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11"/>
  </p:notesMasterIdLst>
  <p:sldIdLst>
    <p:sldId id="256" r:id="rId2"/>
    <p:sldId id="257" r:id="rId3"/>
    <p:sldId id="271" r:id="rId4"/>
    <p:sldId id="267" r:id="rId5"/>
    <p:sldId id="270" r:id="rId6"/>
    <p:sldId id="261" r:id="rId7"/>
    <p:sldId id="269" r:id="rId8"/>
    <p:sldId id="260" r:id="rId9"/>
    <p:sldId id="264" r:id="rId10"/>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Black" panose="020B0A040201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Black" panose="020B0A040201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Black" panose="020B0A040201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Black" panose="020B0A040201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Black" panose="020B0A040201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Black" panose="020B0A040201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Black" panose="020B0A040201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Black" panose="020B0A040201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Black" panose="020B0A040201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2130" autoAdjust="0"/>
  </p:normalViewPr>
  <p:slideViewPr>
    <p:cSldViewPr>
      <p:cViewPr varScale="1">
        <p:scale>
          <a:sx n="89" d="100"/>
          <a:sy n="89" d="100"/>
        </p:scale>
        <p:origin x="1038"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3C0A097-D640-0367-8327-4F49BAD224E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29699" name="Rectangle 3">
            <a:extLst>
              <a:ext uri="{FF2B5EF4-FFF2-40B4-BE49-F238E27FC236}">
                <a16:creationId xmlns:a16="http://schemas.microsoft.com/office/drawing/2014/main" id="{11C7EF00-43C5-ABDF-810D-1D6D844F65F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10244" name="Rectangle 4">
            <a:extLst>
              <a:ext uri="{FF2B5EF4-FFF2-40B4-BE49-F238E27FC236}">
                <a16:creationId xmlns:a16="http://schemas.microsoft.com/office/drawing/2014/main" id="{1F6B1440-51AA-DF00-B0A0-9C5A92B13FA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a:extLst>
              <a:ext uri="{FF2B5EF4-FFF2-40B4-BE49-F238E27FC236}">
                <a16:creationId xmlns:a16="http://schemas.microsoft.com/office/drawing/2014/main" id="{31729F40-9D1B-0F4C-133A-79C3EAB2D48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9702" name="Rectangle 6">
            <a:extLst>
              <a:ext uri="{FF2B5EF4-FFF2-40B4-BE49-F238E27FC236}">
                <a16:creationId xmlns:a16="http://schemas.microsoft.com/office/drawing/2014/main" id="{9BC66BDD-CBB3-D28D-15AA-1D6FD5E4CED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29703" name="Rectangle 7">
            <a:extLst>
              <a:ext uri="{FF2B5EF4-FFF2-40B4-BE49-F238E27FC236}">
                <a16:creationId xmlns:a16="http://schemas.microsoft.com/office/drawing/2014/main" id="{CCF33810-A5FE-9897-A5A6-855EB7B923C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097493A-3A64-4902-B57A-BFF4D956E9F1}"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5356A9D2-4B64-5649-2F35-B2EC7F20FA90}"/>
              </a:ext>
            </a:extLst>
          </p:cNvPr>
          <p:cNvSpPr>
            <a:spLocks noGrp="1" noRot="1" noChangeAspect="1" noTextEdit="1"/>
          </p:cNvSpPr>
          <p:nvPr>
            <p:ph type="sldImg"/>
          </p:nvPr>
        </p:nvSpPr>
        <p:spPr>
          <a:ln/>
        </p:spPr>
      </p:sp>
      <p:sp>
        <p:nvSpPr>
          <p:cNvPr id="11267" name="ノート プレースホルダー 2">
            <a:extLst>
              <a:ext uri="{FF2B5EF4-FFF2-40B4-BE49-F238E27FC236}">
                <a16:creationId xmlns:a16="http://schemas.microsoft.com/office/drawing/2014/main" id="{601E4B14-2885-2F9E-8021-9EFE06195A4F}"/>
              </a:ext>
            </a:extLst>
          </p:cNvPr>
          <p:cNvSpPr>
            <a:spLocks noGrp="1"/>
          </p:cNvSpPr>
          <p:nvPr>
            <p:ph type="body" idx="1"/>
          </p:nvPr>
        </p:nvSpPr>
        <p:spPr>
          <a:noFill/>
        </p:spPr>
        <p:txBody>
          <a:bodyPr/>
          <a:lstStyle/>
          <a:p>
            <a:r>
              <a:rPr lang="en-US" altLang="ja-JP">
                <a:latin typeface="Arial" panose="020B0604020202020204" pitchFamily="34" charset="0"/>
              </a:rPr>
              <a:t>Yukawa Memorial Foundation</a:t>
            </a:r>
            <a:endParaRPr lang="ja-JP" altLang="en-US">
              <a:latin typeface="Arial" panose="020B0604020202020204" pitchFamily="34" charset="0"/>
            </a:endParaRPr>
          </a:p>
        </p:txBody>
      </p:sp>
      <p:sp>
        <p:nvSpPr>
          <p:cNvPr id="11268" name="スライド番号プレースホルダー 3">
            <a:extLst>
              <a:ext uri="{FF2B5EF4-FFF2-40B4-BE49-F238E27FC236}">
                <a16:creationId xmlns:a16="http://schemas.microsoft.com/office/drawing/2014/main" id="{4BD6A211-40BE-3737-6393-2EF329E606D1}"/>
              </a:ext>
            </a:extLst>
          </p:cNvPr>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B4790875-F310-463A-9A43-A9E8284D15D6}" type="slidenum">
              <a:rPr lang="en-US" altLang="ja-JP">
                <a:ea typeface="ＭＳ Ｐゴシック" panose="020B0600070205080204" pitchFamily="50" charset="-128"/>
              </a:rPr>
              <a:pPr eaLnBrk="1" hangingPunct="1">
                <a:spcBef>
                  <a:spcPct val="0"/>
                </a:spcBef>
              </a:pPr>
              <a:t>1</a:t>
            </a:fld>
            <a:endParaRPr lang="en-US" altLang="ja-JP">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96CE874-18F8-6A24-A958-3976498D6DA5}"/>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B77A4D16-83E6-4810-8CB8-786600F9424F}" type="slidenum">
              <a:rPr lang="en-US" altLang="ja-JP">
                <a:ea typeface="ＭＳ Ｐゴシック" panose="020B0600070205080204" pitchFamily="50" charset="-128"/>
              </a:rPr>
              <a:pPr eaLnBrk="1" hangingPunct="1">
                <a:spcBef>
                  <a:spcPct val="0"/>
                </a:spcBef>
              </a:pPr>
              <a:t>2</a:t>
            </a:fld>
            <a:endParaRPr lang="en-US" altLang="ja-JP">
              <a:ea typeface="ＭＳ Ｐゴシック" panose="020B0600070205080204" pitchFamily="50" charset="-128"/>
            </a:endParaRPr>
          </a:p>
        </p:txBody>
      </p:sp>
      <p:sp>
        <p:nvSpPr>
          <p:cNvPr id="12291" name="Rectangle 2">
            <a:extLst>
              <a:ext uri="{FF2B5EF4-FFF2-40B4-BE49-F238E27FC236}">
                <a16:creationId xmlns:a16="http://schemas.microsoft.com/office/drawing/2014/main" id="{2F217C89-49DD-D5F7-3D26-0E55ABF60AF5}"/>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F900B2BD-BD19-95AE-AD13-6747E3BB9B49}"/>
              </a:ext>
            </a:extLst>
          </p:cNvPr>
          <p:cNvSpPr>
            <a:spLocks noGrp="1" noChangeArrowheads="1"/>
          </p:cNvSpPr>
          <p:nvPr>
            <p:ph type="body" idx="1"/>
          </p:nvPr>
        </p:nvSpPr>
        <p:spPr>
          <a:noFill/>
        </p:spPr>
        <p:txBody>
          <a:bodyPr/>
          <a:lstStyle/>
          <a:p>
            <a:pPr eaLnBrk="1" hangingPunct="1"/>
            <a:r>
              <a:rPr lang="en-US" altLang="ja-JP">
                <a:latin typeface="Arial" panose="020B0604020202020204" pitchFamily="34" charset="0"/>
              </a:rPr>
              <a:t>Although this weak is in a rainy season, three days would be hot, humid and fine.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フリーフォーム 10">
            <a:extLst>
              <a:ext uri="{FF2B5EF4-FFF2-40B4-BE49-F238E27FC236}">
                <a16:creationId xmlns:a16="http://schemas.microsoft.com/office/drawing/2014/main" id="{A441F8B3-A766-4FB2-4DC0-54F333913AB6}"/>
              </a:ext>
            </a:extLst>
          </p:cNvPr>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a:lstStyle/>
          <a:p>
            <a:pPr>
              <a:defRPr/>
            </a:pPr>
            <a:endParaRPr kumimoji="0" lang="ja-JP" altLang="en-US"/>
          </a:p>
        </p:txBody>
      </p:sp>
      <p:sp>
        <p:nvSpPr>
          <p:cNvPr id="3" name="正方形/長方形 2">
            <a:extLst>
              <a:ext uri="{FF2B5EF4-FFF2-40B4-BE49-F238E27FC236}">
                <a16:creationId xmlns:a16="http://schemas.microsoft.com/office/drawing/2014/main" id="{6885A9B6-4E33-7AC1-6526-82CC51BB9B58}"/>
              </a:ext>
            </a:extLst>
          </p:cNvPr>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ja-JP" altLang="en-US" dirty="0"/>
          </a:p>
        </p:txBody>
      </p:sp>
      <p:grpSp>
        <p:nvGrpSpPr>
          <p:cNvPr id="4" name="グループ化 3">
            <a:extLst>
              <a:ext uri="{FF2B5EF4-FFF2-40B4-BE49-F238E27FC236}">
                <a16:creationId xmlns:a16="http://schemas.microsoft.com/office/drawing/2014/main" id="{4AE4C77E-8A99-DF40-884C-77A19B7C32D8}"/>
              </a:ext>
            </a:extLst>
          </p:cNvPr>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5" name="フリーフォーム 14">
              <a:extLst>
                <a:ext uri="{FF2B5EF4-FFF2-40B4-BE49-F238E27FC236}">
                  <a16:creationId xmlns:a16="http://schemas.microsoft.com/office/drawing/2014/main" id="{BF19FB33-17F6-3999-E411-50AB100AF27C}"/>
                </a:ext>
              </a:extLst>
            </p:cNvPr>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a:lstStyle/>
            <a:p>
              <a:pPr>
                <a:defRPr/>
              </a:pPr>
              <a:endParaRPr kumimoji="0" lang="ja-JP" altLang="en-US"/>
            </a:p>
          </p:txBody>
        </p:sp>
        <p:sp>
          <p:nvSpPr>
            <p:cNvPr id="6" name="フリーフォーム 15">
              <a:extLst>
                <a:ext uri="{FF2B5EF4-FFF2-40B4-BE49-F238E27FC236}">
                  <a16:creationId xmlns:a16="http://schemas.microsoft.com/office/drawing/2014/main" id="{A5185243-8CA4-7B39-5FB9-2D465AFDF8F6}"/>
                </a:ext>
              </a:extLst>
            </p:cNvPr>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a:lstStyle/>
            <a:p>
              <a:pPr>
                <a:defRPr/>
              </a:pPr>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lang="ja-JP" altLang="en-US"/>
              <a:t>マスター タイトルの書式設定</a:t>
            </a:r>
            <a:endParaRPr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a:p>
        </p:txBody>
      </p:sp>
      <p:sp>
        <p:nvSpPr>
          <p:cNvPr id="7" name="日付プレースホルダー 28">
            <a:extLst>
              <a:ext uri="{FF2B5EF4-FFF2-40B4-BE49-F238E27FC236}">
                <a16:creationId xmlns:a16="http://schemas.microsoft.com/office/drawing/2014/main" id="{2E89EBB8-BECD-CC7D-2355-7D5B206F952A}"/>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1899AD8B-92A3-A9AC-8CB0-65ADA8DA609E}"/>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13">
            <a:extLst>
              <a:ext uri="{FF2B5EF4-FFF2-40B4-BE49-F238E27FC236}">
                <a16:creationId xmlns:a16="http://schemas.microsoft.com/office/drawing/2014/main" id="{3D1A0695-345D-F6B3-995A-F6199442FB94}"/>
              </a:ext>
            </a:extLst>
          </p:cNvPr>
          <p:cNvSpPr>
            <a:spLocks noGrp="1"/>
          </p:cNvSpPr>
          <p:nvPr>
            <p:ph type="sldNum" sz="quarter" idx="12"/>
          </p:nvPr>
        </p:nvSpPr>
        <p:spPr/>
        <p:txBody>
          <a:bodyPr/>
          <a:lstStyle>
            <a:lvl1pPr>
              <a:defRPr/>
            </a:lvl1pPr>
          </a:lstStyle>
          <a:p>
            <a:fld id="{8212034F-F710-4E58-9E00-8315845B5260}" type="slidenum">
              <a:rPr lang="en-US" altLang="ja-JP"/>
              <a:pPr/>
              <a:t>‹#›</a:t>
            </a:fld>
            <a:endParaRPr lang="en-US" altLang="ja-JP"/>
          </a:p>
        </p:txBody>
      </p:sp>
    </p:spTree>
    <p:extLst>
      <p:ext uri="{BB962C8B-B14F-4D97-AF65-F5344CB8AC3E}">
        <p14:creationId xmlns:p14="http://schemas.microsoft.com/office/powerpoint/2010/main" val="380438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6">
            <a:extLst>
              <a:ext uri="{FF2B5EF4-FFF2-40B4-BE49-F238E27FC236}">
                <a16:creationId xmlns:a16="http://schemas.microsoft.com/office/drawing/2014/main" id="{6A69709B-B74A-F91F-BC44-63EF5DF6D25E}"/>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A2B7BD4D-4AFB-18F2-5765-4973590A9517}"/>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11">
            <a:extLst>
              <a:ext uri="{FF2B5EF4-FFF2-40B4-BE49-F238E27FC236}">
                <a16:creationId xmlns:a16="http://schemas.microsoft.com/office/drawing/2014/main" id="{6DD782FB-3341-F658-56DE-8B1483F484E7}"/>
              </a:ext>
            </a:extLst>
          </p:cNvPr>
          <p:cNvSpPr>
            <a:spLocks noGrp="1"/>
          </p:cNvSpPr>
          <p:nvPr>
            <p:ph type="sldNum" sz="quarter" idx="12"/>
          </p:nvPr>
        </p:nvSpPr>
        <p:spPr/>
        <p:txBody>
          <a:bodyPr/>
          <a:lstStyle>
            <a:lvl1pPr>
              <a:defRPr/>
            </a:lvl1pPr>
          </a:lstStyle>
          <a:p>
            <a:fld id="{EF86F106-6559-438E-9283-4D7A428298ED}" type="slidenum">
              <a:rPr lang="en-US" altLang="ja-JP"/>
              <a:pPr/>
              <a:t>‹#›</a:t>
            </a:fld>
            <a:endParaRPr lang="en-US" altLang="ja-JP"/>
          </a:p>
        </p:txBody>
      </p:sp>
    </p:spTree>
    <p:extLst>
      <p:ext uri="{BB962C8B-B14F-4D97-AF65-F5344CB8AC3E}">
        <p14:creationId xmlns:p14="http://schemas.microsoft.com/office/powerpoint/2010/main" val="262146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6">
            <a:extLst>
              <a:ext uri="{FF2B5EF4-FFF2-40B4-BE49-F238E27FC236}">
                <a16:creationId xmlns:a16="http://schemas.microsoft.com/office/drawing/2014/main" id="{1557ED51-EA9F-33EF-8AED-B173A52DDBE5}"/>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A2689418-DB68-6BDA-BB57-5D0DD81540FB}"/>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11">
            <a:extLst>
              <a:ext uri="{FF2B5EF4-FFF2-40B4-BE49-F238E27FC236}">
                <a16:creationId xmlns:a16="http://schemas.microsoft.com/office/drawing/2014/main" id="{E542FA1B-36A3-00FD-5713-2F3DC749A37F}"/>
              </a:ext>
            </a:extLst>
          </p:cNvPr>
          <p:cNvSpPr>
            <a:spLocks noGrp="1"/>
          </p:cNvSpPr>
          <p:nvPr>
            <p:ph type="sldNum" sz="quarter" idx="12"/>
          </p:nvPr>
        </p:nvSpPr>
        <p:spPr/>
        <p:txBody>
          <a:bodyPr/>
          <a:lstStyle>
            <a:lvl1pPr>
              <a:defRPr/>
            </a:lvl1pPr>
          </a:lstStyle>
          <a:p>
            <a:fld id="{BA5F2021-C90C-4D0A-A3FD-339447DBBA26}" type="slidenum">
              <a:rPr lang="en-US" altLang="ja-JP"/>
              <a:pPr/>
              <a:t>‹#›</a:t>
            </a:fld>
            <a:endParaRPr lang="en-US" altLang="ja-JP"/>
          </a:p>
        </p:txBody>
      </p:sp>
    </p:spTree>
    <p:extLst>
      <p:ext uri="{BB962C8B-B14F-4D97-AF65-F5344CB8AC3E}">
        <p14:creationId xmlns:p14="http://schemas.microsoft.com/office/powerpoint/2010/main" val="183408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6">
            <a:extLst>
              <a:ext uri="{FF2B5EF4-FFF2-40B4-BE49-F238E27FC236}">
                <a16:creationId xmlns:a16="http://schemas.microsoft.com/office/drawing/2014/main" id="{199B3E2C-5F59-AB00-81E7-B905E8AD504C}"/>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DF2DAAD2-1228-DA6B-3F27-19D306CF8A0D}"/>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11">
            <a:extLst>
              <a:ext uri="{FF2B5EF4-FFF2-40B4-BE49-F238E27FC236}">
                <a16:creationId xmlns:a16="http://schemas.microsoft.com/office/drawing/2014/main" id="{320629B4-88DA-DA07-95CD-4B68386DCEEC}"/>
              </a:ext>
            </a:extLst>
          </p:cNvPr>
          <p:cNvSpPr>
            <a:spLocks noGrp="1"/>
          </p:cNvSpPr>
          <p:nvPr>
            <p:ph type="sldNum" sz="quarter" idx="12"/>
          </p:nvPr>
        </p:nvSpPr>
        <p:spPr/>
        <p:txBody>
          <a:bodyPr/>
          <a:lstStyle>
            <a:lvl1pPr>
              <a:defRPr/>
            </a:lvl1pPr>
          </a:lstStyle>
          <a:p>
            <a:fld id="{CF197EB5-15AB-499A-B7D6-D3BC59811B61}" type="slidenum">
              <a:rPr lang="en-US" altLang="ja-JP"/>
              <a:pPr/>
              <a:t>‹#›</a:t>
            </a:fld>
            <a:endParaRPr lang="en-US" altLang="ja-JP"/>
          </a:p>
        </p:txBody>
      </p:sp>
    </p:spTree>
    <p:extLst>
      <p:ext uri="{BB962C8B-B14F-4D97-AF65-F5344CB8AC3E}">
        <p14:creationId xmlns:p14="http://schemas.microsoft.com/office/powerpoint/2010/main" val="407744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フリーフォーム 10">
            <a:extLst>
              <a:ext uri="{FF2B5EF4-FFF2-40B4-BE49-F238E27FC236}">
                <a16:creationId xmlns:a16="http://schemas.microsoft.com/office/drawing/2014/main" id="{D14CB803-62A8-C239-A786-2849064E3BEE}"/>
              </a:ext>
            </a:extLst>
          </p:cNvPr>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a:lstStyle/>
          <a:p>
            <a:pPr>
              <a:defRPr/>
            </a:pPr>
            <a:endParaRPr kumimoji="0" lang="ja-JP" altLang="en-US"/>
          </a:p>
        </p:txBody>
      </p:sp>
      <p:sp>
        <p:nvSpPr>
          <p:cNvPr id="5" name="正方形/長方形 4">
            <a:extLst>
              <a:ext uri="{FF2B5EF4-FFF2-40B4-BE49-F238E27FC236}">
                <a16:creationId xmlns:a16="http://schemas.microsoft.com/office/drawing/2014/main" id="{98CB5EAE-06BE-F51D-3F46-4C951D2A9127}"/>
              </a:ext>
            </a:extLst>
          </p:cNvPr>
          <p:cNvSpPr/>
          <p:nvPr/>
        </p:nvSpPr>
        <p:spPr>
          <a:xfrm>
            <a:off x="-635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ja-JP" altLang="en-US"/>
          </a:p>
        </p:txBody>
      </p:sp>
      <p:grpSp>
        <p:nvGrpSpPr>
          <p:cNvPr id="6" name="グループ化 5">
            <a:extLst>
              <a:ext uri="{FF2B5EF4-FFF2-40B4-BE49-F238E27FC236}">
                <a16:creationId xmlns:a16="http://schemas.microsoft.com/office/drawing/2014/main" id="{95E3B39C-2F5B-E67E-3755-126CF809E5DB}"/>
              </a:ext>
            </a:extLst>
          </p:cNvPr>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7" name="フリーフォーム 14">
              <a:extLst>
                <a:ext uri="{FF2B5EF4-FFF2-40B4-BE49-F238E27FC236}">
                  <a16:creationId xmlns:a16="http://schemas.microsoft.com/office/drawing/2014/main" id="{7ECFC46E-DC9F-D968-7885-58625615EA62}"/>
                </a:ext>
              </a:extLst>
            </p:cNvPr>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a:lstStyle/>
            <a:p>
              <a:pPr>
                <a:defRPr/>
              </a:pPr>
              <a:endParaRPr kumimoji="0" lang="ja-JP" altLang="en-US"/>
            </a:p>
          </p:txBody>
        </p:sp>
        <p:sp>
          <p:nvSpPr>
            <p:cNvPr id="8" name="フリーフォーム 15">
              <a:extLst>
                <a:ext uri="{FF2B5EF4-FFF2-40B4-BE49-F238E27FC236}">
                  <a16:creationId xmlns:a16="http://schemas.microsoft.com/office/drawing/2014/main" id="{6108B813-6597-CE1B-16CC-7A992D835576}"/>
                </a:ext>
              </a:extLst>
            </p:cNvPr>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a:lstStyle/>
            <a:p>
              <a:pPr>
                <a:defRPr/>
              </a:pPr>
              <a:endParaRPr kumimoji="0" lang="ja-JP" altLang="en-US"/>
            </a:p>
          </p:txBody>
        </p:sp>
      </p:gr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日付プレースホルダー 3">
            <a:extLst>
              <a:ext uri="{FF2B5EF4-FFF2-40B4-BE49-F238E27FC236}">
                <a16:creationId xmlns:a16="http://schemas.microsoft.com/office/drawing/2014/main" id="{D31EAAA8-E595-F295-CB7F-782FB4F9F7A0}"/>
              </a:ext>
            </a:extLst>
          </p:cNvPr>
          <p:cNvSpPr>
            <a:spLocks noGrp="1"/>
          </p:cNvSpPr>
          <p:nvPr>
            <p:ph type="dt" sz="half" idx="10"/>
          </p:nvPr>
        </p:nvSpPr>
        <p:spPr/>
        <p:txBody>
          <a:bodyPr/>
          <a:lstStyle>
            <a:lvl1pPr>
              <a:defRPr/>
            </a:lvl1pPr>
          </a:lstStyle>
          <a:p>
            <a:pPr>
              <a:defRPr/>
            </a:pPr>
            <a:endParaRPr lang="en-US" altLang="ja-JP"/>
          </a:p>
        </p:txBody>
      </p:sp>
      <p:sp>
        <p:nvSpPr>
          <p:cNvPr id="10" name="フッター プレースホルダー 4">
            <a:extLst>
              <a:ext uri="{FF2B5EF4-FFF2-40B4-BE49-F238E27FC236}">
                <a16:creationId xmlns:a16="http://schemas.microsoft.com/office/drawing/2014/main" id="{608768A1-A32A-8FEB-6575-EFE2906CA22D}"/>
              </a:ext>
            </a:extLst>
          </p:cNvPr>
          <p:cNvSpPr>
            <a:spLocks noGrp="1"/>
          </p:cNvSpPr>
          <p:nvPr>
            <p:ph type="ftr" sz="quarter" idx="11"/>
          </p:nvPr>
        </p:nvSpPr>
        <p:spPr/>
        <p:txBody>
          <a:bodyPr/>
          <a:lstStyle>
            <a:lvl1pPr>
              <a:defRPr/>
            </a:lvl1pPr>
          </a:lstStyle>
          <a:p>
            <a:pPr>
              <a:defRPr/>
            </a:pPr>
            <a:endParaRPr lang="en-US" altLang="ja-JP"/>
          </a:p>
        </p:txBody>
      </p:sp>
      <p:sp>
        <p:nvSpPr>
          <p:cNvPr id="11" name="スライド番号プレースホルダー 5">
            <a:extLst>
              <a:ext uri="{FF2B5EF4-FFF2-40B4-BE49-F238E27FC236}">
                <a16:creationId xmlns:a16="http://schemas.microsoft.com/office/drawing/2014/main" id="{EC79DC17-1243-C3DE-0235-9C6D06C4F8CE}"/>
              </a:ext>
            </a:extLst>
          </p:cNvPr>
          <p:cNvSpPr>
            <a:spLocks noGrp="1"/>
          </p:cNvSpPr>
          <p:nvPr>
            <p:ph type="sldNum" sz="quarter" idx="12"/>
          </p:nvPr>
        </p:nvSpPr>
        <p:spPr/>
        <p:txBody>
          <a:bodyPr/>
          <a:lstStyle>
            <a:lvl1pPr>
              <a:defRPr/>
            </a:lvl1pPr>
          </a:lstStyle>
          <a:p>
            <a:fld id="{968CEF71-71D5-4528-83F9-8ADFEE7A20D8}" type="slidenum">
              <a:rPr lang="en-US" altLang="ja-JP"/>
              <a:pPr/>
              <a:t>‹#›</a:t>
            </a:fld>
            <a:endParaRPr lang="en-US" altLang="ja-JP"/>
          </a:p>
        </p:txBody>
      </p:sp>
    </p:spTree>
    <p:extLst>
      <p:ext uri="{BB962C8B-B14F-4D97-AF65-F5344CB8AC3E}">
        <p14:creationId xmlns:p14="http://schemas.microsoft.com/office/powerpoint/2010/main" val="285152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6">
            <a:extLst>
              <a:ext uri="{FF2B5EF4-FFF2-40B4-BE49-F238E27FC236}">
                <a16:creationId xmlns:a16="http://schemas.microsoft.com/office/drawing/2014/main" id="{8BA0F7E4-24E1-E3C5-D47D-E9916EEA5551}"/>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B68E4A02-5271-3776-B5F3-11872A617D85}"/>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11">
            <a:extLst>
              <a:ext uri="{FF2B5EF4-FFF2-40B4-BE49-F238E27FC236}">
                <a16:creationId xmlns:a16="http://schemas.microsoft.com/office/drawing/2014/main" id="{8479ECEB-3056-0950-FAF5-E828965CF5DF}"/>
              </a:ext>
            </a:extLst>
          </p:cNvPr>
          <p:cNvSpPr>
            <a:spLocks noGrp="1"/>
          </p:cNvSpPr>
          <p:nvPr>
            <p:ph type="sldNum" sz="quarter" idx="12"/>
          </p:nvPr>
        </p:nvSpPr>
        <p:spPr/>
        <p:txBody>
          <a:bodyPr/>
          <a:lstStyle>
            <a:lvl1pPr>
              <a:defRPr/>
            </a:lvl1pPr>
          </a:lstStyle>
          <a:p>
            <a:fld id="{05174EB1-C34B-437B-91C0-4EC4DF2FFDBF}" type="slidenum">
              <a:rPr lang="en-US" altLang="ja-JP"/>
              <a:pPr/>
              <a:t>‹#›</a:t>
            </a:fld>
            <a:endParaRPr lang="en-US" altLang="ja-JP"/>
          </a:p>
        </p:txBody>
      </p:sp>
    </p:spTree>
    <p:extLst>
      <p:ext uri="{BB962C8B-B14F-4D97-AF65-F5344CB8AC3E}">
        <p14:creationId xmlns:p14="http://schemas.microsoft.com/office/powerpoint/2010/main" val="345653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16">
            <a:extLst>
              <a:ext uri="{FF2B5EF4-FFF2-40B4-BE49-F238E27FC236}">
                <a16:creationId xmlns:a16="http://schemas.microsoft.com/office/drawing/2014/main" id="{F1502873-AC90-6B27-617C-E9D085F1BB7F}"/>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E8412ED9-0680-0FC1-70A8-4AD10685C4F4}"/>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11">
            <a:extLst>
              <a:ext uri="{FF2B5EF4-FFF2-40B4-BE49-F238E27FC236}">
                <a16:creationId xmlns:a16="http://schemas.microsoft.com/office/drawing/2014/main" id="{3E0465E0-690E-7002-CEA5-AA92389398D9}"/>
              </a:ext>
            </a:extLst>
          </p:cNvPr>
          <p:cNvSpPr>
            <a:spLocks noGrp="1"/>
          </p:cNvSpPr>
          <p:nvPr>
            <p:ph type="sldNum" sz="quarter" idx="12"/>
          </p:nvPr>
        </p:nvSpPr>
        <p:spPr/>
        <p:txBody>
          <a:bodyPr/>
          <a:lstStyle>
            <a:lvl1pPr>
              <a:defRPr/>
            </a:lvl1pPr>
          </a:lstStyle>
          <a:p>
            <a:fld id="{DDAC6A75-C393-454B-A964-F7256848D961}" type="slidenum">
              <a:rPr lang="en-US" altLang="ja-JP"/>
              <a:pPr/>
              <a:t>‹#›</a:t>
            </a:fld>
            <a:endParaRPr lang="en-US" altLang="ja-JP"/>
          </a:p>
        </p:txBody>
      </p:sp>
    </p:spTree>
    <p:extLst>
      <p:ext uri="{BB962C8B-B14F-4D97-AF65-F5344CB8AC3E}">
        <p14:creationId xmlns:p14="http://schemas.microsoft.com/office/powerpoint/2010/main" val="360360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lang="ja-JP" altLang="en-US"/>
              <a:t>マスター タイトルの書式設定</a:t>
            </a:r>
            <a:endParaRPr lang="en-US"/>
          </a:p>
        </p:txBody>
      </p:sp>
      <p:sp>
        <p:nvSpPr>
          <p:cNvPr id="3" name="日付プレースホルダー 16">
            <a:extLst>
              <a:ext uri="{FF2B5EF4-FFF2-40B4-BE49-F238E27FC236}">
                <a16:creationId xmlns:a16="http://schemas.microsoft.com/office/drawing/2014/main" id="{DE9C0A12-0002-9E54-EDAA-05C1551761D1}"/>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D200EC83-D2C1-835E-03C2-3FE72E317F2A}"/>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11">
            <a:extLst>
              <a:ext uri="{FF2B5EF4-FFF2-40B4-BE49-F238E27FC236}">
                <a16:creationId xmlns:a16="http://schemas.microsoft.com/office/drawing/2014/main" id="{84348D3C-12C1-C7B6-D83D-EFB74CDD2FC1}"/>
              </a:ext>
            </a:extLst>
          </p:cNvPr>
          <p:cNvSpPr>
            <a:spLocks noGrp="1"/>
          </p:cNvSpPr>
          <p:nvPr>
            <p:ph type="sldNum" sz="quarter" idx="12"/>
          </p:nvPr>
        </p:nvSpPr>
        <p:spPr/>
        <p:txBody>
          <a:bodyPr/>
          <a:lstStyle>
            <a:lvl1pPr>
              <a:defRPr/>
            </a:lvl1pPr>
          </a:lstStyle>
          <a:p>
            <a:fld id="{C0F993F7-FDBF-4F0A-A705-A3ACB78BBADC}" type="slidenum">
              <a:rPr lang="en-US" altLang="ja-JP"/>
              <a:pPr/>
              <a:t>‹#›</a:t>
            </a:fld>
            <a:endParaRPr lang="en-US" altLang="ja-JP"/>
          </a:p>
        </p:txBody>
      </p:sp>
    </p:spTree>
    <p:extLst>
      <p:ext uri="{BB962C8B-B14F-4D97-AF65-F5344CB8AC3E}">
        <p14:creationId xmlns:p14="http://schemas.microsoft.com/office/powerpoint/2010/main" val="21678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6">
            <a:extLst>
              <a:ext uri="{FF2B5EF4-FFF2-40B4-BE49-F238E27FC236}">
                <a16:creationId xmlns:a16="http://schemas.microsoft.com/office/drawing/2014/main" id="{1833B5D7-0DEE-4E6D-98D3-CF560B9729F5}"/>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2F71552D-0B88-7B6F-1D84-349583854FEC}"/>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11">
            <a:extLst>
              <a:ext uri="{FF2B5EF4-FFF2-40B4-BE49-F238E27FC236}">
                <a16:creationId xmlns:a16="http://schemas.microsoft.com/office/drawing/2014/main" id="{AADC6948-B49F-3F15-4203-F5B7E58C9BEE}"/>
              </a:ext>
            </a:extLst>
          </p:cNvPr>
          <p:cNvSpPr>
            <a:spLocks noGrp="1"/>
          </p:cNvSpPr>
          <p:nvPr>
            <p:ph type="sldNum" sz="quarter" idx="12"/>
          </p:nvPr>
        </p:nvSpPr>
        <p:spPr/>
        <p:txBody>
          <a:bodyPr/>
          <a:lstStyle>
            <a:lvl1pPr>
              <a:defRPr/>
            </a:lvl1pPr>
          </a:lstStyle>
          <a:p>
            <a:fld id="{DFC83C11-B373-4E06-A2CE-A0D963918FD3}" type="slidenum">
              <a:rPr lang="en-US" altLang="ja-JP"/>
              <a:pPr/>
              <a:t>‹#›</a:t>
            </a:fld>
            <a:endParaRPr lang="en-US" altLang="ja-JP"/>
          </a:p>
        </p:txBody>
      </p:sp>
    </p:spTree>
    <p:extLst>
      <p:ext uri="{BB962C8B-B14F-4D97-AF65-F5344CB8AC3E}">
        <p14:creationId xmlns:p14="http://schemas.microsoft.com/office/powerpoint/2010/main" val="257624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6">
            <a:extLst>
              <a:ext uri="{FF2B5EF4-FFF2-40B4-BE49-F238E27FC236}">
                <a16:creationId xmlns:a16="http://schemas.microsoft.com/office/drawing/2014/main" id="{AE9E2EC1-C5D4-A777-E480-AAC441A992F2}"/>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5F9EC9E7-BB43-F24B-1D91-D51A715E16D2}"/>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11">
            <a:extLst>
              <a:ext uri="{FF2B5EF4-FFF2-40B4-BE49-F238E27FC236}">
                <a16:creationId xmlns:a16="http://schemas.microsoft.com/office/drawing/2014/main" id="{FB5D8B75-79DA-4A4F-E68A-3E77FA8F01D1}"/>
              </a:ext>
            </a:extLst>
          </p:cNvPr>
          <p:cNvSpPr>
            <a:spLocks noGrp="1"/>
          </p:cNvSpPr>
          <p:nvPr>
            <p:ph type="sldNum" sz="quarter" idx="12"/>
          </p:nvPr>
        </p:nvSpPr>
        <p:spPr/>
        <p:txBody>
          <a:bodyPr/>
          <a:lstStyle>
            <a:lvl1pPr>
              <a:defRPr/>
            </a:lvl1pPr>
          </a:lstStyle>
          <a:p>
            <a:fld id="{65CA9E4E-3D67-449A-9AF7-8BD5AD41EB8A}" type="slidenum">
              <a:rPr lang="en-US" altLang="ja-JP"/>
              <a:pPr/>
              <a:t>‹#›</a:t>
            </a:fld>
            <a:endParaRPr lang="en-US" altLang="ja-JP"/>
          </a:p>
        </p:txBody>
      </p:sp>
    </p:spTree>
    <p:extLst>
      <p:ext uri="{BB962C8B-B14F-4D97-AF65-F5344CB8AC3E}">
        <p14:creationId xmlns:p14="http://schemas.microsoft.com/office/powerpoint/2010/main" val="321791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rtlCol="0">
            <a:normAutofit/>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6">
            <a:extLst>
              <a:ext uri="{FF2B5EF4-FFF2-40B4-BE49-F238E27FC236}">
                <a16:creationId xmlns:a16="http://schemas.microsoft.com/office/drawing/2014/main" id="{018085C8-6F49-4793-0E66-2FBC94BAF507}"/>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2A0D2932-0051-6CCF-DFD0-2C82DAD4BDFC}"/>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11">
            <a:extLst>
              <a:ext uri="{FF2B5EF4-FFF2-40B4-BE49-F238E27FC236}">
                <a16:creationId xmlns:a16="http://schemas.microsoft.com/office/drawing/2014/main" id="{A7B9547B-6C8E-2890-D553-BB0A929F50AA}"/>
              </a:ext>
            </a:extLst>
          </p:cNvPr>
          <p:cNvSpPr>
            <a:spLocks noGrp="1"/>
          </p:cNvSpPr>
          <p:nvPr>
            <p:ph type="sldNum" sz="quarter" idx="12"/>
          </p:nvPr>
        </p:nvSpPr>
        <p:spPr/>
        <p:txBody>
          <a:bodyPr/>
          <a:lstStyle>
            <a:lvl1pPr>
              <a:defRPr/>
            </a:lvl1pPr>
          </a:lstStyle>
          <a:p>
            <a:fld id="{32C7B6BC-9F8A-4D0E-8681-10C58A81E18A}" type="slidenum">
              <a:rPr lang="en-US" altLang="ja-JP"/>
              <a:pPr/>
              <a:t>‹#›</a:t>
            </a:fld>
            <a:endParaRPr lang="en-US" altLang="ja-JP"/>
          </a:p>
        </p:txBody>
      </p:sp>
    </p:spTree>
    <p:extLst>
      <p:ext uri="{BB962C8B-B14F-4D97-AF65-F5344CB8AC3E}">
        <p14:creationId xmlns:p14="http://schemas.microsoft.com/office/powerpoint/2010/main" val="137403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7E647D2-1B50-19E6-4941-E8BA1D316B2B}"/>
              </a:ext>
            </a:extLst>
          </p:cNvPr>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ja-JP" altLang="en-US"/>
          </a:p>
        </p:txBody>
      </p:sp>
      <p:sp useBgFill="1">
        <p:nvSpPr>
          <p:cNvPr id="9" name="フリーフォーム 8">
            <a:extLst>
              <a:ext uri="{FF2B5EF4-FFF2-40B4-BE49-F238E27FC236}">
                <a16:creationId xmlns:a16="http://schemas.microsoft.com/office/drawing/2014/main" id="{53B1E5BB-4BAA-8D2B-48B2-00721F47BD8A}"/>
              </a:ext>
            </a:extLst>
          </p:cNvPr>
          <p:cNvSpPr>
            <a:spLocks/>
          </p:cNvSpPr>
          <p:nvPr/>
        </p:nvSpPr>
        <p:spPr bwMode="auto">
          <a:xfrm>
            <a:off x="0" y="0"/>
            <a:ext cx="9072563"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a:lstStyle/>
          <a:p>
            <a:pPr>
              <a:defRPr/>
            </a:pPr>
            <a:endParaRPr kumimoji="0" lang="ja-JP" altLang="en-US">
              <a:effectLst>
                <a:outerShdw blurRad="50800" dist="50800" dir="5400000" algn="tl" rotWithShape="0">
                  <a:srgbClr val="000000">
                    <a:alpha val="30000"/>
                  </a:srgbClr>
                </a:outerShdw>
              </a:effectLst>
            </a:endParaRPr>
          </a:p>
        </p:txBody>
      </p:sp>
      <p:sp>
        <p:nvSpPr>
          <p:cNvPr id="25" name="タイトル プレースホルダー 24">
            <a:extLst>
              <a:ext uri="{FF2B5EF4-FFF2-40B4-BE49-F238E27FC236}">
                <a16:creationId xmlns:a16="http://schemas.microsoft.com/office/drawing/2014/main" id="{7473F73C-069B-4371-8E1E-79E8B64B5D7F}"/>
              </a:ext>
            </a:extLst>
          </p:cNvPr>
          <p:cNvSpPr>
            <a:spLocks noGrp="1"/>
          </p:cNvSpPr>
          <p:nvPr>
            <p:ph type="title"/>
          </p:nvPr>
        </p:nvSpPr>
        <p:spPr>
          <a:xfrm>
            <a:off x="457200" y="274638"/>
            <a:ext cx="8229600" cy="1143000"/>
          </a:xfrm>
          <a:prstGeom prst="rect">
            <a:avLst/>
          </a:prstGeom>
        </p:spPr>
        <p:txBody>
          <a:bodyPr vert="horz" rtlCol="0" anchor="ctr">
            <a:normAutofit/>
          </a:bodyPr>
          <a:lstStyle/>
          <a:p>
            <a:r>
              <a:rPr lang="ja-JP" altLang="en-US"/>
              <a:t>マスター タイトルの書式設定</a:t>
            </a:r>
            <a:endParaRPr lang="en-US"/>
          </a:p>
        </p:txBody>
      </p:sp>
      <p:sp>
        <p:nvSpPr>
          <p:cNvPr id="1029" name="テキスト プレースホルダー 2">
            <a:extLst>
              <a:ext uri="{FF2B5EF4-FFF2-40B4-BE49-F238E27FC236}">
                <a16:creationId xmlns:a16="http://schemas.microsoft.com/office/drawing/2014/main" id="{72EACF33-1A67-F983-A9FB-539BB49199F1}"/>
              </a:ext>
            </a:extLst>
          </p:cNvPr>
          <p:cNvSpPr>
            <a:spLocks noGrp="1"/>
          </p:cNvSpPr>
          <p:nvPr>
            <p:ph type="body" idx="1"/>
          </p:nvPr>
        </p:nvSpPr>
        <p:spPr bwMode="auto">
          <a:xfrm>
            <a:off x="457200" y="15001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7" name="日付プレースホルダー 16">
            <a:extLst>
              <a:ext uri="{FF2B5EF4-FFF2-40B4-BE49-F238E27FC236}">
                <a16:creationId xmlns:a16="http://schemas.microsoft.com/office/drawing/2014/main" id="{07991EE3-D58A-44EC-754E-CEDCF40E218F}"/>
              </a:ext>
            </a:extLst>
          </p:cNvPr>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ea typeface="ＭＳ Ｐゴシック" pitchFamily="50" charset="-128"/>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C1B7018D-4D7C-5E91-211E-F0ECA17FBCD2}"/>
              </a:ext>
            </a:extLst>
          </p:cNvPr>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ea typeface="ＭＳ Ｐゴシック" pitchFamily="50" charset="-128"/>
              </a:defRPr>
            </a:lvl1pPr>
          </a:lstStyle>
          <a:p>
            <a:pPr>
              <a:defRPr/>
            </a:pPr>
            <a:endParaRPr lang="en-US" altLang="ja-JP"/>
          </a:p>
        </p:txBody>
      </p:sp>
      <p:sp>
        <p:nvSpPr>
          <p:cNvPr id="12" name="スライド番号プレースホルダー 11">
            <a:extLst>
              <a:ext uri="{FF2B5EF4-FFF2-40B4-BE49-F238E27FC236}">
                <a16:creationId xmlns:a16="http://schemas.microsoft.com/office/drawing/2014/main" id="{ED00C427-FC34-9B5D-15C4-8E13E8DD30E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chemeClr val="tx2"/>
                </a:solidFill>
              </a:defRPr>
            </a:lvl1pPr>
          </a:lstStyle>
          <a:p>
            <a:fld id="{32A94D01-3AB2-4842-A9FA-5335AF4DD835}"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841" r:id="rId1"/>
    <p:sldLayoutId id="2147483832" r:id="rId2"/>
    <p:sldLayoutId id="214748384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eaLnBrk="0" fontAlgn="base" hangingPunct="0">
        <a:spcBef>
          <a:spcPct val="0"/>
        </a:spcBef>
        <a:spcAft>
          <a:spcPct val="0"/>
        </a:spcAft>
        <a:defRPr kumimoji="1" sz="440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vl2pPr algn="ctr" rtl="0" eaLnBrk="0" fontAlgn="base" hangingPunct="0">
        <a:spcBef>
          <a:spcPct val="0"/>
        </a:spcBef>
        <a:spcAft>
          <a:spcPct val="0"/>
        </a:spcAft>
        <a:defRPr kumimoji="1" sz="4400">
          <a:solidFill>
            <a:schemeClr val="tx1"/>
          </a:solidFill>
          <a:latin typeface="Bookman Old Style" pitchFamily="18" charset="0"/>
          <a:ea typeface="HGP明朝E" pitchFamily="18" charset="-128"/>
        </a:defRPr>
      </a:lvl2pPr>
      <a:lvl3pPr algn="ctr" rtl="0" eaLnBrk="0" fontAlgn="base" hangingPunct="0">
        <a:spcBef>
          <a:spcPct val="0"/>
        </a:spcBef>
        <a:spcAft>
          <a:spcPct val="0"/>
        </a:spcAft>
        <a:defRPr kumimoji="1" sz="4400">
          <a:solidFill>
            <a:schemeClr val="tx1"/>
          </a:solidFill>
          <a:latin typeface="Bookman Old Style" pitchFamily="18" charset="0"/>
          <a:ea typeface="HGP明朝E" pitchFamily="18" charset="-128"/>
        </a:defRPr>
      </a:lvl3pPr>
      <a:lvl4pPr algn="ctr" rtl="0" eaLnBrk="0" fontAlgn="base" hangingPunct="0">
        <a:spcBef>
          <a:spcPct val="0"/>
        </a:spcBef>
        <a:spcAft>
          <a:spcPct val="0"/>
        </a:spcAft>
        <a:defRPr kumimoji="1" sz="4400">
          <a:solidFill>
            <a:schemeClr val="tx1"/>
          </a:solidFill>
          <a:latin typeface="Bookman Old Style" pitchFamily="18" charset="0"/>
          <a:ea typeface="HGP明朝E" pitchFamily="18" charset="-128"/>
        </a:defRPr>
      </a:lvl4pPr>
      <a:lvl5pPr algn="ctr" rtl="0" eaLnBrk="0" fontAlgn="base" hangingPunct="0">
        <a:spcBef>
          <a:spcPct val="0"/>
        </a:spcBef>
        <a:spcAft>
          <a:spcPct val="0"/>
        </a:spcAft>
        <a:defRPr kumimoji="1" sz="4400">
          <a:solidFill>
            <a:schemeClr val="tx1"/>
          </a:solidFill>
          <a:latin typeface="Bookman Old Style" pitchFamily="18" charset="0"/>
          <a:ea typeface="HGP明朝E" pitchFamily="18" charset="-128"/>
        </a:defRPr>
      </a:lvl5pPr>
      <a:lvl6pPr marL="457200" algn="ctr" rtl="0" fontAlgn="base">
        <a:spcBef>
          <a:spcPct val="0"/>
        </a:spcBef>
        <a:spcAft>
          <a:spcPct val="0"/>
        </a:spcAft>
        <a:defRPr kumimoji="1" sz="4400">
          <a:solidFill>
            <a:schemeClr val="tx1"/>
          </a:solidFill>
          <a:latin typeface="Bookman Old Style" pitchFamily="18" charset="0"/>
          <a:ea typeface="HGP明朝E" pitchFamily="18" charset="-128"/>
        </a:defRPr>
      </a:lvl6pPr>
      <a:lvl7pPr marL="914400" algn="ctr" rtl="0" fontAlgn="base">
        <a:spcBef>
          <a:spcPct val="0"/>
        </a:spcBef>
        <a:spcAft>
          <a:spcPct val="0"/>
        </a:spcAft>
        <a:defRPr kumimoji="1" sz="4400">
          <a:solidFill>
            <a:schemeClr val="tx1"/>
          </a:solidFill>
          <a:latin typeface="Bookman Old Style" pitchFamily="18" charset="0"/>
          <a:ea typeface="HGP明朝E" pitchFamily="18" charset="-128"/>
        </a:defRPr>
      </a:lvl7pPr>
      <a:lvl8pPr marL="1371600" algn="ctr" rtl="0" fontAlgn="base">
        <a:spcBef>
          <a:spcPct val="0"/>
        </a:spcBef>
        <a:spcAft>
          <a:spcPct val="0"/>
        </a:spcAft>
        <a:defRPr kumimoji="1" sz="4400">
          <a:solidFill>
            <a:schemeClr val="tx1"/>
          </a:solidFill>
          <a:latin typeface="Bookman Old Style" pitchFamily="18" charset="0"/>
          <a:ea typeface="HGP明朝E" pitchFamily="18" charset="-128"/>
        </a:defRPr>
      </a:lvl8pPr>
      <a:lvl9pPr marL="1828800" algn="ctr" rtl="0" fontAlgn="base">
        <a:spcBef>
          <a:spcPct val="0"/>
        </a:spcBef>
        <a:spcAft>
          <a:spcPct val="0"/>
        </a:spcAft>
        <a:defRPr kumimoji="1" sz="4400">
          <a:solidFill>
            <a:schemeClr val="tx1"/>
          </a:solidFill>
          <a:latin typeface="Bookman Old Style" pitchFamily="18" charset="0"/>
          <a:ea typeface="HGP明朝E" pitchFamily="18" charset="-128"/>
        </a:defRPr>
      </a:lvl9pPr>
    </p:titleStyle>
    <p:bodyStyle>
      <a:lvl1pPr marL="342900" indent="-342900" algn="l" rtl="0" eaLnBrk="0" fontAlgn="base" hangingPunct="0">
        <a:spcBef>
          <a:spcPct val="20000"/>
        </a:spcBef>
        <a:spcAft>
          <a:spcPct val="0"/>
        </a:spcAft>
        <a:buClr>
          <a:srgbClr val="826285"/>
        </a:buClr>
        <a:buSzPct val="60000"/>
        <a:buFont typeface="Wingdings" panose="05000000000000000000" pitchFamily="2" charset="2"/>
        <a:buChar char="u"/>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lr>
          <a:srgbClr val="898995"/>
        </a:buClr>
        <a:buSzPct val="55000"/>
        <a:buFont typeface="Wingdings" panose="05000000000000000000" pitchFamily="2" charset="2"/>
        <a:buChar char="u"/>
        <a:defRPr kumimoji="1" sz="2800">
          <a:solidFill>
            <a:schemeClr val="tx2"/>
          </a:solidFill>
          <a:latin typeface="+mn-lt"/>
          <a:ea typeface="+mn-ea"/>
          <a:cs typeface="+mn-cs"/>
        </a:defRPr>
      </a:lvl2pPr>
      <a:lvl3pPr marL="1143000" indent="-228600" algn="l" rtl="0" eaLnBrk="0" fontAlgn="base" hangingPunct="0">
        <a:spcBef>
          <a:spcPct val="20000"/>
        </a:spcBef>
        <a:spcAft>
          <a:spcPct val="0"/>
        </a:spcAft>
        <a:buClr>
          <a:srgbClr val="906351"/>
        </a:buClr>
        <a:buSzPct val="55000"/>
        <a:buFont typeface="Wingdings" panose="05000000000000000000" pitchFamily="2" charset="2"/>
        <a:buChar char="u"/>
        <a:defRPr kumimoji="1" sz="2400">
          <a:solidFill>
            <a:schemeClr val="tx2"/>
          </a:solidFill>
          <a:latin typeface="+mn-lt"/>
          <a:ea typeface="+mn-ea"/>
          <a:cs typeface="+mn-cs"/>
        </a:defRPr>
      </a:lvl3pPr>
      <a:lvl4pPr marL="1600200" indent="-228600" algn="l" rtl="0" eaLnBrk="0" fontAlgn="base" hangingPunct="0">
        <a:spcBef>
          <a:spcPct val="20000"/>
        </a:spcBef>
        <a:spcAft>
          <a:spcPct val="0"/>
        </a:spcAft>
        <a:buClr>
          <a:srgbClr val="708B7E"/>
        </a:buClr>
        <a:buSzPct val="50000"/>
        <a:buFont typeface="Wingdings" panose="05000000000000000000" pitchFamily="2" charset="2"/>
        <a:buChar char="u"/>
        <a:defRPr kumimoji="1" sz="2000">
          <a:solidFill>
            <a:schemeClr val="tx2"/>
          </a:solidFill>
          <a:latin typeface="+mn-lt"/>
          <a:ea typeface="+mn-ea"/>
          <a:cs typeface="+mn-cs"/>
        </a:defRPr>
      </a:lvl4pPr>
      <a:lvl5pPr marL="2057400" indent="-228600" algn="l" rtl="0" eaLnBrk="0" fontAlgn="base" hangingPunct="0">
        <a:spcBef>
          <a:spcPct val="20000"/>
        </a:spcBef>
        <a:spcAft>
          <a:spcPct val="0"/>
        </a:spcAft>
        <a:buClr>
          <a:srgbClr val="8B8B69"/>
        </a:buClr>
        <a:buSzPct val="45000"/>
        <a:buFont typeface="Wingdings" panose="05000000000000000000" pitchFamily="2" charset="2"/>
        <a:buChar char="u"/>
        <a:defRPr kumimoji="1" sz="200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a.wikipedia.org/wiki/%E7%94%BB%E5%83%8F:Yukawa_hideki_statue.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6FF0F55B-1D0F-1301-3386-332CD864A0A8}"/>
              </a:ext>
            </a:extLst>
          </p:cNvPr>
          <p:cNvSpPr>
            <a:spLocks noGrp="1" noChangeArrowheads="1"/>
          </p:cNvSpPr>
          <p:nvPr>
            <p:ph type="title"/>
          </p:nvPr>
        </p:nvSpPr>
        <p:spPr>
          <a:xfrm>
            <a:off x="30495" y="684734"/>
            <a:ext cx="8496944" cy="4005064"/>
          </a:xfrm>
        </p:spPr>
        <p:txBody>
          <a:bodyPr>
            <a:normAutofit fontScale="90000"/>
          </a:bodyPr>
          <a:lstStyle/>
          <a:p>
            <a:pPr eaLnBrk="1" fontAlgn="auto" hangingPunct="1">
              <a:spcAft>
                <a:spcPts val="0"/>
              </a:spcAft>
              <a:defRPr/>
            </a:pPr>
            <a:r>
              <a:rPr lang="en-US" altLang="ja-JP" sz="5400" dirty="0"/>
              <a:t>Opening address for</a:t>
            </a:r>
            <a:br>
              <a:rPr lang="en-US" altLang="ja-JP" sz="5400" dirty="0"/>
            </a:br>
            <a:r>
              <a:rPr lang="en-US" altLang="ja-JP" sz="5400" dirty="0"/>
              <a:t>Hydrodynamics </a:t>
            </a:r>
            <a:r>
              <a:rPr lang="en-US" altLang="ja-JP" sz="4800" i="0" dirty="0">
                <a:solidFill>
                  <a:srgbClr val="000000"/>
                </a:solidFill>
                <a:effectLst/>
                <a:latin typeface="Bookman Old Style" panose="02050604050505020204" pitchFamily="18" charset="0"/>
              </a:rPr>
              <a:t>of low-dimensional interacting systems: Advances, challenges, and future directions</a:t>
            </a:r>
            <a:r>
              <a:rPr lang="en-US" altLang="ja-JP" sz="5400" dirty="0"/>
              <a:t>,</a:t>
            </a:r>
            <a:r>
              <a:rPr lang="en-US" altLang="ja-JP" sz="4800" dirty="0">
                <a:effectLst/>
              </a:rPr>
              <a:t>   June 2nd-13th, 2025</a:t>
            </a:r>
            <a:endParaRPr lang="en-US" altLang="ja-JP" sz="5400" dirty="0"/>
          </a:p>
        </p:txBody>
      </p:sp>
      <p:sp>
        <p:nvSpPr>
          <p:cNvPr id="4099" name="Rectangle 6">
            <a:extLst>
              <a:ext uri="{FF2B5EF4-FFF2-40B4-BE49-F238E27FC236}">
                <a16:creationId xmlns:a16="http://schemas.microsoft.com/office/drawing/2014/main" id="{4BA5271C-5736-BFE0-457D-8139F66F115E}"/>
              </a:ext>
            </a:extLst>
          </p:cNvPr>
          <p:cNvSpPr>
            <a:spLocks noChangeArrowheads="1"/>
          </p:cNvSpPr>
          <p:nvPr/>
        </p:nvSpPr>
        <p:spPr bwMode="auto">
          <a:xfrm>
            <a:off x="0" y="4725144"/>
            <a:ext cx="92376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826285"/>
              </a:buClr>
              <a:buSzPct val="60000"/>
              <a:buFont typeface="Wingdings" panose="05000000000000000000" pitchFamily="2" charset="2"/>
              <a:buChar char="u"/>
              <a:defRPr kumimoji="1" sz="3200">
                <a:solidFill>
                  <a:schemeClr val="tx2"/>
                </a:solidFill>
                <a:latin typeface="Century Schoolbook" panose="020F0502020204030204" pitchFamily="18" charset="0"/>
                <a:ea typeface="ＭＳ Ｐ明朝" panose="02020600040205080304" pitchFamily="18" charset="-128"/>
              </a:defRPr>
            </a:lvl1pPr>
            <a:lvl2pPr marL="742950" indent="-285750" eaLnBrk="0" hangingPunct="0">
              <a:spcBef>
                <a:spcPct val="20000"/>
              </a:spcBef>
              <a:buClr>
                <a:srgbClr val="898995"/>
              </a:buClr>
              <a:buSzPct val="55000"/>
              <a:buFont typeface="Wingdings" panose="05000000000000000000" pitchFamily="2" charset="2"/>
              <a:buChar char="u"/>
              <a:defRPr kumimoji="1" sz="2800">
                <a:solidFill>
                  <a:schemeClr val="tx2"/>
                </a:solidFill>
                <a:latin typeface="Century Schoolbook" panose="020F0502020204030204" pitchFamily="18" charset="0"/>
                <a:ea typeface="ＭＳ Ｐ明朝" panose="02020600040205080304" pitchFamily="18" charset="-128"/>
              </a:defRPr>
            </a:lvl2pPr>
            <a:lvl3pPr marL="1143000" indent="-228600" eaLnBrk="0" hangingPunct="0">
              <a:spcBef>
                <a:spcPct val="20000"/>
              </a:spcBef>
              <a:buClr>
                <a:srgbClr val="906351"/>
              </a:buClr>
              <a:buSzPct val="55000"/>
              <a:buFont typeface="Wingdings" panose="05000000000000000000" pitchFamily="2" charset="2"/>
              <a:buChar char="u"/>
              <a:defRPr kumimoji="1" sz="2400">
                <a:solidFill>
                  <a:schemeClr val="tx2"/>
                </a:solidFill>
                <a:latin typeface="Century Schoolbook" panose="020F0502020204030204" pitchFamily="18" charset="0"/>
                <a:ea typeface="ＭＳ Ｐ明朝" panose="02020600040205080304" pitchFamily="18" charset="-128"/>
              </a:defRPr>
            </a:lvl3pPr>
            <a:lvl4pPr marL="1600200" indent="-228600" eaLnBrk="0" hangingPunct="0">
              <a:spcBef>
                <a:spcPct val="20000"/>
              </a:spcBef>
              <a:buClr>
                <a:srgbClr val="708B7E"/>
              </a:buClr>
              <a:buSzPct val="50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4pPr>
            <a:lvl5pPr marL="2057400" indent="-228600" eaLnBrk="0" hangingPunct="0">
              <a:spcBef>
                <a:spcPct val="20000"/>
              </a:spcBef>
              <a:buClr>
                <a:srgbClr val="8B8B69"/>
              </a:buClr>
              <a:buSzPct val="45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5pPr>
            <a:lvl6pPr marL="2514600" indent="-228600" eaLnBrk="0" fontAlgn="base" hangingPunct="0">
              <a:spcBef>
                <a:spcPct val="20000"/>
              </a:spcBef>
              <a:spcAft>
                <a:spcPct val="0"/>
              </a:spcAft>
              <a:buClr>
                <a:srgbClr val="8B8B69"/>
              </a:buClr>
              <a:buSzPct val="45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6pPr>
            <a:lvl7pPr marL="2971800" indent="-228600" eaLnBrk="0" fontAlgn="base" hangingPunct="0">
              <a:spcBef>
                <a:spcPct val="20000"/>
              </a:spcBef>
              <a:spcAft>
                <a:spcPct val="0"/>
              </a:spcAft>
              <a:buClr>
                <a:srgbClr val="8B8B69"/>
              </a:buClr>
              <a:buSzPct val="45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7pPr>
            <a:lvl8pPr marL="3429000" indent="-228600" eaLnBrk="0" fontAlgn="base" hangingPunct="0">
              <a:spcBef>
                <a:spcPct val="20000"/>
              </a:spcBef>
              <a:spcAft>
                <a:spcPct val="0"/>
              </a:spcAft>
              <a:buClr>
                <a:srgbClr val="8B8B69"/>
              </a:buClr>
              <a:buSzPct val="45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8pPr>
            <a:lvl9pPr marL="3886200" indent="-228600" eaLnBrk="0" fontAlgn="base" hangingPunct="0">
              <a:spcBef>
                <a:spcPct val="20000"/>
              </a:spcBef>
              <a:spcAft>
                <a:spcPct val="0"/>
              </a:spcAft>
              <a:buClr>
                <a:srgbClr val="8B8B69"/>
              </a:buClr>
              <a:buSzPct val="45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9pPr>
          </a:lstStyle>
          <a:p>
            <a:pPr eaLnBrk="1" hangingPunct="1">
              <a:spcBef>
                <a:spcPct val="0"/>
              </a:spcBef>
              <a:buClrTx/>
              <a:buSzTx/>
              <a:buFontTx/>
              <a:buNone/>
            </a:pPr>
            <a:r>
              <a:rPr lang="en-US" altLang="ja-JP" sz="3600" dirty="0">
                <a:solidFill>
                  <a:schemeClr val="hlink"/>
                </a:solidFill>
                <a:latin typeface="Arial Black" panose="020B0A04020102020204" pitchFamily="34" charset="0"/>
                <a:ea typeface="ＭＳ Ｐゴシック" panose="020B0600070205080204" pitchFamily="50" charset="-128"/>
              </a:rPr>
              <a:t>Hisao Hayakawa</a:t>
            </a:r>
            <a:r>
              <a:rPr lang="en-US" altLang="ja-JP" sz="3600" dirty="0">
                <a:solidFill>
                  <a:schemeClr val="tx1"/>
                </a:solidFill>
                <a:latin typeface="Arial Black" panose="020B0A04020102020204" pitchFamily="34" charset="0"/>
                <a:ea typeface="ＭＳ Ｐゴシック" panose="020B0600070205080204" pitchFamily="50" charset="-128"/>
              </a:rPr>
              <a:t> (YITP, Kyoto</a:t>
            </a:r>
            <a:r>
              <a:rPr lang="ja-JP" altLang="en-US" sz="3600" dirty="0">
                <a:solidFill>
                  <a:schemeClr val="tx1"/>
                </a:solidFill>
                <a:latin typeface="Arial Black" panose="020B0A04020102020204" pitchFamily="34" charset="0"/>
                <a:ea typeface="ＭＳ Ｐゴシック" panose="020B0600070205080204" pitchFamily="50" charset="-128"/>
              </a:rPr>
              <a:t>　</a:t>
            </a:r>
            <a:r>
              <a:rPr lang="en-US" altLang="ja-JP" sz="3600" dirty="0">
                <a:solidFill>
                  <a:schemeClr val="tx1"/>
                </a:solidFill>
                <a:latin typeface="Arial Black" panose="020B0A04020102020204" pitchFamily="34" charset="0"/>
                <a:ea typeface="ＭＳ Ｐゴシック" panose="020B0600070205080204" pitchFamily="50" charset="-128"/>
              </a:rPr>
              <a:t>Univ)</a:t>
            </a:r>
          </a:p>
        </p:txBody>
      </p:sp>
      <p:pic>
        <p:nvPicPr>
          <p:cNvPr id="4100" name="Picture 7" descr="湯川博士胸像と湯川記念館">
            <a:hlinkClick r:id="rId3" tooltip="湯川博士胸像と湯川記念館"/>
            <a:extLst>
              <a:ext uri="{FF2B5EF4-FFF2-40B4-BE49-F238E27FC236}">
                <a16:creationId xmlns:a16="http://schemas.microsoft.com/office/drawing/2014/main" id="{0CC359EC-D5FB-341D-6140-D111EB53F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238600"/>
            <a:ext cx="1854398" cy="139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ロゴマーク">
            <a:extLst>
              <a:ext uri="{FF2B5EF4-FFF2-40B4-BE49-F238E27FC236}">
                <a16:creationId xmlns:a16="http://schemas.microsoft.com/office/drawing/2014/main" id="{60C449AB-6409-80EB-C8A9-4E1A2060DD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5441950"/>
            <a:ext cx="14001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図 5">
            <a:extLst>
              <a:ext uri="{FF2B5EF4-FFF2-40B4-BE49-F238E27FC236}">
                <a16:creationId xmlns:a16="http://schemas.microsoft.com/office/drawing/2014/main" id="{49D5277F-0B70-FB73-DF7B-EA17345221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5572049"/>
            <a:ext cx="15621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35D51BB2-0DDF-D571-FD78-A39578FB95E4}"/>
              </a:ext>
            </a:extLst>
          </p:cNvPr>
          <p:cNvSpPr>
            <a:spLocks noChangeArrowheads="1"/>
          </p:cNvSpPr>
          <p:nvPr/>
        </p:nvSpPr>
        <p:spPr bwMode="auto">
          <a:xfrm>
            <a:off x="971550" y="404813"/>
            <a:ext cx="4464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826285"/>
              </a:buClr>
              <a:buSzPct val="60000"/>
              <a:buFont typeface="Wingdings" panose="05000000000000000000" pitchFamily="2" charset="2"/>
              <a:buChar char="u"/>
              <a:defRPr kumimoji="1" sz="3200">
                <a:solidFill>
                  <a:schemeClr val="tx2"/>
                </a:solidFill>
                <a:latin typeface="Century Schoolbook" panose="020F0502020204030204" pitchFamily="18" charset="0"/>
                <a:ea typeface="ＭＳ Ｐ明朝" panose="02020600040205080304" pitchFamily="18" charset="-128"/>
              </a:defRPr>
            </a:lvl1pPr>
            <a:lvl2pPr marL="742950" indent="-285750" eaLnBrk="0" hangingPunct="0">
              <a:spcBef>
                <a:spcPct val="20000"/>
              </a:spcBef>
              <a:buClr>
                <a:srgbClr val="898995"/>
              </a:buClr>
              <a:buSzPct val="55000"/>
              <a:buFont typeface="Wingdings" panose="05000000000000000000" pitchFamily="2" charset="2"/>
              <a:buChar char="u"/>
              <a:defRPr kumimoji="1" sz="2800">
                <a:solidFill>
                  <a:schemeClr val="tx2"/>
                </a:solidFill>
                <a:latin typeface="Century Schoolbook" panose="020F0502020204030204" pitchFamily="18" charset="0"/>
                <a:ea typeface="ＭＳ Ｐ明朝" panose="02020600040205080304" pitchFamily="18" charset="-128"/>
              </a:defRPr>
            </a:lvl2pPr>
            <a:lvl3pPr marL="1143000" indent="-228600" eaLnBrk="0" hangingPunct="0">
              <a:spcBef>
                <a:spcPct val="20000"/>
              </a:spcBef>
              <a:buClr>
                <a:srgbClr val="906351"/>
              </a:buClr>
              <a:buSzPct val="55000"/>
              <a:buFont typeface="Wingdings" panose="05000000000000000000" pitchFamily="2" charset="2"/>
              <a:buChar char="u"/>
              <a:defRPr kumimoji="1" sz="2400">
                <a:solidFill>
                  <a:schemeClr val="tx2"/>
                </a:solidFill>
                <a:latin typeface="Century Schoolbook" panose="020F0502020204030204" pitchFamily="18" charset="0"/>
                <a:ea typeface="ＭＳ Ｐ明朝" panose="02020600040205080304" pitchFamily="18" charset="-128"/>
              </a:defRPr>
            </a:lvl3pPr>
            <a:lvl4pPr marL="1600200" indent="-228600" eaLnBrk="0" hangingPunct="0">
              <a:spcBef>
                <a:spcPct val="20000"/>
              </a:spcBef>
              <a:buClr>
                <a:srgbClr val="708B7E"/>
              </a:buClr>
              <a:buSzPct val="50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4pPr>
            <a:lvl5pPr marL="2057400" indent="-228600" eaLnBrk="0" hangingPunct="0">
              <a:spcBef>
                <a:spcPct val="20000"/>
              </a:spcBef>
              <a:buClr>
                <a:srgbClr val="8B8B69"/>
              </a:buClr>
              <a:buSzPct val="45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5pPr>
            <a:lvl6pPr marL="2514600" indent="-228600" eaLnBrk="0" fontAlgn="base" hangingPunct="0">
              <a:spcBef>
                <a:spcPct val="20000"/>
              </a:spcBef>
              <a:spcAft>
                <a:spcPct val="0"/>
              </a:spcAft>
              <a:buClr>
                <a:srgbClr val="8B8B69"/>
              </a:buClr>
              <a:buSzPct val="45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6pPr>
            <a:lvl7pPr marL="2971800" indent="-228600" eaLnBrk="0" fontAlgn="base" hangingPunct="0">
              <a:spcBef>
                <a:spcPct val="20000"/>
              </a:spcBef>
              <a:spcAft>
                <a:spcPct val="0"/>
              </a:spcAft>
              <a:buClr>
                <a:srgbClr val="8B8B69"/>
              </a:buClr>
              <a:buSzPct val="45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7pPr>
            <a:lvl8pPr marL="3429000" indent="-228600" eaLnBrk="0" fontAlgn="base" hangingPunct="0">
              <a:spcBef>
                <a:spcPct val="20000"/>
              </a:spcBef>
              <a:spcAft>
                <a:spcPct val="0"/>
              </a:spcAft>
              <a:buClr>
                <a:srgbClr val="8B8B69"/>
              </a:buClr>
              <a:buSzPct val="45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8pPr>
            <a:lvl9pPr marL="3886200" indent="-228600" eaLnBrk="0" fontAlgn="base" hangingPunct="0">
              <a:spcBef>
                <a:spcPct val="20000"/>
              </a:spcBef>
              <a:spcAft>
                <a:spcPct val="0"/>
              </a:spcAft>
              <a:buClr>
                <a:srgbClr val="8B8B69"/>
              </a:buClr>
              <a:buSzPct val="45000"/>
              <a:buFont typeface="Wingdings" panose="05000000000000000000" pitchFamily="2" charset="2"/>
              <a:buChar char="u"/>
              <a:defRPr kumimoji="1" sz="2000">
                <a:solidFill>
                  <a:schemeClr val="tx2"/>
                </a:solidFill>
                <a:latin typeface="Century Schoolbook" panose="020F0502020204030204" pitchFamily="18" charset="0"/>
                <a:ea typeface="ＭＳ Ｐ明朝" panose="02020600040205080304" pitchFamily="18" charset="-128"/>
              </a:defRPr>
            </a:lvl9pPr>
          </a:lstStyle>
          <a:p>
            <a:pPr eaLnBrk="1" hangingPunct="1">
              <a:spcBef>
                <a:spcPct val="0"/>
              </a:spcBef>
              <a:buClrTx/>
              <a:buSzTx/>
              <a:buFontTx/>
              <a:buNone/>
            </a:pPr>
            <a:r>
              <a:rPr lang="en-US" altLang="ja-JP">
                <a:solidFill>
                  <a:schemeClr val="tx1"/>
                </a:solidFill>
                <a:latin typeface="Arial Black" panose="020B0A04020102020204" pitchFamily="34" charset="0"/>
                <a:ea typeface="ＭＳ Ｐゴシック" panose="020B0600070205080204" pitchFamily="50" charset="-128"/>
              </a:rPr>
              <a:t>Welcome to Kyoto</a:t>
            </a:r>
          </a:p>
        </p:txBody>
      </p:sp>
      <p:pic>
        <p:nvPicPr>
          <p:cNvPr id="5125" name="Picture 7" descr="photo_one">
            <a:extLst>
              <a:ext uri="{FF2B5EF4-FFF2-40B4-BE49-F238E27FC236}">
                <a16:creationId xmlns:a16="http://schemas.microsoft.com/office/drawing/2014/main" id="{AF8B1BE2-64F1-5206-6804-7635EE75C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354" y="404813"/>
            <a:ext cx="2602471"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コンテンツ プレースホルダー 7">
            <a:extLst>
              <a:ext uri="{FF2B5EF4-FFF2-40B4-BE49-F238E27FC236}">
                <a16:creationId xmlns:a16="http://schemas.microsoft.com/office/drawing/2014/main" id="{4ACBC4CB-4C0A-03AB-CB70-EAF48BAF65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015576"/>
            <a:ext cx="6317305" cy="4424326"/>
          </a:xfrm>
          <a:prstGeom prst="rect">
            <a:avLst/>
          </a:prstGeom>
          <a:ln>
            <a:noFill/>
          </a:ln>
        </p:spPr>
      </p:pic>
      <p:pic>
        <p:nvPicPr>
          <p:cNvPr id="1026" name="Picture 2" descr="undefined">
            <a:extLst>
              <a:ext uri="{FF2B5EF4-FFF2-40B4-BE49-F238E27FC236}">
                <a16:creationId xmlns:a16="http://schemas.microsoft.com/office/drawing/2014/main" id="{155E7F12-9E35-CD20-55A0-5065624AB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817" y="3054967"/>
            <a:ext cx="2009354" cy="2908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E3179CE-A49E-6602-F9D9-B0FEABDC5A40}"/>
              </a:ext>
            </a:extLst>
          </p:cNvPr>
          <p:cNvSpPr>
            <a:spLocks noGrp="1"/>
          </p:cNvSpPr>
          <p:nvPr>
            <p:ph type="title"/>
          </p:nvPr>
        </p:nvSpPr>
        <p:spPr/>
        <p:txBody>
          <a:bodyPr>
            <a:normAutofit/>
          </a:bodyPr>
          <a:lstStyle/>
          <a:p>
            <a:r>
              <a:rPr lang="en-US" altLang="ja-JP" dirty="0"/>
              <a:t>Message from the director</a:t>
            </a:r>
            <a:endParaRPr lang="ja-JP" altLang="en-US" sz="2700" dirty="0"/>
          </a:p>
        </p:txBody>
      </p:sp>
      <p:sp>
        <p:nvSpPr>
          <p:cNvPr id="4" name="コンテンツ プレースホルダー 3">
            <a:extLst>
              <a:ext uri="{FF2B5EF4-FFF2-40B4-BE49-F238E27FC236}">
                <a16:creationId xmlns:a16="http://schemas.microsoft.com/office/drawing/2014/main" id="{95CFE841-71C8-CE11-9D44-FAA6D1BF3F1B}"/>
              </a:ext>
            </a:extLst>
          </p:cNvPr>
          <p:cNvSpPr>
            <a:spLocks noGrp="1"/>
          </p:cNvSpPr>
          <p:nvPr>
            <p:ph idx="1"/>
          </p:nvPr>
        </p:nvSpPr>
        <p:spPr>
          <a:xfrm>
            <a:off x="2954313" y="1268760"/>
            <a:ext cx="5794151" cy="5544616"/>
          </a:xfrm>
        </p:spPr>
        <p:txBody>
          <a:bodyPr/>
          <a:lstStyle/>
          <a:p>
            <a:r>
              <a:rPr lang="en-US" altLang="ja-JP" sz="2000" b="0" i="0" dirty="0">
                <a:solidFill>
                  <a:srgbClr val="000000"/>
                </a:solidFill>
                <a:effectLst/>
                <a:latin typeface="Arial" panose="020B0604020202020204" pitchFamily="34" charset="0"/>
              </a:rPr>
              <a:t>The Yukawa Institute for Theoretical Physics (YITP) was founded in 1953 in commemoration of </a:t>
            </a:r>
            <a:r>
              <a:rPr lang="en-US" altLang="ja-JP" sz="2000" b="0" i="0" dirty="0">
                <a:solidFill>
                  <a:srgbClr val="FF0000"/>
                </a:solidFill>
                <a:effectLst/>
                <a:latin typeface="Arial" panose="020B0604020202020204" pitchFamily="34" charset="0"/>
              </a:rPr>
              <a:t>Hideki Yukawa</a:t>
            </a:r>
            <a:r>
              <a:rPr lang="en-US" altLang="ja-JP" sz="2000" b="0" i="0" dirty="0">
                <a:solidFill>
                  <a:srgbClr val="000000"/>
                </a:solidFill>
                <a:effectLst/>
                <a:latin typeface="Arial" panose="020B0604020202020204" pitchFamily="34" charset="0"/>
              </a:rPr>
              <a:t> being awarded the Nobel Prize. The institute was started as the first national research center with its facilities open to the community of theoretical physicists in Japan. In 1990, the institute was unified with the Research Institute for Theoretical Physics (RITP) of Hiroshima University and was relaunched as the new Institute. The current English name, Yukawa Institute for Theoretical Physics, was adopted at the time of the unification of the two institutes. In 2008, </a:t>
            </a:r>
            <a:r>
              <a:rPr lang="en-US" altLang="ja-JP" sz="2000" b="0" i="0" dirty="0">
                <a:solidFill>
                  <a:srgbClr val="FF0000"/>
                </a:solidFill>
                <a:effectLst/>
                <a:latin typeface="Arial" panose="020B0604020202020204" pitchFamily="34" charset="0"/>
              </a:rPr>
              <a:t>Toshihide </a:t>
            </a:r>
            <a:r>
              <a:rPr lang="en-US" altLang="ja-JP" sz="2000" b="0" i="0" dirty="0" err="1">
                <a:solidFill>
                  <a:srgbClr val="FF0000"/>
                </a:solidFill>
                <a:effectLst/>
                <a:latin typeface="Arial" panose="020B0604020202020204" pitchFamily="34" charset="0"/>
              </a:rPr>
              <a:t>Maskawa</a:t>
            </a:r>
            <a:r>
              <a:rPr lang="en-US" altLang="ja-JP" sz="2000" b="0" i="0" dirty="0">
                <a:solidFill>
                  <a:srgbClr val="000000"/>
                </a:solidFill>
                <a:effectLst/>
                <a:latin typeface="Arial" panose="020B0604020202020204" pitchFamily="34" charset="0"/>
              </a:rPr>
              <a:t>, the 7th director of the institute, was awarded the Nobel Prize in Physics, the second Nobel laureate from YITP.</a:t>
            </a:r>
            <a:endParaRPr lang="ja-JP" altLang="en-US" sz="2000" dirty="0"/>
          </a:p>
        </p:txBody>
      </p:sp>
      <p:pic>
        <p:nvPicPr>
          <p:cNvPr id="1028" name="Picture 4" descr="Director">
            <a:extLst>
              <a:ext uri="{FF2B5EF4-FFF2-40B4-BE49-F238E27FC236}">
                <a16:creationId xmlns:a16="http://schemas.microsoft.com/office/drawing/2014/main" id="{2DE89B89-1028-A681-544E-0B437FF02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13" y="1700808"/>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69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971D77-2DD1-966A-319C-4E743BDD09AB}"/>
              </a:ext>
            </a:extLst>
          </p:cNvPr>
          <p:cNvSpPr>
            <a:spLocks noGrp="1"/>
          </p:cNvSpPr>
          <p:nvPr>
            <p:ph type="title"/>
          </p:nvPr>
        </p:nvSpPr>
        <p:spPr/>
        <p:txBody>
          <a:bodyPr/>
          <a:lstStyle/>
          <a:p>
            <a:pPr eaLnBrk="1" fontAlgn="auto" hangingPunct="1">
              <a:spcAft>
                <a:spcPts val="0"/>
              </a:spcAft>
              <a:defRPr/>
            </a:pPr>
            <a:r>
              <a:rPr lang="en-US" altLang="ja-JP" dirty="0"/>
              <a:t>Short summary</a:t>
            </a:r>
            <a:endParaRPr lang="ja-JP" altLang="en-US" dirty="0"/>
          </a:p>
        </p:txBody>
      </p:sp>
      <p:sp>
        <p:nvSpPr>
          <p:cNvPr id="3" name="コンテンツ プレースホルダー 2">
            <a:extLst>
              <a:ext uri="{FF2B5EF4-FFF2-40B4-BE49-F238E27FC236}">
                <a16:creationId xmlns:a16="http://schemas.microsoft.com/office/drawing/2014/main" id="{6C086BD8-DD58-5545-8F55-ECAD6663C765}"/>
              </a:ext>
            </a:extLst>
          </p:cNvPr>
          <p:cNvSpPr>
            <a:spLocks noGrp="1"/>
          </p:cNvSpPr>
          <p:nvPr>
            <p:ph idx="1"/>
          </p:nvPr>
        </p:nvSpPr>
        <p:spPr>
          <a:xfrm>
            <a:off x="457200" y="1500188"/>
            <a:ext cx="8291264" cy="4809132"/>
          </a:xfrm>
        </p:spPr>
        <p:txBody>
          <a:bodyPr rtlCol="0">
            <a:normAutofit fontScale="85000" lnSpcReduction="20000"/>
          </a:bodyPr>
          <a:lstStyle/>
          <a:p>
            <a:pPr eaLnBrk="1" fontAlgn="auto" hangingPunct="1">
              <a:spcAft>
                <a:spcPts val="0"/>
              </a:spcAft>
              <a:buClr>
                <a:schemeClr val="accent1">
                  <a:shade val="75000"/>
                </a:schemeClr>
              </a:buClr>
              <a:buFont typeface="Wingdings"/>
              <a:buChar char="u"/>
              <a:defRPr/>
            </a:pPr>
            <a:r>
              <a:rPr lang="en-US" altLang="ja-JP" dirty="0"/>
              <a:t>This is the opening of the molecular-type workshop “Hydrodynamics of low dimensional interacting systems” till June 13th.</a:t>
            </a:r>
          </a:p>
          <a:p>
            <a:pPr eaLnBrk="1" fontAlgn="auto" hangingPunct="1">
              <a:spcAft>
                <a:spcPts val="0"/>
              </a:spcAft>
              <a:buClr>
                <a:schemeClr val="accent1">
                  <a:shade val="75000"/>
                </a:schemeClr>
              </a:buClr>
              <a:buFont typeface="Wingdings"/>
              <a:buChar char="u"/>
              <a:defRPr/>
            </a:pPr>
            <a:r>
              <a:rPr lang="en-US" altLang="ja-JP" dirty="0"/>
              <a:t>An invited speaker has 90 minutes slot (70 min. talk+20min. discussion)</a:t>
            </a:r>
          </a:p>
          <a:p>
            <a:pPr lvl="1" eaLnBrk="1" fontAlgn="auto" hangingPunct="1">
              <a:spcAft>
                <a:spcPts val="0"/>
              </a:spcAft>
              <a:buClr>
                <a:schemeClr val="accent1">
                  <a:shade val="75000"/>
                </a:schemeClr>
              </a:buClr>
              <a:buFont typeface="Wingdings"/>
              <a:buChar char="u"/>
              <a:defRPr/>
            </a:pPr>
            <a:r>
              <a:rPr lang="en-US" altLang="ja-JP" dirty="0"/>
              <a:t>We have a special talk on June 11</a:t>
            </a:r>
            <a:r>
              <a:rPr lang="en-US" altLang="ja-JP" baseline="30000" dirty="0"/>
              <a:t>th</a:t>
            </a:r>
            <a:r>
              <a:rPr lang="en-US" altLang="ja-JP" dirty="0"/>
              <a:t> (Thu) from 3:30 PM to 5 PM </a:t>
            </a:r>
            <a:r>
              <a:rPr lang="en-US" altLang="ja-JP"/>
              <a:t>by Herbert Spohn </a:t>
            </a:r>
            <a:r>
              <a:rPr lang="en-US" altLang="ja-JP" dirty="0"/>
              <a:t>as a YITP colloquium.</a:t>
            </a:r>
          </a:p>
          <a:p>
            <a:pPr eaLnBrk="1" fontAlgn="auto" hangingPunct="1">
              <a:spcAft>
                <a:spcPts val="0"/>
              </a:spcAft>
              <a:buClr>
                <a:schemeClr val="accent1">
                  <a:shade val="75000"/>
                </a:schemeClr>
              </a:buClr>
              <a:buFont typeface="Wingdings"/>
              <a:buChar char="u"/>
              <a:defRPr/>
            </a:pPr>
            <a:r>
              <a:rPr lang="en-US" altLang="ja-JP" dirty="0"/>
              <a:t>Each contributed talk has 45 minutes slot (35 min. talk +10 min. discussion)</a:t>
            </a:r>
          </a:p>
          <a:p>
            <a:pPr eaLnBrk="1" fontAlgn="auto" hangingPunct="1">
              <a:spcAft>
                <a:spcPts val="0"/>
              </a:spcAft>
              <a:buClr>
                <a:schemeClr val="accent1">
                  <a:shade val="75000"/>
                </a:schemeClr>
              </a:buClr>
              <a:buFont typeface="Wingdings"/>
              <a:buChar char="u"/>
              <a:defRPr/>
            </a:pPr>
            <a:r>
              <a:rPr lang="en-US" altLang="ja-JP" dirty="0"/>
              <a:t>We will collect presentation files after your talks. So please prepare the files which can post on the web page.</a:t>
            </a:r>
            <a:r>
              <a:rPr lang="ja-JP" altLang="en-US" dirty="0"/>
              <a:t>　</a:t>
            </a:r>
            <a:endParaRPr lang="en-US" altLang="ja-JP" dirty="0"/>
          </a:p>
          <a:p>
            <a:pPr eaLnBrk="1" fontAlgn="auto" hangingPunct="1">
              <a:spcAft>
                <a:spcPts val="0"/>
              </a:spcAft>
              <a:buClr>
                <a:schemeClr val="accent1">
                  <a:shade val="75000"/>
                </a:schemeClr>
              </a:buClr>
              <a:buFont typeface="Wingdings"/>
              <a:buChar char="u"/>
              <a:defRPr/>
            </a:pPr>
            <a:endParaRPr lang="en-US" altLang="ja-JP" dirty="0"/>
          </a:p>
          <a:p>
            <a:pPr eaLnBrk="1" fontAlgn="auto" hangingPunct="1">
              <a:spcAft>
                <a:spcPts val="0"/>
              </a:spcAft>
              <a:buClr>
                <a:schemeClr val="accent1">
                  <a:shade val="75000"/>
                </a:schemeClr>
              </a:buClr>
              <a:buFont typeface="Wingdings"/>
              <a:buChar char="u"/>
              <a:defRPr/>
            </a:pPr>
            <a:endParaRPr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8265A-7034-74F1-FBF0-0748CE381C1F}"/>
              </a:ext>
            </a:extLst>
          </p:cNvPr>
          <p:cNvSpPr>
            <a:spLocks noGrp="1"/>
          </p:cNvSpPr>
          <p:nvPr>
            <p:ph type="title"/>
          </p:nvPr>
        </p:nvSpPr>
        <p:spPr/>
        <p:txBody>
          <a:bodyPr/>
          <a:lstStyle/>
          <a:p>
            <a:r>
              <a:rPr kumimoji="1" lang="en-US" altLang="ja-JP" dirty="0"/>
              <a:t>Free time</a:t>
            </a:r>
            <a:endParaRPr kumimoji="1" lang="ja-JP" altLang="en-US" dirty="0"/>
          </a:p>
        </p:txBody>
      </p:sp>
      <p:sp>
        <p:nvSpPr>
          <p:cNvPr id="3" name="コンテンツ プレースホルダー 2">
            <a:extLst>
              <a:ext uri="{FF2B5EF4-FFF2-40B4-BE49-F238E27FC236}">
                <a16:creationId xmlns:a16="http://schemas.microsoft.com/office/drawing/2014/main" id="{C919D5B2-CB13-4F8A-B5F9-B276E89EBB33}"/>
              </a:ext>
            </a:extLst>
          </p:cNvPr>
          <p:cNvSpPr>
            <a:spLocks noGrp="1"/>
          </p:cNvSpPr>
          <p:nvPr>
            <p:ph idx="1"/>
          </p:nvPr>
        </p:nvSpPr>
        <p:spPr/>
        <p:txBody>
          <a:bodyPr/>
          <a:lstStyle/>
          <a:p>
            <a:r>
              <a:rPr kumimoji="1" lang="en-US" altLang="ja-JP" dirty="0"/>
              <a:t>We have a lot of free time in the afternoon.</a:t>
            </a:r>
          </a:p>
          <a:p>
            <a:pPr lvl="1"/>
            <a:r>
              <a:rPr lang="en-US" altLang="ja-JP" dirty="0"/>
              <a:t>Please use free time for your discussion, work and self-organized sessions.</a:t>
            </a:r>
            <a:endParaRPr kumimoji="1" lang="en-US" altLang="ja-JP" dirty="0"/>
          </a:p>
          <a:p>
            <a:r>
              <a:rPr kumimoji="1" lang="en-US" altLang="ja-JP" dirty="0"/>
              <a:t> There </a:t>
            </a:r>
            <a:r>
              <a:rPr lang="en-US" altLang="ja-JP" dirty="0"/>
              <a:t>will be the coffee break around at 4 PM even if there is no afternoon session.</a:t>
            </a:r>
          </a:p>
          <a:p>
            <a:pPr lvl="1"/>
            <a:r>
              <a:rPr lang="en-US" altLang="ja-JP" dirty="0"/>
              <a:t>You should check the program for coffee breaks.</a:t>
            </a:r>
          </a:p>
          <a:p>
            <a:pPr marL="0" indent="0">
              <a:buNone/>
            </a:pPr>
            <a:r>
              <a:rPr kumimoji="1" lang="en-US" altLang="ja-JP" dirty="0"/>
              <a:t> </a:t>
            </a:r>
          </a:p>
          <a:p>
            <a:endParaRPr kumimoji="1" lang="ja-JP" altLang="en-US" dirty="0"/>
          </a:p>
        </p:txBody>
      </p:sp>
    </p:spTree>
    <p:extLst>
      <p:ext uri="{BB962C8B-B14F-4D97-AF65-F5344CB8AC3E}">
        <p14:creationId xmlns:p14="http://schemas.microsoft.com/office/powerpoint/2010/main" val="96448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FDE998F-8E44-E2B0-1E95-D59B663147F7}"/>
              </a:ext>
            </a:extLst>
          </p:cNvPr>
          <p:cNvSpPr>
            <a:spLocks noGrp="1" noChangeArrowheads="1"/>
          </p:cNvSpPr>
          <p:nvPr>
            <p:ph type="title"/>
          </p:nvPr>
        </p:nvSpPr>
        <p:spPr>
          <a:xfrm>
            <a:off x="457200" y="121320"/>
            <a:ext cx="8229600" cy="1143000"/>
          </a:xfrm>
        </p:spPr>
        <p:txBody>
          <a:bodyPr>
            <a:normAutofit fontScale="90000"/>
          </a:bodyPr>
          <a:lstStyle/>
          <a:p>
            <a:pPr eaLnBrk="1" fontAlgn="auto" hangingPunct="1">
              <a:spcAft>
                <a:spcPts val="0"/>
              </a:spcAft>
              <a:defRPr/>
            </a:pPr>
            <a:r>
              <a:rPr lang="en-US" altLang="ja-JP" dirty="0"/>
              <a:t>Notification for participants (1)</a:t>
            </a:r>
          </a:p>
        </p:txBody>
      </p:sp>
      <p:sp>
        <p:nvSpPr>
          <p:cNvPr id="34819" name="Rectangle 3">
            <a:extLst>
              <a:ext uri="{FF2B5EF4-FFF2-40B4-BE49-F238E27FC236}">
                <a16:creationId xmlns:a16="http://schemas.microsoft.com/office/drawing/2014/main" id="{3BB17E5A-95AE-A5E2-34E0-426B088E7DE0}"/>
              </a:ext>
            </a:extLst>
          </p:cNvPr>
          <p:cNvSpPr>
            <a:spLocks noGrp="1" noChangeArrowheads="1"/>
          </p:cNvSpPr>
          <p:nvPr>
            <p:ph idx="1"/>
          </p:nvPr>
        </p:nvSpPr>
        <p:spPr>
          <a:xfrm>
            <a:off x="215106" y="1124744"/>
            <a:ext cx="8713788" cy="4824412"/>
          </a:xfrm>
        </p:spPr>
        <p:txBody>
          <a:bodyPr/>
          <a:lstStyle/>
          <a:p>
            <a:pPr eaLnBrk="1" hangingPunct="1"/>
            <a:r>
              <a:rPr lang="en-US" altLang="ja-JP" sz="2800" b="1" dirty="0"/>
              <a:t>Facility- </a:t>
            </a:r>
            <a:r>
              <a:rPr lang="en-US" altLang="ja-JP" sz="2800" dirty="0"/>
              <a:t>You can use YITP facilities during your stay here as a YITP member.</a:t>
            </a:r>
            <a:endParaRPr lang="en-US" altLang="ja-JP" sz="2800" b="1" dirty="0"/>
          </a:p>
          <a:p>
            <a:pPr eaLnBrk="1" hangingPunct="1"/>
            <a:r>
              <a:rPr lang="en-US" altLang="ja-JP" sz="2800" b="1" dirty="0"/>
              <a:t>Registration</a:t>
            </a:r>
            <a:r>
              <a:rPr lang="en-US" altLang="ja-JP" sz="2400" dirty="0"/>
              <a:t>– Please check your name tag which may include 1) date of reimbursement if you chose cash, and 2) the exchange card of the key for participants in the long-term workshop.</a:t>
            </a:r>
          </a:p>
          <a:p>
            <a:pPr eaLnBrk="1" hangingPunct="1"/>
            <a:r>
              <a:rPr lang="en-US" altLang="ja-JP" sz="2400" b="1" dirty="0"/>
              <a:t>Card</a:t>
            </a:r>
            <a:r>
              <a:rPr lang="en-US" altLang="ja-JP" sz="2400" dirty="0"/>
              <a:t>- </a:t>
            </a:r>
            <a:r>
              <a:rPr lang="en-US" altLang="ja-JP" dirty="0"/>
              <a:t> </a:t>
            </a:r>
            <a:r>
              <a:rPr lang="en-US" altLang="ja-JP" sz="2400" dirty="0"/>
              <a:t>We will provide a card key for your office to on-site participants. </a:t>
            </a:r>
          </a:p>
          <a:p>
            <a:pPr eaLnBrk="1" hangingPunct="1"/>
            <a:r>
              <a:rPr lang="en-US" altLang="ja-JP" sz="2400" dirty="0"/>
              <a:t>Please </a:t>
            </a:r>
            <a:r>
              <a:rPr lang="en-US" altLang="ja-JP" sz="2400" dirty="0">
                <a:solidFill>
                  <a:srgbClr val="FF0000"/>
                </a:solidFill>
              </a:rPr>
              <a:t>acknowledge this meeting </a:t>
            </a:r>
            <a:r>
              <a:rPr lang="en-US" altLang="ja-JP" sz="2400" dirty="0"/>
              <a:t>if you are inspired by the meeting or the </a:t>
            </a:r>
            <a:r>
              <a:rPr lang="en-US" altLang="ja-JP" sz="2400" dirty="0" err="1"/>
              <a:t>the</a:t>
            </a:r>
            <a:r>
              <a:rPr lang="en-US" altLang="ja-JP" sz="2400" dirty="0"/>
              <a:t> work is developed by the discussion during the meeting (</a:t>
            </a:r>
            <a:r>
              <a:rPr lang="en-US" altLang="ja-JP" sz="2400" b="1" dirty="0"/>
              <a:t>YITP-T-25-03</a:t>
            </a:r>
            <a:r>
              <a:rPr lang="en-US" altLang="ja-JP" sz="2400" dirty="0"/>
              <a:t>).</a:t>
            </a:r>
          </a:p>
          <a:p>
            <a:pPr eaLnBrk="1" hangingPunct="1"/>
            <a:endParaRPr lang="en-US" altLang="ja-JP" sz="2400" dirty="0"/>
          </a:p>
          <a:p>
            <a:pPr eaLnBrk="1" hangingPunct="1"/>
            <a:endParaRPr lang="en-US" altLang="ja-JP"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36E79-DC2F-5BD5-1B98-0CD72F8482E3}"/>
              </a:ext>
            </a:extLst>
          </p:cNvPr>
          <p:cNvSpPr>
            <a:spLocks noGrp="1"/>
          </p:cNvSpPr>
          <p:nvPr>
            <p:ph type="title"/>
          </p:nvPr>
        </p:nvSpPr>
        <p:spPr/>
        <p:txBody>
          <a:bodyPr>
            <a:normAutofit fontScale="90000"/>
          </a:bodyPr>
          <a:lstStyle/>
          <a:p>
            <a:r>
              <a:rPr lang="en-US" altLang="ja-JP" dirty="0"/>
              <a:t>Notification for participants (2)</a:t>
            </a:r>
            <a:endParaRPr kumimoji="1" lang="ja-JP" altLang="en-US" dirty="0"/>
          </a:p>
        </p:txBody>
      </p:sp>
      <p:sp>
        <p:nvSpPr>
          <p:cNvPr id="3" name="コンテンツ プレースホルダー 2">
            <a:extLst>
              <a:ext uri="{FF2B5EF4-FFF2-40B4-BE49-F238E27FC236}">
                <a16:creationId xmlns:a16="http://schemas.microsoft.com/office/drawing/2014/main" id="{5D415CD7-2068-2F1B-157F-FEDAA4FF0050}"/>
              </a:ext>
            </a:extLst>
          </p:cNvPr>
          <p:cNvSpPr>
            <a:spLocks noGrp="1"/>
          </p:cNvSpPr>
          <p:nvPr>
            <p:ph idx="1"/>
          </p:nvPr>
        </p:nvSpPr>
        <p:spPr/>
        <p:txBody>
          <a:bodyPr/>
          <a:lstStyle/>
          <a:p>
            <a:pPr eaLnBrk="1" hangingPunct="1"/>
            <a:r>
              <a:rPr lang="en-US" altLang="ja-JP" sz="2400" b="1" dirty="0"/>
              <a:t>Reimbursement: </a:t>
            </a:r>
          </a:p>
          <a:p>
            <a:pPr lvl="1" eaLnBrk="1" hangingPunct="1"/>
            <a:r>
              <a:rPr lang="en-US" altLang="ja-JP" sz="2000" dirty="0"/>
              <a:t>Ms. Yayoi Yagi has already contacted you. Please check her mails. </a:t>
            </a:r>
          </a:p>
          <a:p>
            <a:pPr eaLnBrk="1" hangingPunct="1"/>
            <a:r>
              <a:rPr lang="en-US" altLang="ja-JP" sz="2400" dirty="0"/>
              <a:t> </a:t>
            </a:r>
            <a:r>
              <a:rPr lang="en-US" altLang="ja-JP" sz="2800" b="1" dirty="0"/>
              <a:t>Network Overview</a:t>
            </a:r>
            <a:r>
              <a:rPr lang="en-US" altLang="ja-JP" sz="2800" dirty="0"/>
              <a:t> </a:t>
            </a:r>
            <a:r>
              <a:rPr lang="en-US" altLang="ja-JP" sz="2800" b="1" dirty="0"/>
              <a:t>- </a:t>
            </a:r>
            <a:r>
              <a:rPr lang="en-US" altLang="ja-JP" sz="2400" dirty="0"/>
              <a:t>To connect to the network, you need to enter the ID and the password common to all participants. They are written in a leaflet "Computer Facilities for Workshop Participants".</a:t>
            </a:r>
          </a:p>
          <a:p>
            <a:pPr eaLnBrk="1" hangingPunct="1">
              <a:lnSpc>
                <a:spcPct val="80000"/>
              </a:lnSpc>
            </a:pPr>
            <a:r>
              <a:rPr lang="en-US" altLang="ja-JP" sz="2800" b="1" dirty="0"/>
              <a:t>Internet</a:t>
            </a:r>
          </a:p>
          <a:p>
            <a:pPr lvl="1" eaLnBrk="1" hangingPunct="1">
              <a:lnSpc>
                <a:spcPct val="80000"/>
              </a:lnSpc>
            </a:pPr>
            <a:r>
              <a:rPr lang="en-US" altLang="ja-JP" sz="2400" b="1" dirty="0"/>
              <a:t>Wired: </a:t>
            </a:r>
            <a:r>
              <a:rPr lang="en-US" altLang="ja-JP" sz="2400" dirty="0"/>
              <a:t>available at all offices for the workshop.</a:t>
            </a:r>
            <a:endParaRPr lang="en-US" altLang="ja-JP" sz="2400" b="1" dirty="0"/>
          </a:p>
          <a:p>
            <a:pPr lvl="1" eaLnBrk="1" hangingPunct="1">
              <a:lnSpc>
                <a:spcPct val="80000"/>
              </a:lnSpc>
            </a:pPr>
            <a:r>
              <a:rPr lang="en-US" altLang="ja-JP" sz="2400" b="1" dirty="0"/>
              <a:t>Wireless: </a:t>
            </a:r>
            <a:r>
              <a:rPr lang="en-US" altLang="ja-JP" sz="2400" dirty="0"/>
              <a:t>wireless network using WEP encryption is available in any place.</a:t>
            </a:r>
          </a:p>
          <a:p>
            <a:endParaRPr kumimoji="1" lang="ja-JP" altLang="en-US" dirty="0"/>
          </a:p>
        </p:txBody>
      </p:sp>
    </p:spTree>
    <p:extLst>
      <p:ext uri="{BB962C8B-B14F-4D97-AF65-F5344CB8AC3E}">
        <p14:creationId xmlns:p14="http://schemas.microsoft.com/office/powerpoint/2010/main" val="194409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1829D4A-7E68-25F8-473A-C759DD38F092}"/>
              </a:ext>
            </a:extLst>
          </p:cNvPr>
          <p:cNvSpPr>
            <a:spLocks noGrp="1" noChangeArrowheads="1"/>
          </p:cNvSpPr>
          <p:nvPr>
            <p:ph type="title"/>
          </p:nvPr>
        </p:nvSpPr>
        <p:spPr>
          <a:xfrm>
            <a:off x="395536" y="-99392"/>
            <a:ext cx="8229600" cy="1143000"/>
          </a:xfrm>
        </p:spPr>
        <p:txBody>
          <a:bodyPr>
            <a:normAutofit fontScale="90000"/>
          </a:bodyPr>
          <a:lstStyle/>
          <a:p>
            <a:pPr eaLnBrk="1" fontAlgn="auto" hangingPunct="1">
              <a:spcAft>
                <a:spcPts val="0"/>
              </a:spcAft>
              <a:defRPr/>
            </a:pPr>
            <a:r>
              <a:rPr lang="en-US" altLang="ja-JP" dirty="0"/>
              <a:t>Banquet, coffee and the others</a:t>
            </a:r>
          </a:p>
        </p:txBody>
      </p:sp>
      <p:sp>
        <p:nvSpPr>
          <p:cNvPr id="8195" name="Rectangle 3">
            <a:extLst>
              <a:ext uri="{FF2B5EF4-FFF2-40B4-BE49-F238E27FC236}">
                <a16:creationId xmlns:a16="http://schemas.microsoft.com/office/drawing/2014/main" id="{27BA1702-3B9E-629F-845E-AF156849976B}"/>
              </a:ext>
            </a:extLst>
          </p:cNvPr>
          <p:cNvSpPr>
            <a:spLocks noGrp="1" noChangeArrowheads="1"/>
          </p:cNvSpPr>
          <p:nvPr>
            <p:ph idx="1"/>
          </p:nvPr>
        </p:nvSpPr>
        <p:spPr>
          <a:xfrm>
            <a:off x="517768" y="908720"/>
            <a:ext cx="8209284" cy="4954587"/>
          </a:xfrm>
        </p:spPr>
        <p:txBody>
          <a:bodyPr/>
          <a:lstStyle/>
          <a:p>
            <a:pPr eaLnBrk="1" hangingPunct="1"/>
            <a:r>
              <a:rPr lang="en-US" altLang="ja-JP" sz="2800" dirty="0"/>
              <a:t>There will be the banquet on Wednesday evening in each week. </a:t>
            </a:r>
          </a:p>
          <a:p>
            <a:pPr lvl="1" eaLnBrk="1" hangingPunct="1"/>
            <a:r>
              <a:rPr lang="en-US" altLang="ja-JP" sz="2400" dirty="0"/>
              <a:t>Fee is </a:t>
            </a:r>
            <a:r>
              <a:rPr lang="en-US" altLang="ja-JP" sz="2400" dirty="0">
                <a:solidFill>
                  <a:srgbClr val="FF0000"/>
                </a:solidFill>
              </a:rPr>
              <a:t>5000JPY</a:t>
            </a:r>
            <a:r>
              <a:rPr lang="en-US" altLang="ja-JP" sz="2400" dirty="0"/>
              <a:t> (cash only) for one banquet.</a:t>
            </a:r>
          </a:p>
          <a:p>
            <a:pPr lvl="1" eaLnBrk="1" hangingPunct="1"/>
            <a:r>
              <a:rPr lang="en-US" altLang="ja-JP" sz="2400" dirty="0"/>
              <a:t>Pay for cost today or the next Monday for each banquet</a:t>
            </a:r>
            <a:r>
              <a:rPr lang="ja-JP" altLang="en-US" sz="2400" dirty="0"/>
              <a:t> </a:t>
            </a:r>
            <a:r>
              <a:rPr lang="en-US" altLang="ja-JP" sz="2400" dirty="0"/>
              <a:t>during coffee breaks.=&gt; 11:00 on the next Monday.</a:t>
            </a:r>
          </a:p>
          <a:p>
            <a:pPr lvl="1" eaLnBrk="1" hangingPunct="1"/>
            <a:r>
              <a:rPr lang="en-US" altLang="ja-JP" sz="2400" dirty="0"/>
              <a:t>Place: Saloon (in front of the auditorium)</a:t>
            </a:r>
          </a:p>
          <a:p>
            <a:pPr eaLnBrk="1" hangingPunct="1"/>
            <a:r>
              <a:rPr lang="en-US" altLang="ja-JP" sz="2800" dirty="0"/>
              <a:t>Coffee and cakes are available during the breaks. </a:t>
            </a:r>
          </a:p>
          <a:p>
            <a:pPr lvl="1" eaLnBrk="1" hangingPunct="1"/>
            <a:r>
              <a:rPr lang="en-US" altLang="ja-JP" sz="2400" dirty="0"/>
              <a:t>Please come to coffee time at 3 PM every week-day.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65B4AF87-4F83-31C7-1364-4B4C29558BEF}"/>
              </a:ext>
            </a:extLst>
          </p:cNvPr>
          <p:cNvSpPr>
            <a:spLocks noGrp="1" noChangeArrowheads="1"/>
          </p:cNvSpPr>
          <p:nvPr>
            <p:ph type="ctrTitle"/>
          </p:nvPr>
        </p:nvSpPr>
        <p:spPr/>
        <p:txBody>
          <a:bodyPr>
            <a:normAutofit fontScale="90000"/>
          </a:bodyPr>
          <a:lstStyle/>
          <a:p>
            <a:pPr eaLnBrk="1" hangingPunct="1">
              <a:spcAft>
                <a:spcPts val="0"/>
              </a:spcAft>
              <a:defRPr/>
            </a:pPr>
            <a:r>
              <a:rPr lang="en-US" altLang="ja-JP" sz="6600"/>
              <a:t>Let</a:t>
            </a:r>
            <a:r>
              <a:rPr lang="en-US" altLang="ja-JP" sz="6600">
                <a:latin typeface="Arial" charset="0"/>
              </a:rPr>
              <a:t>’</a:t>
            </a:r>
            <a:r>
              <a:rPr lang="en-US" altLang="ja-JP" sz="6600"/>
              <a:t>s enjoy this workshop!</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411</TotalTime>
  <Words>612</Words>
  <Application>Microsoft Office PowerPoint</Application>
  <PresentationFormat>画面に合わせる (4:3)</PresentationFormat>
  <Paragraphs>41</Paragraphs>
  <Slides>9</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ＭＳ Ｐゴシック</vt:lpstr>
      <vt:lpstr>Arial</vt:lpstr>
      <vt:lpstr>Arial Black</vt:lpstr>
      <vt:lpstr>Bookman Old Style</vt:lpstr>
      <vt:lpstr>Century Schoolbook</vt:lpstr>
      <vt:lpstr>Wingdings</vt:lpstr>
      <vt:lpstr>雪藤</vt:lpstr>
      <vt:lpstr>Opening address for Hydrodynamics of low-dimensional interacting systems: Advances, challenges, and future directions,   June 2nd-13th, 2025</vt:lpstr>
      <vt:lpstr>PowerPoint プレゼンテーション</vt:lpstr>
      <vt:lpstr>Message from the director</vt:lpstr>
      <vt:lpstr>Short summary</vt:lpstr>
      <vt:lpstr>Free time</vt:lpstr>
      <vt:lpstr>Notification for participants (1)</vt:lpstr>
      <vt:lpstr>Notification for participants (2)</vt:lpstr>
      <vt:lpstr>Banquet, coffee and the others</vt:lpstr>
      <vt:lpstr>Let’s enjoy this workshop!</vt:lpstr>
    </vt:vector>
  </TitlesOfParts>
  <Company>Kyoto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address</dc:title>
  <dc:creator>hisao</dc:creator>
  <cp:lastModifiedBy>尚男 早川</cp:lastModifiedBy>
  <cp:revision>48</cp:revision>
  <dcterms:created xsi:type="dcterms:W3CDTF">2009-07-14T00:51:53Z</dcterms:created>
  <dcterms:modified xsi:type="dcterms:W3CDTF">2025-06-06T11:10:20Z</dcterms:modified>
</cp:coreProperties>
</file>