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BC9EC-820D-5374-48E1-EE8E756AF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54C3F94-BF9C-5F31-E463-4FFFEA97B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3312C1-1B80-6E17-CD4A-B68E4374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21FAE3-B559-B364-B875-105B2CF6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76DB1E-997A-7026-5FD7-41389A22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0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0101B4-203C-9A97-D985-1E88FD80F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66B812-E8C0-BE72-D77A-9E449D23C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A82CD-59F7-8FDE-E2F0-B3E85B97C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E7BF7F-8829-3D02-0255-6304A8756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E62D5-3FBF-111B-B4D9-72CF1B7D7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54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CE7FDBC-589E-0053-2EE1-1FCE0644C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FBEB9D-6D3A-E03E-E10B-7E8EB66CE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7AEC91-C4A3-AF5C-D4AA-9A258268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87461-BDC3-EF97-CBD1-74A1349A1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778460-CFB1-4C1E-A82E-2F5E60AF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89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5E2F74-EA02-FC2E-F580-1E10D1452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14F900-3631-0701-8E5F-2898A206B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61DC51-87D6-8BD3-F49A-7FA9B736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C160C-BA12-8317-C3EC-11681231D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C1552F-634C-8002-7A10-194D5EE6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9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4C42B1-345D-BA8F-0360-2BAF936F9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5A7564-016A-9AC9-AA67-EBAE29C2A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A52EE0-3601-8D42-6392-4764DB9F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4777B3-1E84-7EF3-F5FB-4BB3A94C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F1B7FA-8E66-994F-D50D-D72A9D1D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89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639C84-632A-0DA9-6866-14193CDE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DE5355-D159-AAE6-3979-5DC787F46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85F88C-3DD0-B814-8732-211E1D8D5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0673ED-B82B-E063-94E6-EC58234C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3B9727-6608-A020-F899-E4878DDB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C082C6-B179-C5AB-FEC8-447DF327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5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6BEB-09DB-8ABD-0ED6-B220C4A6F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3EED98-95CF-8C4A-4980-ECC006E7C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855563-9753-A26B-04C2-1D034BB0C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70235B-660F-9B8A-5E4F-892765372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12D907E-12C0-AD54-85CA-E3891A6AB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3DAD98-F646-9CA8-62FB-1EB6C9E6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573B4A-5FFD-7FA1-3F36-C2691C2D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7D86C4-87BE-F4D4-14E7-DA1CF3A5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0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A62E58-3A56-B648-559E-1FA7E9979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C9D9C6-CD4C-1BD6-8C93-E6B833B0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880D38-A882-A349-78C7-2C3EE375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1A6BED-6CB3-0031-0CD3-67481F0B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05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146ABB-0B62-448F-3ADE-12202A0A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86A801D-BAAB-42A5-0DF7-1859DDA77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0877C-07EF-BBAD-45D3-75A4A0D5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97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6682C-D4AC-2FAF-8987-010D08894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43FEE-3521-EBFE-F85F-943C7E61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56121F-718E-4B3C-3CC6-7515CB398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BE7157-A718-AF0A-3521-F8BCFFBC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334B37-1656-8071-B1EF-6C87D7828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48CEDB-2A94-B763-CF99-93BF684A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94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EC0845-CEE9-610F-6F89-1C9CE4803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7DE2F44-C885-B111-CD0F-9BEADB10E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CD4AAE-FB09-D819-1AA8-E5CA8BF6E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E02BFD-B6AF-F539-00F2-26E79A77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BF0C1D-10D3-8A88-4817-56EBD0C1F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84682E-C202-CA27-6B7B-3E66B1572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7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343FCA3-E82D-A600-659D-1452F8104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046AF3-6F86-957B-211B-D52B61B46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5204BB-1083-0DA7-6391-0996B0F70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310778-0FFB-4930-BE65-2125B655F01A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D091AF-6353-F95E-6AA4-3ACE230C2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F815E8-ADBE-3241-872C-3961669B4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373538-840C-404B-8CCE-04A4BBB64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67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558789-CD84-78E2-D3BE-709AF56E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on shear flows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185CB2-6F6A-0C8A-3D30-8FB32481C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Is the </a:t>
            </a:r>
            <a:r>
              <a:rPr lang="en-US" altLang="ja-JP" dirty="0">
                <a:solidFill>
                  <a:srgbClr val="FF0000"/>
                </a:solidFill>
              </a:rPr>
              <a:t>dimension reduction </a:t>
            </a:r>
            <a:r>
              <a:rPr lang="en-US" altLang="ja-JP" dirty="0"/>
              <a:t>correct?</a:t>
            </a:r>
          </a:p>
          <a:p>
            <a:pPr lvl="1"/>
            <a:r>
              <a:rPr kumimoji="1" lang="en-US" altLang="ja-JP" dirty="0"/>
              <a:t>Is 2D shear flow </a:t>
            </a:r>
            <a:r>
              <a:rPr lang="en-US" altLang="ja-JP" dirty="0"/>
              <a:t>same as 3D shear flow?</a:t>
            </a:r>
          </a:p>
          <a:p>
            <a:pPr lvl="1"/>
            <a:r>
              <a:rPr lang="en-US" altLang="ja-JP" dirty="0"/>
              <a:t>Is mean field theory always true?</a:t>
            </a:r>
          </a:p>
          <a:p>
            <a:pPr lvl="1"/>
            <a:r>
              <a:rPr lang="en-US" altLang="ja-JP" dirty="0"/>
              <a:t>What happens in the zero shear rate limit?</a:t>
            </a:r>
          </a:p>
          <a:p>
            <a:r>
              <a:rPr kumimoji="1" lang="en-US" altLang="ja-JP" dirty="0"/>
              <a:t>Is </a:t>
            </a:r>
            <a:r>
              <a:rPr kumimoji="1" lang="en-US" altLang="ja-JP" dirty="0">
                <a:solidFill>
                  <a:srgbClr val="FF0000"/>
                </a:solidFill>
              </a:rPr>
              <a:t>long-range interaction </a:t>
            </a:r>
            <a:r>
              <a:rPr kumimoji="1" lang="en-US" altLang="ja-JP" dirty="0"/>
              <a:t>important?</a:t>
            </a:r>
          </a:p>
          <a:p>
            <a:pPr lvl="1"/>
            <a:r>
              <a:rPr lang="en-US" altLang="ja-JP" dirty="0"/>
              <a:t>It seems that the long-range interaction is one-way coupling.</a:t>
            </a:r>
          </a:p>
          <a:p>
            <a:pPr lvl="1"/>
            <a:r>
              <a:rPr kumimoji="1" lang="en-US" altLang="ja-JP" dirty="0"/>
              <a:t>Fluctuations may not be important.</a:t>
            </a:r>
          </a:p>
          <a:p>
            <a:r>
              <a:rPr lang="en-US" altLang="ja-JP" dirty="0"/>
              <a:t>How about the </a:t>
            </a:r>
            <a:r>
              <a:rPr lang="en-US" altLang="ja-JP" dirty="0">
                <a:solidFill>
                  <a:srgbClr val="FF0000"/>
                </a:solidFill>
              </a:rPr>
              <a:t>cutoff of the long-time tail</a:t>
            </a:r>
            <a:r>
              <a:rPr lang="en-US" altLang="ja-JP" dirty="0"/>
              <a:t>?</a:t>
            </a:r>
          </a:p>
          <a:p>
            <a:r>
              <a:rPr lang="en-US" altLang="ja-JP" dirty="0"/>
              <a:t>How can we construct </a:t>
            </a:r>
            <a:r>
              <a:rPr lang="en-US" altLang="ja-JP" dirty="0">
                <a:solidFill>
                  <a:srgbClr val="FF0000"/>
                </a:solidFill>
              </a:rPr>
              <a:t>a theory for dense flows </a:t>
            </a:r>
            <a:r>
              <a:rPr lang="en-US" altLang="ja-JP" dirty="0"/>
              <a:t>with dynamical heterogeneity?</a:t>
            </a:r>
          </a:p>
          <a:p>
            <a:pPr lvl="1"/>
            <a:r>
              <a:rPr lang="en-US" altLang="ja-JP" dirty="0"/>
              <a:t>Solid base theory (defect mediated fluids)? Mode-coupling theory?</a:t>
            </a:r>
          </a:p>
        </p:txBody>
      </p:sp>
    </p:spTree>
    <p:extLst>
      <p:ext uri="{BB962C8B-B14F-4D97-AF65-F5344CB8AC3E}">
        <p14:creationId xmlns:p14="http://schemas.microsoft.com/office/powerpoint/2010/main" val="350508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C5906C-D87A-64DD-75A9-BA33E38E8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Long-time tail cut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127237-B3E7-3ABD-63AF-81F079C8F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1E4AFD-B6FA-338F-1173-476D8700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2025/6/6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3033BD-EAFA-8779-0E1B-39AFEA95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Kinetic theory of granular gases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70BBDA-1967-251E-8040-5960F293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4F32-09DF-4C9A-BDC5-EC782B72224A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5E277AE-7088-0469-27E4-1DAA43C17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290" y="2919645"/>
            <a:ext cx="6132786" cy="334701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50DC553-CCA7-16D3-F811-BA8E28BBE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423" y="1333212"/>
            <a:ext cx="8086178" cy="167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01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100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Discussion on shear flows</vt:lpstr>
      <vt:lpstr>Long-time tail cut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尚男 早川</dc:creator>
  <cp:lastModifiedBy>尚男 早川</cp:lastModifiedBy>
  <cp:revision>3</cp:revision>
  <dcterms:created xsi:type="dcterms:W3CDTF">2025-06-05T13:14:31Z</dcterms:created>
  <dcterms:modified xsi:type="dcterms:W3CDTF">2025-06-06T11:02:11Z</dcterms:modified>
</cp:coreProperties>
</file>