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ink/ink21.xml" ContentType="application/inkml+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ink/ink22.xml" ContentType="application/inkml+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7.xml" ContentType="application/vnd.openxmlformats-officedocument.presentationml.notesSlide+xml"/>
  <Override PartName="/ppt/ink/ink23.xml" ContentType="application/inkml+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2.xml" ContentType="application/vnd.openxmlformats-officedocument.presentationml.notesSlide+xml"/>
  <Override PartName="/ppt/ink/ink24.xml" ContentType="application/inkml+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3.xml" ContentType="application/vnd.openxmlformats-officedocument.presentationml.notesSlide+xml"/>
  <Override PartName="/ppt/ink/ink25.xml" ContentType="application/inkml+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ink/ink26.xml" ContentType="application/inkml+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5.xml" ContentType="application/vnd.openxmlformats-officedocument.presentationml.notesSlide+xml"/>
  <Override PartName="/ppt/ink/ink27.xml" ContentType="application/inkml+xml"/>
  <Override PartName="/ppt/ink/ink28.xml" ContentType="application/inkml+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6.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7.xml" ContentType="application/vnd.openxmlformats-officedocument.presentationml.notesSlide+xml"/>
  <Override PartName="/ppt/ink/ink35.xml" ContentType="application/inkml+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ink/ink36.xml" ContentType="application/inkml+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ink/ink37.xml" ContentType="application/inkml+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ink/ink38.xml" ContentType="application/inkml+xml"/>
  <Override PartName="/ppt/ink/ink39.xml" ContentType="application/inkml+xml"/>
  <Override PartName="/ppt/ink/ink40.xml" ContentType="application/inkml+xml"/>
  <Override PartName="/ppt/ink/ink41.xml" ContentType="application/inkml+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7"/>
  </p:notesMasterIdLst>
  <p:handoutMasterIdLst>
    <p:handoutMasterId r:id="rId78"/>
  </p:handoutMasterIdLst>
  <p:sldIdLst>
    <p:sldId id="870" r:id="rId5"/>
    <p:sldId id="849" r:id="rId6"/>
    <p:sldId id="618" r:id="rId7"/>
    <p:sldId id="864" r:id="rId8"/>
    <p:sldId id="865" r:id="rId9"/>
    <p:sldId id="853" r:id="rId10"/>
    <p:sldId id="866" r:id="rId11"/>
    <p:sldId id="871" r:id="rId12"/>
    <p:sldId id="872" r:id="rId13"/>
    <p:sldId id="877" r:id="rId14"/>
    <p:sldId id="878" r:id="rId15"/>
    <p:sldId id="867" r:id="rId16"/>
    <p:sldId id="868" r:id="rId17"/>
    <p:sldId id="869" r:id="rId18"/>
    <p:sldId id="879" r:id="rId19"/>
    <p:sldId id="880" r:id="rId20"/>
    <p:sldId id="874" r:id="rId21"/>
    <p:sldId id="855" r:id="rId22"/>
    <p:sldId id="875" r:id="rId23"/>
    <p:sldId id="902" r:id="rId24"/>
    <p:sldId id="903" r:id="rId25"/>
    <p:sldId id="904" r:id="rId26"/>
    <p:sldId id="619" r:id="rId27"/>
    <p:sldId id="638" r:id="rId28"/>
    <p:sldId id="854" r:id="rId29"/>
    <p:sldId id="860" r:id="rId30"/>
    <p:sldId id="882" r:id="rId31"/>
    <p:sldId id="861" r:id="rId32"/>
    <p:sldId id="883" r:id="rId33"/>
    <p:sldId id="884" r:id="rId34"/>
    <p:sldId id="907" r:id="rId35"/>
    <p:sldId id="885" r:id="rId36"/>
    <p:sldId id="886" r:id="rId37"/>
    <p:sldId id="888" r:id="rId38"/>
    <p:sldId id="889" r:id="rId39"/>
    <p:sldId id="887" r:id="rId40"/>
    <p:sldId id="890" r:id="rId41"/>
    <p:sldId id="892" r:id="rId42"/>
    <p:sldId id="893" r:id="rId43"/>
    <p:sldId id="894" r:id="rId44"/>
    <p:sldId id="891" r:id="rId45"/>
    <p:sldId id="908" r:id="rId46"/>
    <p:sldId id="895" r:id="rId47"/>
    <p:sldId id="896" r:id="rId48"/>
    <p:sldId id="897" r:id="rId49"/>
    <p:sldId id="898" r:id="rId50"/>
    <p:sldId id="900" r:id="rId51"/>
    <p:sldId id="748" r:id="rId52"/>
    <p:sldId id="697" r:id="rId53"/>
    <p:sldId id="749" r:id="rId54"/>
    <p:sldId id="750" r:id="rId55"/>
    <p:sldId id="751" r:id="rId56"/>
    <p:sldId id="752" r:id="rId57"/>
    <p:sldId id="753" r:id="rId58"/>
    <p:sldId id="710" r:id="rId59"/>
    <p:sldId id="755" r:id="rId60"/>
    <p:sldId id="698" r:id="rId61"/>
    <p:sldId id="699" r:id="rId62"/>
    <p:sldId id="756" r:id="rId63"/>
    <p:sldId id="757" r:id="rId64"/>
    <p:sldId id="758" r:id="rId65"/>
    <p:sldId id="779" r:id="rId66"/>
    <p:sldId id="780" r:id="rId67"/>
    <p:sldId id="762" r:id="rId68"/>
    <p:sldId id="763" r:id="rId69"/>
    <p:sldId id="806" r:id="rId70"/>
    <p:sldId id="764" r:id="rId71"/>
    <p:sldId id="899" r:id="rId72"/>
    <p:sldId id="905" r:id="rId73"/>
    <p:sldId id="906" r:id="rId74"/>
    <p:sldId id="901" r:id="rId75"/>
    <p:sldId id="772" r:id="rId76"/>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753"/>
    <a:srgbClr val="E5D1E3"/>
    <a:srgbClr val="A7F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8" autoAdjust="0"/>
    <p:restoredTop sz="86733" autoAdjust="0"/>
  </p:normalViewPr>
  <p:slideViewPr>
    <p:cSldViewPr snapToGrid="0">
      <p:cViewPr varScale="1">
        <p:scale>
          <a:sx n="55" d="100"/>
          <a:sy n="55" d="100"/>
        </p:scale>
        <p:origin x="1104" y="14"/>
      </p:cViewPr>
      <p:guideLst/>
    </p:cSldViewPr>
  </p:slideViewPr>
  <p:notesTextViewPr>
    <p:cViewPr>
      <p:scale>
        <a:sx n="1" d="1"/>
        <a:sy n="1" d="1"/>
      </p:scale>
      <p:origin x="0" y="0"/>
    </p:cViewPr>
  </p:notesTextViewPr>
  <p:notesViewPr>
    <p:cSldViewPr snapToGrid="0">
      <p:cViewPr varScale="1">
        <p:scale>
          <a:sx n="87" d="100"/>
          <a:sy n="87" d="100"/>
        </p:scale>
        <p:origin x="384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E416A1-118A-4E38-A3E6-5AF0969BFB2F}" type="datetime1">
              <a:rPr kumimoji="1" lang="ja-JP" altLang="en-US" smtClean="0">
                <a:latin typeface="UD デジタル 教科書体 N-R" panose="02020400000000000000" pitchFamily="17" charset="-128"/>
                <a:ea typeface="UD デジタル 教科書体 N-R" panose="02020400000000000000" pitchFamily="17" charset="-128"/>
              </a:rPr>
              <a:t>2025/9/12</a:t>
            </a:fld>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36E66C-AF32-402E-976D-8019990FE404}" type="slidenum">
              <a:rPr kumimoji="1" lang="en-US" altLang="ja-JP" smtClean="0">
                <a:latin typeface="UD デジタル 教科書体 N-R" panose="02020400000000000000" pitchFamily="17" charset="-128"/>
                <a:ea typeface="UD デジタル 教科書体 N-R" panose="02020400000000000000" pitchFamily="17" charset="-128"/>
              </a:rPr>
              <a:t>‹#›</a:t>
            </a:fld>
            <a:endParaRPr kumimoji="1" lang="ja-JP" altLang="en-US"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53982246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01.436"/>
    </inkml:context>
    <inkml:brush xml:id="br0">
      <inkml:brushProperty name="width" value="0.35" units="cm"/>
      <inkml:brushProperty name="height" value="0.35" units="cm"/>
      <inkml:brushProperty name="color" value="#FFFFFF"/>
    </inkml:brush>
  </inkml:definitions>
  <inkml:trace contextRef="#ctx0" brushRef="#br0">404 2429 24575,'0'-751'0,"-4"681"0,-4 1 0,-32-133 0,36 185 0,-24-78 0,-3 1 0,-80-162 0,-27-74 0,99 193 0,39 135 0,-1 1 0,1-1 0,0 1 0,0-1 0,0 1 0,0 0 0,1-1 0,-1 1 0,0-1 0,1 1 0,-1 0 0,1-1 0,-1 1 0,1 0 0,0-1 0,-1 1 0,1 0 0,0 0 0,0 0 0,0-1 0,0 1 0,0 0 0,0 0 0,0 0 0,0 1 0,0-1 0,1 0 0,-1 0 0,0 1 0,0-1 0,1 1 0,-1-1 0,1 1 0,-1-1 0,0 1 0,1 0 0,-1 0 0,1 0 0,2 0 0,9-2 0,1 1 0,-1 1 0,19 1 0,-17 0 0,-11-1 0,5 0 0,0 0 0,0 0 0,1 1 0,-1 0 0,0 0 0,0 1 0,0 0 0,0 1 0,-1 0 0,1 0 0,0 1 0,-1 0 0,13 9 0,16 15 0,315 220 0,-312-221 0,-1 3 0,37 35 0,25 21 0,21 10 0,67 49 0,-180-140 0,1-1 0,-1-1 0,1 0 0,-1 0 0,1-1 0,0 0 0,0 0 0,0-1 0,0-1 0,0 1 0,0-2 0,0 1 0,12-4 0,16 2 0,-32 2 0,0-1 0,0 0 0,0-1 0,0 1 0,0-1 0,-1 0 0,1-1 0,-1 1 0,1-1 0,-1 0 0,0-1 0,0 1 0,6-7 0,8-7 0,30-38 0,-28 30 0,183-218 0,-171 197 0,-1 0 0,-3-2 0,38-86 0,-35 35 0,-25 70 0,2 1 0,13-30 0,-2 18 0,2 1 0,1 1 0,2 1 0,37-42 0,-44 48 0,-5 12 0,-10 21 0,-4 14 0,-1 30 0,1 0 0,2 0 0,13 79 0,49 133 0,-52-220 0,-2 1 0,-2 1 0,-1-1 0,1 80 0,-6-109 0,0 1 0,0-1 0,1 1 0,0-1 0,1 1 0,0-1 0,1 0 0,0 0 0,1-1 0,0 1 0,0-1 0,8 10 0,12 14 0,55 55 0,-16-18 0,59 102 0,-59-102 0,-45-50 0,-1 0 0,0 1 0,28 45 0,93 212 0,37 65 0,-175-343 0,17 30 0,20 44 0,-33-62 0,0 1 0,-1 0 0,-1 0 0,0 0 0,-1 0 0,1 24 0,-2-19 0,-4 230 0,-2-220 0,-1 0 0,-1-1 0,-2 1 0,-1-2 0,-18 37 0,7-15 0,13-25 0,-1-1 0,-2 0 0,0-1 0,-1 0 0,-1-1 0,0 0 0,-2-1 0,-21 22 0,-33 16 0,-88 58 0,73-56 0,58-40 0,0-2 0,-1 0 0,0-2 0,-1-1 0,-1-1 0,0-2 0,-1 0 0,0-3 0,-1 0 0,1-2 0,-49 4 0,-43 0 0,-103 2 0,111-12 0,-174-25 0,151 7 0,-109-21 0,218 29 0,0 0 0,1-2 0,1-1 0,0-1 0,0-2 0,-32-25 0,-7-3 0,49 33 0,1 0 0,0-1 0,1-1 0,0-1 0,1 0 0,-12-16 0,-60-100 0,57 83 0,-36-44 0,48 67 0,1-1 0,1 0 0,1-1 0,1-1 0,-13-44 0,-21-113 0,40 154 0,2-1 0,2 1 0,0 0 0,6-54 0,-2 4 0,-2-25-1365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5.326"/>
    </inkml:context>
    <inkml:brush xml:id="br0">
      <inkml:brushProperty name="width" value="0.35" units="cm"/>
      <inkml:brushProperty name="height" value="0.35" units="cm"/>
      <inkml:brushProperty name="color" value="#FFFFFF"/>
    </inkml:brush>
  </inkml:definitions>
  <inkml:trace contextRef="#ctx0" brushRef="#br0">0 0 24575,'0'22'0,"0"20"0,0 19 0,0 19 0,0 18 0,0 21 0,6-2 0,0-8 0,1-18 0,3-22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7.002"/>
    </inkml:context>
    <inkml:brush xml:id="br0">
      <inkml:brushProperty name="width" value="0.35" units="cm"/>
      <inkml:brushProperty name="height" value="0.35" units="cm"/>
      <inkml:brushProperty name="color" value="#FFFFFF"/>
    </inkml:brush>
  </inkml:definitions>
  <inkml:trace contextRef="#ctx0" brushRef="#br0">1 1 24575,'3'18'0,"0"0"0,1 0 0,2 0 0,1 0 0,0-1 0,3 0 0,12 17 0,-11-14 0,1 0 0,-1 1 0,-2 0 0,7 31 0,-6 10 0,0-8 0,0 64 0,-10-11 0,-23 310 0,9-258 0,-4 25 0,-2-56 0,4 180 0,18-238 0,19 93 0,-8-83 0,-8-42 0,18 54 0,-6-42 0,94 244 0,-24-109 0,132 188 0,-213-366 0,-1 0 0,1 0 0,1 0 0,0-1 0,1 0 0,0 0 0,9 6 0,-12-10 0,-2 0 0,1 0 0,-1 0 0,1 0 0,-1 0 0,1-1 0,1 1 0,-1-1 0,0 0 0,1 1 0,-1-1 0,0-1 0,1 1 0,-1 0 0,2-1 0,-2 0 0,0 1 0,1-1 0,-1 0 0,9-1 0,46-21-1365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8.544"/>
    </inkml:context>
    <inkml:brush xml:id="br0">
      <inkml:brushProperty name="width" value="0.35" units="cm"/>
      <inkml:brushProperty name="height" value="0.35" units="cm"/>
      <inkml:brushProperty name="color" value="#FFFFFF"/>
    </inkml:brush>
  </inkml:definitions>
  <inkml:trace contextRef="#ctx0" brushRef="#br0">1 0 24575,'0'538'-1365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9.650"/>
    </inkml:context>
    <inkml:brush xml:id="br0">
      <inkml:brushProperty name="width" value="0.35" units="cm"/>
      <inkml:brushProperty name="height" value="0.35" units="cm"/>
      <inkml:brushProperty name="color" value="#FFFFFF"/>
    </inkml:brush>
  </inkml:definitions>
  <inkml:trace contextRef="#ctx0" brushRef="#br0">1 1 24575,'27'440'0,"-21"-29"43,-9-227-1451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32.430"/>
    </inkml:context>
    <inkml:brush xml:id="br0">
      <inkml:brushProperty name="width" value="0.35" units="cm"/>
      <inkml:brushProperty name="height" value="0.35" units="cm"/>
      <inkml:brushProperty name="color" value="#FFFFFF"/>
    </inkml:brush>
  </inkml:definitions>
  <inkml:trace contextRef="#ctx0" brushRef="#br0">1 1 24575,'1'8'0,"1"0"0,1 0 0,0 0 0,0 0 0,1 0 0,0 0 0,2 0 0,7 8 0,3 8 0,232 324 0,-236-329 0,-2 1 0,-1 0 0,-1 1 0,-2-1 0,4 38 0,-4 107 0,-6-122 0,1 43 0,5 0 0,27 98 0,-14-107 0,-11-29 0,5 0 0,3 0 0,1-1 0,41 66 0,18-7 0,-40-59 0,-4 1 0,45 94 0,14 34 0,-19-48 0,90 197 0,-130-272 0,64 84 0,-13-23 0,-42-46 0,19 28 0,28 42 0,-41-56 0,-27-45 0,16 42 0,-23-46 0,3 0 0,23 34 0,84 118 0,-12-25 0,-65-94 0,3-2 0,6-2 0,2-1 0,71 57 0,-34-39 0,-47-37 0,3-1 0,3-2 0,77 45 0,-24-23 0,-60-33 0,3-1 0,83 36 0,116 43-1365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9:05.107"/>
    </inkml:context>
    <inkml:brush xml:id="br0">
      <inkml:brushProperty name="width" value="0.35" units="cm"/>
      <inkml:brushProperty name="height" value="0.35" units="cm"/>
      <inkml:brushProperty name="color" value="#FFFFFF"/>
    </inkml:brush>
  </inkml:definitions>
  <inkml:trace contextRef="#ctx0" brushRef="#br0">1 1453 24575,'0'2'0,"0"1"0,0-1 0,0 0 0,0 1 0,1-1 0,-1 0 0,2 1 0,-1-1 0,1 0 0,-1 0 0,1 1 0,-1-1 0,1 0 0,-1 0 0,2 0 0,-2-1 0,2 1 0,-1 0 0,0 0 0,1-1 0,3 2 0,0 0 0,1-1 0,-1 0 0,1 0 0,-1 0 0,1 0 0,0-1 0,0 0 0,0 0 0,12 1 0,8-2 0,2 0 0,-1-1 0,52-7 0,-51 4 0,0-2 0,-1-1 0,0 0 0,-1-1 0,-1-1 0,1-1 0,-2-1 0,-1 0 0,25-15 0,31-21 0,84-65 0,-135 92 0,27-25 0,-3-2 0,88-100 0,-14 10 0,70-82 0,-127 135 0,111-102 0,33-27 0,-185 181 0,-19 18 0,3 1 0,0 0 0,29-23 0,-36 32 0,1 0 0,0 0 0,0 0 0,0 1 0,2 0 0,-2 0 0,2 0 0,-1 1 0,1-1 0,0 1 0,-1 1 0,1-1 0,12 0 0,54-2 0,134 5 0,-67 2 0,-123-2 0,-1 0 0,0 1 0,-1 0 0,2 1 0,-2 1 0,0 0 0,-1 0 0,33 12 0,8 7 0,58 31 0,-72-33 0,-17-7 0,2 0 0,-4 1 0,0 1 0,-1 0 0,0 1 0,-2 1 0,-1 1 0,18 23 0,-16-14 0,-2 0 0,-3 1 0,-1 0 0,-1 1 0,10 41 0,-6 22 0,-4 1 0,-8 0 0,-10 100 0,0-67 0,4-79 0,-3 0 0,-4 0 0,-24 79 0,-58 119 0,79-229 0,-1 0 0,0 0 0,-1 0 0,-2-1 0,0 0 0,-2-1 0,-23 20 0,0-5 0,1-2 0,-65 36 0,82-54 0,1-1 0,-3 0 0,2-2 0,-1 1 0,-2-2 0,1 0 0,-1-1 0,0 0 0,0-2 0,-30 3 0,-29 0 0,-129-1 0,116-4 0,43 0 0,0-1 0,-68-6 0,109 4 7,1 1-1,0-1 0,2 0 0,-2-1 1,1 1-1,-1-1 0,1-1 1,1 1-1,-1-1 0,0 0 1,2 0-1,-1-1 0,0 0 0,1 0 1,2 0-1,-3 0 0,3-1 1,-7-6-1,5 3-130,0 0 0,1-1 1,0 1-1,2-1 0,0 0 0,-1 0 1,2 0-1,1-1 0,0 1 0,1 0 1,1-14-1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00:38:39.564"/>
    </inkml:context>
    <inkml:brush xml:id="br0">
      <inkml:brushProperty name="width" value="0.1" units="cm"/>
      <inkml:brushProperty name="height" value="0.1" units="cm"/>
      <inkml:brushProperty name="color" value="#FFFFFF"/>
    </inkml:brush>
  </inkml:definitions>
  <inkml:trace contextRef="#ctx0" brushRef="#br0">374 592 24575,'1'78'0,"-2"89"0,-1-150 0,0-1 0,-1 1 0,-1-1 0,-10 29 0,9-29 0,0 0 0,2 0 0,-5 32 0,8-37 0,-1-1 0,2 0 0,-1 0 0,2 0 0,-1 0 0,1 0 0,6 16 0,23 71 0,-1-3 0,17 36 0,-22-58 0,16 36 0,-39-104 0,-1-1 0,1 0 0,0 1 0,0-1 0,0 0 0,0 0 0,1-1 0,-1 1 0,1 0 0,-1-1 0,1 0 0,6 4 0,-9-5 0,1-1 0,0 1 0,0-1 0,0 0 0,-1 1 0,1-1 0,0 0 0,0 0 0,0 0 0,0 0 0,0 0 0,0 0 0,-1 0 0,1 0 0,0 0 0,0 0 0,0 0 0,1-1 0,-1 1 0,0-1 0,0 0 0,0 1 0,0-1 0,0 0 0,-1 0 0,1 0 0,0 1 0,-1-1 0,1 0 0,0 0 0,-1 0 0,1 0 0,-1 0 0,0 0 0,1-2 0,1-3 0,-1 0 0,0 0 0,0 0 0,0 0 0,-1 0 0,0-8 0,-5-41 0,5 54 0,-35-175-444,-12 1-188,29 114 560,-68-224 72,68 233 0,-24-105 0,28 63 0,-7-38 0,15 102 73,1 0 189,-1 1 0,-2 0 0,-14-39 0,14 52-259,1-1 1,1 0-1,1-1 0,1 1 1,0-1-1,1 0 1,-1-25-1,6-38-3,-1 196 0,2 35 0,11 186 0,-14-281 0,-1 61 0,1-111 0,-1 0 0,1 0 0,-1-1 0,0 1 0,0 0 0,-1-1 0,1 1 0,-1-1 0,-3 6 0,4-8 0,-1 0 0,1 0 0,-1 0 0,1 0 0,-1-1 0,0 1 0,0-1 0,1 1 0,-1-1 0,0 0 0,0 0 0,0 0 0,0 0 0,-1 0 0,1 0 0,0 0 0,0-1 0,-1 1 0,1-1 0,0 1 0,-4-1 0,5 0 0,-1 0 0,0 0 0,0 0 0,0 0 0,0 0 0,0-1 0,0 1 0,0-1 0,0 1 0,0-1 0,0 0 0,1 1 0,-1-1 0,0 0 0,0 0 0,1 0 0,-3-2 0,3 1 0,-1 0 0,0 0 0,1 0 0,-1-1 0,1 1 0,0-1 0,0 1 0,0 0 0,0-1 0,0 0 0,1 1 0,-2-5 0,-2-33 0,2 0 0,3-57 0,0 53 0,-1-5 0,3-54 0,-2 99 0,-1 0 0,1 1 0,0-1 0,0 0 0,1 1 0,-1-1 0,1 1 0,0-1 0,0 1 0,0 0 0,0 0 0,0 0 0,1 0 0,0 0 0,-1 0 0,1 1 0,0-1 0,0 1 0,0 0 0,5-2 0,-4 1 0,0 1 0,0 1 0,0-1 0,0 1 0,1-1 0,-1 1 0,1 1 0,-1-1 0,1 1 0,-1-1 0,1 1 0,-1 0 0,1 1 0,-1-1 0,1 1 0,7 2 0,-10-2 0,1 0 0,-1 0 0,1 0 0,-1 1 0,0-1 0,0 1 0,0-1 0,0 1 0,0 0 0,0 0 0,3 4 0,-2-2 0,0 0 0,-1 1 0,1-1 0,-1 1 0,3 7 0,-1 3 0,-1 0 0,0 0 0,1 16 0,0 24 0,-2-22 0,7 32 0,0-23 0,3 0 0,16 40 0,40 77 0,-15-20 0,-11 1 0,-36-118 0,-2-10 0,0 0 0,1 0 0,0-1 0,13 21 0,-15-28 0,0 1 0,0-1 0,1 1 0,0-1 0,0 0 0,0 0 0,0-1 0,1 1 0,-1-1 0,1 0 0,0 0 0,10 4 0,-14-6 0,1-1 0,-1 1 0,1-1 0,-1 1 0,1-1 0,0 0 0,-1 0 0,1 1 0,-1-1 0,1 0 0,0 0 0,-1-1 0,1 1 0,-1 0 0,1-1 0,-1 1 0,1-1 0,-1 1 0,1-1 0,-1 1 0,1-1 0,-1 0 0,1 0 0,-1 0 0,0 0 0,0 0 0,0 0 0,1 0 0,-1 0 0,0-1 0,0 1 0,-1 0 0,1-1 0,0 1 0,0 0 0,0-3 0,2-4 0,-1 1 0,0-1 0,0 0 0,0 0 0,-1 0 0,0-16 0,-7-50 0,3 51 0,-1 0 0,-2 0 0,-9-27 0,-33-63 0,40 98 0,-9-21 0,-26-41 0,35 66 0,1 1 0,-2 0 0,0 0 0,0 0 0,0 1 0,-1 0 0,-18-11 0,16 13 0,-1 0 0,1 1 0,-1 0 0,0 1 0,-1 0 0,0 2 0,1-1 0,-1 2 0,0 0 0,0 0 0,-26 1 0,-125 6 0,159-5 0,-1 0 0,0-1 0,1 1 0,-1-1 0,1-1 0,-1 1 0,1-1 0,-7-3 0,10 4 0,0-1 0,0 1 0,1-1 0,-1 0 0,1 0 0,-1 0 0,1 0 0,-1 0 0,1-1 0,0 1 0,0-1 0,0 1 0,1-1 0,-1 0 0,1 0 0,-1 0 0,1 0 0,-2-6 0,2 3 0,-1-1 0,1 0 0,0 0 0,1 1 0,0-1 0,0 0 0,0 0 0,1 0 0,0 0 0,2-6 0,-3 10 0,1 1 0,0-1 0,0 1 0,0-1 0,0 1 0,1-1 0,-1 1 0,1 0 0,-1 0 0,1 0 0,0-1 0,0 2 0,0-1 0,0 0 0,0 0 0,0 1 0,0-1 0,1 1 0,-1-1 0,1 1 0,-1 0 0,1 0 0,-1 0 0,1 1 0,0-1 0,-1 1 0,6-1 0,2 0 0,1 2 0,-1-1 0,0 1 0,19 5 0,39 14 0,-67-20 0,15 5 0,0 1 0,0 1 0,-1 0 0,23 15 0,11 9 0,35 26 0,-65-42 0,13 11 0,34 35 0,84 102 0,-60-69 0,3 3 0,83 85 0,-173-179 0,39 42 0,16 15 0,-51-54 0,0 0 0,1-1 0,-1 1 0,1-2 0,0 1 0,17 6 0,27 2 0,-208-68 0,104 37 0,-40-11 0,24 11-1365,40 9-5461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00:38:42.707"/>
    </inkml:context>
    <inkml:brush xml:id="br0">
      <inkml:brushProperty name="width" value="0.1" units="cm"/>
      <inkml:brushProperty name="height" value="0.1" units="cm"/>
      <inkml:brushProperty name="color" value="#FFFFFF"/>
    </inkml:brush>
  </inkml:definitions>
  <inkml:trace contextRef="#ctx0" brushRef="#br0">1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00:38:47.338"/>
    </inkml:context>
    <inkml:brush xml:id="br0">
      <inkml:brushProperty name="width" value="0.35" units="cm"/>
      <inkml:brushProperty name="height" value="0.35" units="cm"/>
      <inkml:brushProperty name="color" value="#FFFFFF"/>
    </inkml:brush>
  </inkml:definitions>
  <inkml:trace contextRef="#ctx0" brushRef="#br0">0 19 24575,'3'0'0,"-1"0"0,0-1 0,1 1 0,-1-1 0,0 0 0,0 1 0,1-1 0,1-1 0,9-4 0,-5 4 0,0 1 0,0 0 0,0 0 0,0 0 0,0 1 0,1 0 0,-1 1 0,0-1 0,0 2 0,0-1 0,0 1 0,0 0 0,-1 1 0,1 0 0,-1 0 0,15 9 0,-9-3 0,1 0 0,-1 1 0,-1 1 0,0 0 0,0 1 0,-1 0 0,13 20 0,-3-1 0,-2 0 0,-1 2 0,16 41 0,-24-53 0,17 25 0,0 2 0,-21-37 0,1 1 0,1-1 0,0 0 0,0-1 0,1 0 0,19 17 0,20 16 0,41 36 0,-75-70 0,0 1 0,0-2 0,1 0 0,18 8 0,65 19 0,-60-23 0,52 25 0,-76-30 0,1 0 0,-1-1 0,28 7 0,-41-12-72,1-1 1,0 1-1,0-1 0,-1 0 0,1 0 0,0 0 0,0 0 0,0 0 1,-1 0-1,1 0 0,0 0 0,0-1 0,-1 1 0,1-1 0,0 0 1,-1 1-1,1-1 0,2-1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00:38:50.839"/>
    </inkml:context>
    <inkml:brush xml:id="br0">
      <inkml:brushProperty name="width" value="0.35" units="cm"/>
      <inkml:brushProperty name="height" value="0.35" units="cm"/>
      <inkml:brushProperty name="color" value="#FFFFFF"/>
    </inkml:brush>
  </inkml:definitions>
  <inkml:trace contextRef="#ctx0" brushRef="#br0">1792 1406 24575,'3'3'0,"0"0"0,-1 1 0,1 0 0,-1-1 0,0 1 0,0 0 0,-1 0 0,1 0 0,-1 1 0,0-1 0,1 6 0,0 2 0,-1 0 0,0 22 0,-2 0 0,-2 0 0,-1-1 0,-2 0 0,-17 59 0,16-70 0,1 0 0,2 1 0,0-1 0,0 28 0,4 93 0,1-66 0,-1-37 0,0 12 0,1 0 0,11 64 0,-2-50 0,-3-1 0,-3 92 0,-5-104 0,0-16 0,1 0 0,7 48 0,-3-57 0,16 128 0,-18-139 0,4 30 0,-4-41 0,-1 0 0,1 0 0,0-1 0,0 1 0,0 0 0,1-1 0,0 1 0,5 6 0,-7-11 0,0 0 0,0 0 0,0 0 0,0 0 0,0 0 0,0 0 0,0-1 0,0 1 0,0 0 0,0-1 0,2 2 0,-2-2 0,-1 0 0,1 0 0,-1 0 0,1 0 0,-1 0 0,1 0 0,-1 0 0,1 0 0,-1 0 0,1-1 0,-1 1 0,1 0 0,-1 0 0,0 0 0,1 0 0,-1-1 0,1 1 0,-1 0 0,0-1 0,1 1 0,-1 0 0,0 0 0,1-1 0,-1 1 0,0-1 0,1 1 0,-1 0 0,0-1 0,0 1 0,1-1 0,-1 1 0,0-1 0,0 0 0,3-6 0,-1-1 0,-1 0 0,1 0 0,-1 1 0,-1-1 0,0-15 0,0 0 0,7-59 0,0-22 0,-6 73 0,-2 0 0,-7-49 0,-31-86 0,-5-36 0,43 198 0,-3-33 0,-2-1 0,-17-56 0,-2 20 0,-16-47 0,29 87 0,5 13 0,-1 0 0,0 1 0,-16-25 0,-8 0 0,-2-4 0,13 15 0,-18-31 0,11 8 0,-24-51 0,28 42 0,17 44 0,-17-37 0,-10-11 0,-28-52 0,8 20 0,46 88 0,0 0 0,0 1 0,-2 0 0,1 0 0,-2 1 0,-13-12 0,11 8 0,0 1 0,1-2 0,-15-25 0,17 24 0,-1 1 0,-1 0 0,-19-20 0,-7-2 0,6 5 0,-56-46 0,72 69 0,-2 0 0,-33-15 0,-9-5 0,53 27 0,-6-5 0,1 2 0,-1 0 0,-1 1 0,-20-8 0,28 13 0,-12-4 0,0 0 0,0-1 0,-23-12 0,7 1 0,16 8 0,0 0 0,1-1 0,0-1 0,-15-13 0,13 7 0,-1 1 0,0 1 0,-36-20 0,42 27 0,-1 0 0,1 0 0,1-2 0,-20-16 0,-35-35 0,25 25 0,26 24 0,-17-19 0,29 27 0,1 0 0,1-1 0,-1 1 0,0-1 0,1 0 0,0-1 0,1 1 0,-5-10 0,7 13 0,-1 1 0,1-1 0,-1 1 0,1-1 0,0 1 0,-1-1 0,1 0 0,0 1 0,0-1 0,0 1 0,1-1 0,-1 0 0,0 1 0,1-1 0,-1 1 0,0-1 0,1 1 0,0-1 0,1-2 0,-1 3 0,1-1 0,-1 0 0,1 1 0,0-1 0,-1 1 0,1 0 0,0-1 0,0 1 0,0 0 0,0 0 0,0 0 0,3 0 0,6-2 0,-1 1 0,0 0 0,1 1 0,18 0 0,-27 1 0,40 0 0,49 5 0,-78-3 0,0 0 0,-1 1 0,0 0 0,1 1 0,-1 0 0,-1 1 0,1 0 0,15 10 0,51 40 0,-48-35 0,-2 2 0,0 2 0,-2 0 0,32 39 0,-53-59 0,0 1 0,0-1 0,0 0 0,0-1 0,1 1 0,0-1 0,-1 0 0,1 0 0,0-1 0,7 2 0,-2 0 0,0 0 0,9 6 0,-13-5 57,0-1 0,-1 1 0,0 0 0,0 0 0,5 7 0,-8-9-200,0 0 1,-1 0 0,1 1 0,-1-1-1,0 1 1,0-1 0,0 1 0,-1 0 0,1 0-1,-1 0 1,1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14.764"/>
    </inkml:context>
    <inkml:brush xml:id="br0">
      <inkml:brushProperty name="width" value="0.35" units="cm"/>
      <inkml:brushProperty name="height" value="0.35" units="cm"/>
      <inkml:brushProperty name="color" value="#FFFFFF"/>
    </inkml:brush>
  </inkml:definitions>
  <inkml:trace contextRef="#ctx0" brushRef="#br0">2659 130 24575,'10'303'0,"0"3"0,-9-264 0,-2 1 0,-2-1 0,-2 0 0,-14 54 0,12-72 0,-2-1 0,0 0 0,-2 0 0,-1-1 0,0 0 0,-2-1 0,0-1 0,-18 20 0,21-28 0,0-1 0,-1 0 0,0-1 0,0 0 0,-1-1 0,0 0 0,-1-1 0,0 0 0,0-2 0,0 1 0,-1-2 0,0 0 0,0-1 0,-1 0 0,1-1 0,-1-1 0,-21 1 0,-86-4 0,-210-29 0,308 26 0,0-1 0,0-1 0,1-2 0,-47-19 0,55 18 0,0 0 0,1-1 0,0-1 0,0 0 0,1-1 0,1-1 0,-20-23 0,-148-208 0,152 202 0,-69-111 0,-113-197 0,188 310 0,-1 0 0,-2 1 0,-39-43 0,57 75 0,0 0 0,-1 0 0,1 0 0,-2 2 0,-17-10 0,15 9 0,1 0 0,0-1 0,-18-15 0,19 15 0,1-1 0,-1 2 0,0-1 0,-1 2 0,1-1 0,-1 1 0,0 1 0,-21-6 0,9 5 0,-2 0 0,1 2 0,-30-1 0,39 3 0,-12-1 0,1 2 0,0 1 0,-28 4 0,46-3 0,0 0 0,0 0 0,0 0 0,0 1 0,0 1 0,1-1 0,0 1 0,-1 0 0,1 1 0,0 0 0,1 0 0,-1 0 0,-9 11 0,-20 28 0,21-25 0,-2 0 0,1-1 0,-26 20 0,33-30 0,0 0 0,1 1 0,0-1 0,0 2 0,1-1 0,0 1 0,1 0 0,-6 13 0,10-21 0,1 1 0,0 0 0,0 0 0,0 0 0,1-1 0,-1 1 0,1 0 0,-1 0 0,1 0 0,0 0 0,0 0 0,0 0 0,1 0 0,-1 0 0,2 5 0,-1-6 0,0 0 0,1 0 0,-1 0 0,1 0 0,-1 0 0,1-1 0,0 1 0,0 0 0,0-1 0,0 0 0,0 1 0,0-1 0,0 0 0,0 0 0,0 0 0,1 0 0,-1 0 0,0 0 0,1-1 0,-1 1 0,0-1 0,4 0 0,41 5 0,1-3 0,0-2 0,49-7 0,-86 7 0,-3-1 0,0-1 0,0 1 0,0-2 0,-1 1 0,1-1 0,-1 0 0,1 0 0,11-8 0,55-42 0,-14 8 0,-48 38 0,1 0 0,0 1 0,0 1 0,0 0 0,23-6 0,-28 9 0,0 1 0,0 0 0,0 0 0,1 0 0,-1 1 0,0 0 0,1 1 0,-1 0 0,0 0 0,0 1 0,9 3 0,-9 0 0,0 0 0,-1 0 0,1 1 0,-1 0 0,-1 1 0,1-1 0,-1 1 0,0 1 0,-1-1 0,1 1 0,-2 0 0,6 10 0,31 42 0,3-15 0,-22-23 0,33 42 0,-17-14 0,34 51 0,-63-88 0,0 1 0,2-2 0,-1 1 0,2-1 0,0-1 0,25 19 0,90 51 0,-48-33 0,-66-39 0,6 4 0,0 0 0,1 0 0,0-2 0,1-1 0,1 0 0,-1-2 0,1 0 0,26 4 0,1 0 0,1 2 0,-1 2 0,62 30 0,-18-8 0,-71-30 0,0-1 0,0 0 0,1-2 0,0-1 0,-1 0 0,42-1 0,-51-3 0,1 0 0,-1-2 0,1 0 0,-1 0 0,1-1 0,-1-1 0,0 0 0,0-1 0,-1 0 0,0-1 0,1-1 0,17-12 0,31-26 0,-3-2 0,-2-3 0,-2-2 0,57-71 0,-58 48 0,56-105 0,-98 160 0,-2 8 0,0 0 0,1 0 0,0 1 0,1 1 0,0-1 0,1 2 0,13-10 0,32-27 0,-57 45 0,0 1 0,0 0 0,0-1 0,1 1 0,-1 0 0,0 0 0,0-1 0,1 1 0,-1 0 0,0 0 0,0-1 0,1 1 0,-1 0 0,0 0 0,1 0 0,-1 0 0,0-1 0,1 1 0,-1 0 0,1 0 0,-1 0 0,0 0 0,1 0 0,-1 0 0,0 0 0,1 0 0,-1 0 0,0 0 0,1 0 0,-1 0 0,0 0 0,1 0 0,-1 1 0,1-1 0,-1 0 0,0 0 0,0 0 0,1 0 0,0 1 0,4 17 0,-4 33 0,-2-43 0,0 30 0,-1 23 0,11 113 0,-6-153 0,1-1 0,0 0 0,2 0 0,0 0 0,2-1 0,0 0 0,1 0 0,1-1 0,16 24 0,-10-18 0,-2 1 0,19 41 0,-1 0 0,-16-39 0,2-1 0,25 30 0,-25-35 0,-2 1 0,0 0 0,20 40 0,-18-29 0,2 0 0,1-1 0,29 34 0,-20-28 0,34 59 0,-23-33 0,86 106 0,-77-109 0,67 109 0,83 151 0,-175-279 0,-2 2 0,24 65 0,9 17 0,-17-37 0,9 19 0,-31-73 0,-1 1 0,-2 0 0,12 51 0,-4-12 0,21 113 0,1 1 0,-34-152 0,9 61 0,-13-58 0,14 47 0,-8-36 0,-2 0 0,5 68 0,4 21 0,-5-36 0,1 129 0,-9-96 0,4 4 0,40 214 0,33 259 0,-31-17 0,-8-280 0,25 2 0,-61-283-119,4 22-296,3 0-1,23 59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00:38:54.054"/>
    </inkml:context>
    <inkml:brush xml:id="br0">
      <inkml:brushProperty name="width" value="0.35" units="cm"/>
      <inkml:brushProperty name="height" value="0.35" units="cm"/>
      <inkml:brushProperty name="color" value="#FFFFFF"/>
    </inkml:brush>
  </inkml:definitions>
  <inkml:trace contextRef="#ctx0" brushRef="#br0">1 0 24575,'0'4'0,"0"-1"0,1 0 0,-1 0 0,1 0 0,0 0 0,0 0 0,0 0 0,1 0 0,-1-1 0,1 1 0,-1 0 0,1-1 0,0 1 0,3 3 0,5 3 0,-1 0 0,13 9 0,-12-10 0,32 34 0,-12-12 0,-22-21 0,0 1 0,0 0 0,-1 0 0,0 0 0,0 1 0,-1 0 0,6 18 0,-7-20 0,0 0 0,0-1 0,1 0 0,11 14 0,2 2 0,-9-10 0,-1 1 0,0 0 0,-1 0 0,10 27 0,-13-29 0,1 0 0,0-1 0,1 1 0,0-2 0,9 12 0,3-1 0,28 27 0,27 19 0,-28-27 0,53 62 0,-47-45 0,-25-24 0,5 5 0,43 72 0,-2 21 0,-41-65 0,-21-43 0,0 0 0,1-1 0,19 26 0,-21-34 0,0 0 0,-2 0 0,14 31 0,-15-32 0,0 0 0,19 25 0,5 8 0,-29-43 0,10 17 0,15 21 0,-11-20 0,19 38 0,-31-50 0,0 1 0,0-1 0,-1 1 0,2 13 0,-2-10 0,8 23 0,36 109 0,-40-115 0,-2 0 0,4 58 0,-10 64 0,0-79 0,1-43 0,-2 0 0,-1 0 0,-2-1 0,0 1 0,-2-1 0,-2 0 0,-21 51 0,17-53-1365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0T10:59:23.69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1646 24575,'0'0'0,"0"-3"0,0-2 0,5-5 0,5-4 0,1-2 0,-2-2 0,3 2 0,1-1 0,-3-2 0,3 2 0,-2-2 0,3-2 0,-1 2 0,-2-1 0,3-1 0,1 3 0,4 1 0,-3 1 0,0-2 0,0 4 0,2-1 0,0 0 0,2-1 0,0 2 0,0-1 0,6-1 0,0-1 0,1 3 0,-3-1 0,-5 3 0,5-1 0,0 2 0,2-2 0,-3 2 0,1 2 0,-1 1 0,-2 2 0,-5-3 0,0 2 0,2 1 0,-1 2 0,1 0 0,1 3 0,3 1 0,-2-1 0,2 2 0,0-1 0,-1 0 0,-1 0 0,2 0 0,1 0 0,-2 0 0,1 0 0,-1 0 0,-1 3 0,-3 2 0,-2 0 0,3-1 0,-2 4 0,2 0 0,3 3 0,0 1 0,0-2 0,0 4 0,2-4 0,-3 0 0,1 0 0,6-1 0,-2 2 0,1-1 0,-1-2 0,5-1 0,-1-1 0,-2 3 0,0 0 0,-4 2 0,0-1 0,-1 2 0,1-1 0,-2 0 0,-1-2 0,3 2 0,2-2 0,0-2 0,2 3 0,-3-2 0,4-1 0,0-3 0,-1-1 0,-2-1 0,5-2 0,-1 0 0,-2 0 0,-1 0 0,-1-1 0,-3 1 0,0-3 0,-1 0 0,-1-4 0,5-4 0,1-3 0,1 1 0,-2-2 0,4-2 0,1-2 0,-1 1 0,-4 2 0,5 0 0,-1 4 0,-4 3 0,1-2 0,-2 2 0,-4-2 0,-1 2 0,-6-1 0,0 2 0,-4-3 0,2 2 0,3-3 0,4-3 0,10 3 0,6-4 0,8-1 0,6-3 0,-4 1 0,-4-2 0,-5 6 0,-1-3 0,-4 5 0,-1-2 0,-2 4 0,-6-1 0,-4 4 0,0-2 0,1 2 0,-4-4 0,-1 2 0,-2-3 0,-5 1 0,3 1 0,4-2 0,0-3 0,4 3 0,2 2 0,3 1 0,-2 2 0,3-1 0,-1 1 0,-1-3 0,0 1 0,1 2 0,1 0 0,-3 2 0,2-3 0,0 2 0,-2 0 0,1 2 0,0 2 0,-1 2 0,1 0 0,0 1 0,2 0 0,-2 2 0,0 2 0,1-2 0,-2 3 0,-4-6 0,-15 1 0,0 0 0,0 0 0,0-1 0,0 1 0,0-1 0,-1 1 0,1-1 0,0 1 0,0-1 0,0 0 0,1 0 0,-1 0 0,0 0 0,-1 0 0,1 0 0,0 0 0,0 0 0,0-1 0,-1 1 0,0 1 0,1-3 0,4-12 0,-5-3 0,1-3 0,3 3 0,-3 16 0,-1 0 0,1 1 0,0-1 0,1 1 0,-1-1 0,0 1 0,1-3 0,0 4 0,-1-2 0,0 1 0,1-1 0,0 2 0,-1-1 0,0 0 0,4-2 0,-4 3 0,2-2 0,0 1 0,6-1 0,10-1 0,2 1 0,0 3 0,1 2 0,0 0 0,-1 5 0,0 1 0,1 0 0,1-2 0,-3 0 0,-3 2 0,0-2 0,0 0 0,0 2 0,1-2 0,3 0 0,0-2 0,0-2 0,0-1 0,-4 3 0,1 1 0,-2 0 0,2 1 0,0-2 0,4-1 0,-2-1 0,0-2 0,2-1 0,-2 5 0,1 0 0,1-1 0,-2 0 0,1-2 0,0 0 0,2-1 0,-2 4 0,1 0 0,0 0 0,-2-1 0,1-1 0,0-2 0,2 1 0,-3-2 0,2 0 0,0 0 0,-2 0 0,1-1 0,0 1 0,-1 0 0,1 0 0,0 0 0,1 0 0,0 0 0,-1 0 0,1 0 0,-2 0 0,1 0 0,0-2 0,2-6 0,-2 1 0,0-3 0,2-3 0,-4-3 0,3-3 0,-1 0 0,-1-2 0,0-1 0,2 2 0,0 4 0,-3 0 0,-3 3 0,-4-1 0,1-1 0,2 2 0,0 3 0,-2 0 0,1 3 0,-2-3 0,-4-2 0,2 1 0,0-2 0,1 4 0,-1-2 0,6 1 0,2 2 0,3-2 0,5 3 0,1-5 0,1 2 0,-3 0 0,-1 2 0,0-3 0,-2 2 0,-1 1 0,1-1 0,0 1 0,-2 1 0,2 3 0,-1 0 0,0 3 0,-1 1 0,2-3 0,0 1 0,-1-1 0,5 2 0,2 0 0,2 0 0,5 1 0,0-1 0,-4 1 0,3 0 0,-2 1 0,-4-1 0,-2 0 0,4 0 0,-1 0 0,-3 0 0,0 0 0,3 0 0,-2 0 0,0 0 0,-1 0 0,-3 0 0,-1 0 0,0 0 0,1 5 0,2 0 0,2 0 0,-1-1 0,-2 4 0,0-2 0,0 0 0,-4 1 0,2-1 0,-1-2 0,-1-2 0,-5 5 0,1-1 0,2 0 0,0-2 0,1-2 0,1 0 0,1-1 0,-1-1 0,1 0 0,-4-3 0,-4-2 0,-1-1 0,-1-3 0,1 0 0,1 2 0,-3-3 0,2-2 0,3 3 0,2-4 0,1-2 0,2 0 0,-3-3 0,6-2 0,0-1 0,0 3 0,1 1 0,-3 0 0,1 5 0,1-3 0,0 3 0,-5-1 0,-2 2 0,-4 0 0,1 3 0,1 2 0,1 2 0,3 2 0,1-4 0,1 2 0,0-1 0,2 2 0,1 0 0,-3 2 0,3 1 0,-1-1 0,-2 1 0,6 1 0,1-1 0,-3 0 0,1 0 0,0 0 0,-1 0 0,-2 0 0,0 0 0,0 0 0,-1 2 0,4 6 0,1-1 0,1 2 0,3 0 0,0-3 0,-1 3 0,-4-1 0,5-2 0,-1-1 0,-6 2 0,-3 0 0,-1-2 0,1 2 0,-2-2 0,1-1 0,0 3 0,-16-4 0,0-1 0,1-1 0,4 5 0,4 5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0T10:59:23.69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1646 24575,'0'0'0,"0"-3"0,0-2 0,5-5 0,5-4 0,1-2 0,-2-2 0,3 2 0,1-1 0,-3-2 0,3 2 0,-2-2 0,3-2 0,-1 2 0,-2-1 0,3-1 0,1 3 0,4 1 0,-3 1 0,0-2 0,0 4 0,2-1 0,0 0 0,2-1 0,0 2 0,0-1 0,6-1 0,0-1 0,1 3 0,-3-1 0,-5 3 0,5-1 0,0 2 0,2-2 0,-3 2 0,1 2 0,-1 1 0,-2 2 0,-5-3 0,0 2 0,2 1 0,-1 2 0,1 0 0,1 3 0,3 1 0,-2-1 0,2 2 0,0-1 0,-1 0 0,-1 0 0,2 0 0,1 0 0,-2 0 0,1 0 0,-1 0 0,-1 3 0,-3 2 0,-2 0 0,3-1 0,-2 4 0,2 0 0,3 3 0,0 1 0,0-2 0,0 4 0,2-4 0,-3 0 0,1 0 0,6-1 0,-2 2 0,1-1 0,-1-2 0,5-1 0,-1-1 0,-2 3 0,0 0 0,-4 2 0,0-1 0,-1 2 0,1-1 0,-2 0 0,-1-2 0,3 2 0,2-2 0,0-2 0,2 3 0,-3-2 0,4-1 0,0-3 0,-1-1 0,-2-1 0,5-2 0,-1 0 0,-2 0 0,-1 0 0,-1-1 0,-3 1 0,0-3 0,-1 0 0,-1-4 0,5-4 0,1-3 0,1 1 0,-2-2 0,4-2 0,1-2 0,-1 1 0,-4 2 0,5 0 0,-1 4 0,-4 3 0,1-2 0,-2 2 0,-4-2 0,-1 2 0,-6-1 0,0 2 0,-4-3 0,2 2 0,3-3 0,4-3 0,10 3 0,6-4 0,8-1 0,6-3 0,-4 1 0,-4-2 0,-5 6 0,-1-3 0,-4 5 0,-1-2 0,-2 4 0,-6-1 0,-4 4 0,0-2 0,1 2 0,-4-4 0,-1 2 0,-2-3 0,-5 1 0,3 1 0,4-2 0,0-3 0,4 3 0,2 2 0,3 1 0,-2 2 0,3-1 0,-1 1 0,-1-3 0,0 1 0,1 2 0,1 0 0,-3 2 0,2-3 0,0 2 0,-2 0 0,1 2 0,0 2 0,-1 2 0,1 0 0,0 1 0,2 0 0,-2 2 0,0 2 0,1-2 0,-2 3 0,-4-6 0,-15 1 0,0 0 0,0 0 0,0-1 0,0 1 0,0-1 0,-1 1 0,1-1 0,0 1 0,0-1 0,0 0 0,1 0 0,-1 0 0,0 0 0,-1 0 0,1 0 0,0 0 0,0 0 0,0-1 0,-1 1 0,0 1 0,1-3 0,4-12 0,-5-3 0,1-3 0,3 3 0,-3 16 0,-1 0 0,1 1 0,0-1 0,1 1 0,-1-1 0,0 1 0,1-3 0,0 4 0,-1-2 0,0 1 0,1-1 0,0 2 0,-1-1 0,0 0 0,4-2 0,-4 3 0,2-2 0,0 1 0,6-1 0,10-1 0,2 1 0,0 3 0,1 2 0,0 0 0,-1 5 0,0 1 0,1 0 0,1-2 0,-3 0 0,-3 2 0,0-2 0,0 0 0,0 2 0,1-2 0,3 0 0,0-2 0,0-2 0,0-1 0,-4 3 0,1 1 0,-2 0 0,2 1 0,0-2 0,4-1 0,-2-1 0,0-2 0,2-1 0,-2 5 0,1 0 0,1-1 0,-2 0 0,1-2 0,0 0 0,2-1 0,-2 4 0,1 0 0,0 0 0,-2-1 0,1-1 0,0-2 0,2 1 0,-3-2 0,2 0 0,0 0 0,-2 0 0,1-1 0,0 1 0,-1 0 0,1 0 0,0 0 0,1 0 0,0 0 0,-1 0 0,1 0 0,-2 0 0,1 0 0,0-2 0,2-6 0,-2 1 0,0-3 0,2-3 0,-4-3 0,3-3 0,-1 0 0,-1-2 0,0-1 0,2 2 0,0 4 0,-3 0 0,-3 3 0,-4-1 0,1-1 0,2 2 0,0 3 0,-2 0 0,1 3 0,-2-3 0,-4-2 0,2 1 0,0-2 0,1 4 0,-1-2 0,6 1 0,2 2 0,3-2 0,5 3 0,1-5 0,1 2 0,-3 0 0,-1 2 0,0-3 0,-2 2 0,-1 1 0,1-1 0,0 1 0,-2 1 0,2 3 0,-1 0 0,0 3 0,-1 1 0,2-3 0,0 1 0,-1-1 0,5 2 0,2 0 0,2 0 0,5 1 0,0-1 0,-4 1 0,3 0 0,-2 1 0,-4-1 0,-2 0 0,4 0 0,-1 0 0,-3 0 0,0 0 0,3 0 0,-2 0 0,0 0 0,-1 0 0,-3 0 0,-1 0 0,0 0 0,1 5 0,2 0 0,2 0 0,-1-1 0,-2 4 0,0-2 0,0 0 0,-4 1 0,2-1 0,-1-2 0,-1-2 0,-5 5 0,1-1 0,2 0 0,0-2 0,1-2 0,1 0 0,1-1 0,-1-1 0,1 0 0,-4-3 0,-4-2 0,-1-1 0,-1-3 0,1 0 0,1 2 0,-3-3 0,2-2 0,3 3 0,2-4 0,1-2 0,2 0 0,-3-3 0,6-2 0,0-1 0,0 3 0,1 1 0,-3 0 0,1 5 0,1-3 0,0 3 0,-5-1 0,-2 2 0,-4 0 0,1 3 0,1 2 0,1 2 0,3 2 0,1-4 0,1 2 0,0-1 0,2 2 0,1 0 0,-3 2 0,3 1 0,-1-1 0,-2 1 0,6 1 0,1-1 0,-3 0 0,1 0 0,0 0 0,-1 0 0,-2 0 0,0 0 0,0 0 0,-1 2 0,4 6 0,1-1 0,1 2 0,3 0 0,0-3 0,-1 3 0,-4-1 0,5-2 0,-1-1 0,-6 2 0,-3 0 0,-1-2 0,1 2 0,-2-2 0,1-1 0,0 3 0,-16-4 0,0-1 0,1-1 0,4 5 0,4 5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0T10:59:23.69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1646 24575,'0'0'0,"0"-3"0,0-2 0,5-5 0,5-4 0,1-2 0,-2-2 0,3 2 0,1-1 0,-3-2 0,3 2 0,-2-2 0,3-2 0,-1 2 0,-2-1 0,3-1 0,1 3 0,4 1 0,-3 1 0,0-2 0,0 4 0,2-1 0,0 0 0,2-1 0,0 2 0,0-1 0,6-1 0,0-1 0,1 3 0,-3-1 0,-5 3 0,5-1 0,0 2 0,2-2 0,-3 2 0,1 2 0,-1 1 0,-2 2 0,-5-3 0,0 2 0,2 1 0,-1 2 0,1 0 0,1 3 0,3 1 0,-2-1 0,2 2 0,0-1 0,-1 0 0,-1 0 0,2 0 0,1 0 0,-2 0 0,1 0 0,-1 0 0,-1 3 0,-3 2 0,-2 0 0,3-1 0,-2 4 0,2 0 0,3 3 0,0 1 0,0-2 0,0 4 0,2-4 0,-3 0 0,1 0 0,6-1 0,-2 2 0,1-1 0,-1-2 0,5-1 0,-1-1 0,-2 3 0,0 0 0,-4 2 0,0-1 0,-1 2 0,1-1 0,-2 0 0,-1-2 0,3 2 0,2-2 0,0-2 0,2 3 0,-3-2 0,4-1 0,0-3 0,-1-1 0,-2-1 0,5-2 0,-1 0 0,-2 0 0,-1 0 0,-1-1 0,-3 1 0,0-3 0,-1 0 0,-1-4 0,5-4 0,1-3 0,1 1 0,-2-2 0,4-2 0,1-2 0,-1 1 0,-4 2 0,5 0 0,-1 4 0,-4 3 0,1-2 0,-2 2 0,-4-2 0,-1 2 0,-6-1 0,0 2 0,-4-3 0,2 2 0,3-3 0,4-3 0,10 3 0,6-4 0,8-1 0,6-3 0,-4 1 0,-4-2 0,-5 6 0,-1-3 0,-4 5 0,-1-2 0,-2 4 0,-6-1 0,-4 4 0,0-2 0,1 2 0,-4-4 0,-1 2 0,-2-3 0,-5 1 0,3 1 0,4-2 0,0-3 0,4 3 0,2 2 0,3 1 0,-2 2 0,3-1 0,-1 1 0,-1-3 0,0 1 0,1 2 0,1 0 0,-3 2 0,2-3 0,0 2 0,-2 0 0,1 2 0,0 2 0,-1 2 0,1 0 0,0 1 0,2 0 0,-2 2 0,0 2 0,1-2 0,-2 3 0,-4-6 0,-15 1 0,0 0 0,0 0 0,0-1 0,0 1 0,0-1 0,-1 1 0,1-1 0,0 1 0,0-1 0,0 0 0,1 0 0,-1 0 0,0 0 0,-1 0 0,1 0 0,0 0 0,0 0 0,0-1 0,-1 1 0,0 1 0,1-3 0,4-12 0,-5-3 0,1-3 0,3 3 0,-3 16 0,-1 0 0,1 1 0,0-1 0,1 1 0,-1-1 0,0 1 0,1-3 0,0 4 0,-1-2 0,0 1 0,1-1 0,0 2 0,-1-1 0,0 0 0,4-2 0,-4 3 0,2-2 0,0 1 0,6-1 0,10-1 0,2 1 0,0 3 0,1 2 0,0 0 0,-1 5 0,0 1 0,1 0 0,1-2 0,-3 0 0,-3 2 0,0-2 0,0 0 0,0 2 0,1-2 0,3 0 0,0-2 0,0-2 0,0-1 0,-4 3 0,1 1 0,-2 0 0,2 1 0,0-2 0,4-1 0,-2-1 0,0-2 0,2-1 0,-2 5 0,1 0 0,1-1 0,-2 0 0,1-2 0,0 0 0,2-1 0,-2 4 0,1 0 0,0 0 0,-2-1 0,1-1 0,0-2 0,2 1 0,-3-2 0,2 0 0,0 0 0,-2 0 0,1-1 0,0 1 0,-1 0 0,1 0 0,0 0 0,1 0 0,0 0 0,-1 0 0,1 0 0,-2 0 0,1 0 0,0-2 0,2-6 0,-2 1 0,0-3 0,2-3 0,-4-3 0,3-3 0,-1 0 0,-1-2 0,0-1 0,2 2 0,0 4 0,-3 0 0,-3 3 0,-4-1 0,1-1 0,2 2 0,0 3 0,-2 0 0,1 3 0,-2-3 0,-4-2 0,2 1 0,0-2 0,1 4 0,-1-2 0,6 1 0,2 2 0,3-2 0,5 3 0,1-5 0,1 2 0,-3 0 0,-1 2 0,0-3 0,-2 2 0,-1 1 0,1-1 0,0 1 0,-2 1 0,2 3 0,-1 0 0,0 3 0,-1 1 0,2-3 0,0 1 0,-1-1 0,5 2 0,2 0 0,2 0 0,5 1 0,0-1 0,-4 1 0,3 0 0,-2 1 0,-4-1 0,-2 0 0,4 0 0,-1 0 0,-3 0 0,0 0 0,3 0 0,-2 0 0,0 0 0,-1 0 0,-3 0 0,-1 0 0,0 0 0,1 5 0,2 0 0,2 0 0,-1-1 0,-2 4 0,0-2 0,0 0 0,-4 1 0,2-1 0,-1-2 0,-1-2 0,-5 5 0,1-1 0,2 0 0,0-2 0,1-2 0,1 0 0,1-1 0,-1-1 0,1 0 0,-4-3 0,-4-2 0,-1-1 0,-1-3 0,1 0 0,1 2 0,-3-3 0,2-2 0,3 3 0,2-4 0,1-2 0,2 0 0,-3-3 0,6-2 0,0-1 0,0 3 0,1 1 0,-3 0 0,1 5 0,1-3 0,0 3 0,-5-1 0,-2 2 0,-4 0 0,1 3 0,1 2 0,1 2 0,3 2 0,1-4 0,1 2 0,0-1 0,2 2 0,1 0 0,-3 2 0,3 1 0,-1-1 0,-2 1 0,6 1 0,1-1 0,-3 0 0,1 0 0,0 0 0,-1 0 0,-2 0 0,0 0 0,0 0 0,-1 2 0,4 6 0,1-1 0,1 2 0,3 0 0,0-3 0,-1 3 0,-4-1 0,5-2 0,-1-1 0,-6 2 0,-3 0 0,-1-2 0,1 2 0,-2-2 0,1-1 0,0 3 0,-16-4 0,0-1 0,1-1 0,4 5 0,4 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09:47:33.64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1646 24575,'0'0'0,"0"-3"0,0-2 0,5-5 0,5-4 0,1-2 0,-2-2 0,3 2 0,1-1 0,-3-2 0,3 2 0,-2-2 0,3-2 0,-1 2 0,-2-1 0,3-1 0,1 3 0,4 1 0,-3 1 0,0-2 0,0 4 0,2-1 0,0 0 0,2-1 0,0 2 0,0-1 0,6-1 0,0-1 0,1 3 0,-3-1 0,-5 3 0,5-1 0,0 2 0,2-2 0,-3 2 0,1 2 0,-1 1 0,-2 2 0,-5-3 0,0 2 0,2 1 0,-1 2 0,1 0 0,1 3 0,3 1 0,-2-1 0,2 2 0,0-1 0,-1 0 0,-1 0 0,2 0 0,1 0 0,-2 0 0,1 0 0,-1 0 0,-1 3 0,-3 2 0,-2 0 0,3-1 0,-2 4 0,2 0 0,3 3 0,0 1 0,0-2 0,0 4 0,2-4 0,-3 0 0,1 0 0,6-1 0,-2 2 0,1-1 0,-1-2 0,5-1 0,-1-1 0,-2 3 0,0 0 0,-4 2 0,0-1 0,-1 2 0,1-1 0,-2 0 0,-1-2 0,3 2 0,2-2 0,0-2 0,2 3 0,-3-2 0,4-1 0,0-3 0,-1-1 0,-2-1 0,5-2 0,-1 0 0,-2 0 0,-1 0 0,-1-1 0,-3 1 0,0-3 0,-1 0 0,-1-4 0,5-4 0,1-3 0,1 1 0,-2-2 0,4-2 0,1-2 0,-1 1 0,-4 2 0,5 0 0,-1 4 0,-4 3 0,1-2 0,-2 2 0,-4-2 0,-1 2 0,-6-1 0,0 2 0,-4-3 0,2 2 0,3-3 0,4-3 0,10 3 0,6-4 0,8-1 0,6-3 0,-4 1 0,-4-2 0,-5 6 0,-1-3 0,-4 5 0,-1-2 0,-2 4 0,-6-1 0,-4 4 0,0-2 0,1 2 0,-4-4 0,-1 2 0,-2-3 0,-5 1 0,3 1 0,4-2 0,0-3 0,4 3 0,2 2 0,3 1 0,-2 2 0,3-1 0,-1 1 0,-1-3 0,0 1 0,1 2 0,1 0 0,-3 2 0,2-3 0,0 2 0,-2 0 0,1 2 0,0 2 0,-1 2 0,1 0 0,0 1 0,2 0 0,-2 2 0,0 2 0,1-2 0,-2 3 0,-4-6 0,-15 1 0,0 0 0,0 0 0,0-1 0,0 1 0,0-1 0,-1 1 0,1-1 0,0 1 0,0-1 0,0 0 0,1 0 0,-1 0 0,0 0 0,-1 0 0,1 0 0,0 0 0,0 0 0,0-1 0,-1 1 0,0 1 0,1-3 0,4-12 0,-5-3 0,1-3 0,3 3 0,-3 16 0,-1 0 0,1 1 0,0-1 0,1 1 0,-1-1 0,0 1 0,1-3 0,0 4 0,-1-2 0,0 1 0,1-1 0,0 2 0,-1-1 0,0 0 0,4-2 0,-4 3 0,2-2 0,0 1 0,6-1 0,10-1 0,2 1 0,0 3 0,1 2 0,0 0 0,-1 5 0,0 1 0,1 0 0,1-2 0,-3 0 0,-3 2 0,0-2 0,0 0 0,0 2 0,1-2 0,3 0 0,0-2 0,0-2 0,0-1 0,-4 3 0,1 1 0,-2 0 0,2 1 0,0-2 0,4-1 0,-2-1 0,0-2 0,2-1 0,-2 5 0,1 0 0,1-1 0,-2 0 0,1-2 0,0 0 0,2-1 0,-2 4 0,1 0 0,0 0 0,-2-1 0,1-1 0,0-2 0,2 1 0,-3-2 0,2 0 0,0 0 0,-2 0 0,1-1 0,0 1 0,-1 0 0,1 0 0,0 0 0,1 0 0,0 0 0,-1 0 0,1 0 0,-2 0 0,1 0 0,0-2 0,2-6 0,-2 1 0,0-3 0,2-3 0,-4-3 0,3-3 0,-1 0 0,-1-2 0,0-1 0,2 2 0,0 4 0,-3 0 0,-3 3 0,-4-1 0,1-1 0,2 2 0,0 3 0,-2 0 0,1 3 0,-2-3 0,-4-2 0,2 1 0,0-2 0,1 4 0,-1-2 0,6 1 0,2 2 0,3-2 0,5 3 0,1-5 0,1 2 0,-3 0 0,-1 2 0,0-3 0,-2 2 0,-1 1 0,1-1 0,0 1 0,-2 1 0,2 3 0,-1 0 0,0 3 0,-1 1 0,2-3 0,0 1 0,-1-1 0,5 2 0,2 0 0,2 0 0,5 1 0,0-1 0,-4 1 0,3 0 0,-2 1 0,-4-1 0,-2 0 0,4 0 0,-1 0 0,-3 0 0,0 0 0,3 0 0,-2 0 0,0 0 0,-1 0 0,-3 0 0,-1 0 0,0 0 0,1 5 0,2 0 0,2 0 0,-1-1 0,-2 4 0,0-2 0,0 0 0,-4 1 0,2-1 0,-1-2 0,-1-2 0,-5 5 0,1-1 0,2 0 0,0-2 0,1-2 0,1 0 0,1-1 0,-1-1 0,1 0 0,-4-3 0,-4-2 0,-1-1 0,-1-3 0,1 0 0,1 2 0,-3-3 0,2-2 0,3 3 0,2-4 0,1-2 0,2 0 0,-3-3 0,6-2 0,0-1 0,0 3 0,1 1 0,-3 0 0,1 5 0,1-3 0,0 3 0,-5-1 0,-2 2 0,-4 0 0,1 3 0,1 2 0,1 2 0,3 2 0,1-4 0,1 2 0,0-1 0,2 2 0,1 0 0,-3 2 0,3 1 0,-1-1 0,-2 1 0,6 1 0,1-1 0,-3 0 0,1 0 0,0 0 0,-1 0 0,-2 0 0,0 0 0,0 0 0,-1 2 0,4 6 0,1-1 0,1 2 0,3 0 0,0-3 0,-1 3 0,-4-1 0,5-2 0,-1-1 0,-6 2 0,-3 0 0,-1-2 0,1 2 0,-2-2 0,1-1 0,0 3 0,-16-4 0,0-1 0,1-1 0,4 5 0,4 5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16:12:32.449"/>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1646 24575,'0'0'0,"0"-3"0,0-2 0,5-5 0,5-4 0,1-2 0,-2-2 0,3 2 0,1-1 0,-3-2 0,3 2 0,-2-2 0,3-2 0,-1 2 0,-2-1 0,3-1 0,1 3 0,4 1 0,-3 1 0,0-2 0,0 4 0,2-1 0,0 0 0,2-1 0,0 2 0,0-1 0,6-1 0,0-1 0,1 3 0,-3-1 0,-5 3 0,5-1 0,0 2 0,2-2 0,-3 2 0,1 2 0,-1 1 0,-2 2 0,-5-3 0,0 2 0,2 1 0,-1 2 0,1 0 0,1 3 0,3 1 0,-2-1 0,2 2 0,0-1 0,-1 0 0,-1 0 0,2 0 0,1 0 0,-2 0 0,1 0 0,-1 0 0,-1 3 0,-3 2 0,-2 0 0,3-1 0,-2 4 0,2 0 0,3 3 0,0 1 0,0-2 0,0 4 0,2-4 0,-3 0 0,1 0 0,6-1 0,-2 2 0,1-1 0,-1-2 0,5-1 0,-1-1 0,-2 3 0,0 0 0,-4 2 0,0-1 0,-1 2 0,1-1 0,-2 0 0,-1-2 0,3 2 0,2-2 0,0-2 0,2 3 0,-3-2 0,4-1 0,0-3 0,-1-1 0,-2-1 0,5-2 0,-1 0 0,-2 0 0,-1 0 0,-1-1 0,-3 1 0,0-3 0,-1 0 0,-1-4 0,5-4 0,1-3 0,1 1 0,-2-2 0,4-2 0,1-2 0,-1 1 0,-4 2 0,5 0 0,-1 4 0,-4 3 0,1-2 0,-2 2 0,-4-2 0,-1 2 0,-6-1 0,0 2 0,-4-3 0,2 2 0,3-3 0,4-3 0,10 3 0,6-4 0,8-1 0,6-3 0,-4 1 0,-4-2 0,-5 6 0,-1-3 0,-4 5 0,-1-2 0,-2 4 0,-6-1 0,-4 4 0,0-2 0,1 2 0,-4-4 0,-1 2 0,-2-3 0,-5 1 0,3 1 0,4-2 0,0-3 0,4 3 0,2 2 0,3 1 0,-2 2 0,3-1 0,-1 1 0,-1-3 0,0 1 0,1 2 0,1 0 0,-3 2 0,2-3 0,0 2 0,-2 0 0,1 2 0,0 2 0,-1 2 0,1 0 0,0 1 0,2 0 0,-2 2 0,0 2 0,1-2 0,-2 3 0,-4-6 0,-15 1 0,0 0 0,0 0 0,0-1 0,0 1 0,0-1 0,-1 1 0,1-1 0,0 1 0,0-1 0,0 0 0,1 0 0,-1 0 0,0 0 0,-1 0 0,1 0 0,0 0 0,0 0 0,0-1 0,-1 1 0,0 1 0,1-3 0,4-12 0,-5-3 0,1-3 0,3 3 0,-3 16 0,-1 0 0,1 1 0,0-1 0,1 1 0,-1-1 0,0 1 0,1-3 0,0 4 0,-1-2 0,0 1 0,1-1 0,0 2 0,-1-1 0,0 0 0,4-2 0,-4 3 0,2-2 0,0 1 0,6-1 0,10-1 0,2 1 0,0 3 0,1 2 0,0 0 0,-1 5 0,0 1 0,1 0 0,1-2 0,-3 0 0,-3 2 0,0-2 0,0 0 0,0 2 0,1-2 0,3 0 0,0-2 0,0-2 0,0-1 0,-4 3 0,1 1 0,-2 0 0,2 1 0,0-2 0,4-1 0,-2-1 0,0-2 0,2-1 0,-2 5 0,1 0 0,1-1 0,-2 0 0,1-2 0,0 0 0,2-1 0,-2 4 0,1 0 0,0 0 0,-2-1 0,1-1 0,0-2 0,2 1 0,-3-2 0,2 0 0,0 0 0,-2 0 0,1-1 0,0 1 0,-1 0 0,1 0 0,0 0 0,1 0 0,0 0 0,-1 0 0,1 0 0,-2 0 0,1 0 0,0-2 0,2-6 0,-2 1 0,0-3 0,2-3 0,-4-3 0,3-3 0,-1 0 0,-1-2 0,0-1 0,2 2 0,0 4 0,-3 0 0,-3 3 0,-4-1 0,1-1 0,2 2 0,0 3 0,-2 0 0,1 3 0,-2-3 0,-4-2 0,2 1 0,0-2 0,1 4 0,-1-2 0,6 1 0,2 2 0,3-2 0,5 3 0,1-5 0,1 2 0,-3 0 0,-1 2 0,0-3 0,-2 2 0,-1 1 0,1-1 0,0 1 0,-2 1 0,2 3 0,-1 0 0,0 3 0,-1 1 0,2-3 0,0 1 0,-1-1 0,5 2 0,2 0 0,2 0 0,5 1 0,0-1 0,-4 1 0,3 0 0,-2 1 0,-4-1 0,-2 0 0,4 0 0,-1 0 0,-3 0 0,0 0 0,3 0 0,-2 0 0,0 0 0,-1 0 0,-3 0 0,-1 0 0,0 0 0,1 5 0,2 0 0,2 0 0,-1-1 0,-2 4 0,0-2 0,0 0 0,-4 1 0,2-1 0,-1-2 0,-1-2 0,-5 5 0,1-1 0,2 0 0,0-2 0,1-2 0,1 0 0,1-1 0,-1-1 0,1 0 0,-4-3 0,-4-2 0,-1-1 0,-1-3 0,1 0 0,1 2 0,-3-3 0,2-2 0,3 3 0,2-4 0,1-2 0,2 0 0,-3-3 0,6-2 0,0-1 0,0 3 0,1 1 0,-3 0 0,1 5 0,1-3 0,0 3 0,-5-1 0,-2 2 0,-4 0 0,1 3 0,1 2 0,1 2 0,3 2 0,1-4 0,1 2 0,0-1 0,2 2 0,1 0 0,-3 2 0,3 1 0,-1-1 0,-2 1 0,6 1 0,1-1 0,-3 0 0,1 0 0,0 0 0,-1 0 0,-2 0 0,0 0 0,0 0 0,-1 2 0,4 6 0,1-1 0,1 2 0,3 0 0,0-3 0,-1 3 0,-4-1 0,5-2 0,-1-1 0,-6 2 0,-3 0 0,-1-2 0,1 2 0,-2-2 0,1-1 0,0 3 0,-16-4 0,0-1 0,1-1 0,4 5 0,4 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16:13:30.875"/>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1646 24575,'0'0'0,"0"-3"0,0-2 0,5-5 0,5-4 0,1-2 0,-2-2 0,3 2 0,1-1 0,-3-2 0,3 2 0,-2-2 0,3-2 0,-1 2 0,-2-1 0,3-1 0,1 3 0,4 1 0,-3 1 0,0-2 0,0 4 0,2-1 0,0 0 0,2-1 0,0 2 0,0-1 0,6-1 0,0-1 0,1 3 0,-3-1 0,-5 3 0,5-1 0,0 2 0,2-2 0,-3 2 0,1 2 0,-1 1 0,-2 2 0,-5-3 0,0 2 0,2 1 0,-1 2 0,1 0 0,1 3 0,3 1 0,-2-1 0,2 2 0,0-1 0,-1 0 0,-1 0 0,2 0 0,1 0 0,-2 0 0,1 0 0,-1 0 0,-1 3 0,-3 2 0,-2 0 0,3-1 0,-2 4 0,2 0 0,3 3 0,0 1 0,0-2 0,0 4 0,2-4 0,-3 0 0,1 0 0,6-1 0,-2 2 0,1-1 0,-1-2 0,5-1 0,-1-1 0,-2 3 0,0 0 0,-4 2 0,0-1 0,-1 2 0,1-1 0,-2 0 0,-1-2 0,3 2 0,2-2 0,0-2 0,2 3 0,-3-2 0,4-1 0,0-3 0,-1-1 0,-2-1 0,5-2 0,-1 0 0,-2 0 0,-1 0 0,-1-1 0,-3 1 0,0-3 0,-1 0 0,-1-4 0,5-4 0,1-3 0,1 1 0,-2-2 0,4-2 0,1-2 0,-1 1 0,-4 2 0,5 0 0,-1 4 0,-4 3 0,1-2 0,-2 2 0,-4-2 0,-1 2 0,-6-1 0,0 2 0,-4-3 0,2 2 0,3-3 0,4-3 0,10 3 0,6-4 0,8-1 0,6-3 0,-4 1 0,-4-2 0,-5 6 0,-1-3 0,-4 5 0,-1-2 0,-2 4 0,-6-1 0,-4 4 0,0-2 0,1 2 0,-4-4 0,-1 2 0,-2-3 0,-5 1 0,3 1 0,4-2 0,0-3 0,4 3 0,2 2 0,3 1 0,-2 2 0,3-1 0,-1 1 0,-1-3 0,0 1 0,1 2 0,1 0 0,-3 2 0,2-3 0,0 2 0,-2 0 0,1 2 0,0 2 0,-1 2 0,1 0 0,0 1 0,2 0 0,-2 2 0,0 2 0,1-2 0,-2 3 0,-4-6 0,-15 1 0,0 0 0,0 0 0,0-1 0,0 1 0,0-1 0,-1 1 0,1-1 0,0 1 0,0-1 0,0 0 0,1 0 0,-1 0 0,0 0 0,-1 0 0,1 0 0,0 0 0,0 0 0,0-1 0,-1 1 0,0 1 0,1-3 0,4-12 0,-5-3 0,1-3 0,3 3 0,-3 16 0,-1 0 0,1 1 0,0-1 0,1 1 0,-1-1 0,0 1 0,1-3 0,0 4 0,-1-2 0,0 1 0,1-1 0,0 2 0,-1-1 0,0 0 0,4-2 0,-4 3 0,2-2 0,0 1 0,6-1 0,10-1 0,2 1 0,0 3 0,1 2 0,0 0 0,-1 5 0,0 1 0,1 0 0,1-2 0,-3 0 0,-3 2 0,0-2 0,0 0 0,0 2 0,1-2 0,3 0 0,0-2 0,0-2 0,0-1 0,-4 3 0,1 1 0,-2 0 0,2 1 0,0-2 0,4-1 0,-2-1 0,0-2 0,2-1 0,-2 5 0,1 0 0,1-1 0,-2 0 0,1-2 0,0 0 0,2-1 0,-2 4 0,1 0 0,0 0 0,-2-1 0,1-1 0,0-2 0,2 1 0,-3-2 0,2 0 0,0 0 0,-2 0 0,1-1 0,0 1 0,-1 0 0,1 0 0,0 0 0,1 0 0,0 0 0,-1 0 0,1 0 0,-2 0 0,1 0 0,0-2 0,2-6 0,-2 1 0,0-3 0,2-3 0,-4-3 0,3-3 0,-1 0 0,-1-2 0,0-1 0,2 2 0,0 4 0,-3 0 0,-3 3 0,-4-1 0,1-1 0,2 2 0,0 3 0,-2 0 0,1 3 0,-2-3 0,-4-2 0,2 1 0,0-2 0,1 4 0,-1-2 0,6 1 0,2 2 0,3-2 0,5 3 0,1-5 0,1 2 0,-3 0 0,-1 2 0,0-3 0,-2 2 0,-1 1 0,1-1 0,0 1 0,-2 1 0,2 3 0,-1 0 0,0 3 0,-1 1 0,2-3 0,0 1 0,-1-1 0,5 2 0,2 0 0,2 0 0,5 1 0,0-1 0,-4 1 0,3 0 0,-2 1 0,-4-1 0,-2 0 0,4 0 0,-1 0 0,-3 0 0,0 0 0,3 0 0,-2 0 0,0 0 0,-1 0 0,-3 0 0,-1 0 0,0 0 0,1 5 0,2 0 0,2 0 0,-1-1 0,-2 4 0,0-2 0,0 0 0,-4 1 0,2-1 0,-1-2 0,-1-2 0,-5 5 0,1-1 0,2 0 0,0-2 0,1-2 0,1 0 0,1-1 0,-1-1 0,1 0 0,-4-3 0,-4-2 0,-1-1 0,-1-3 0,1 0 0,1 2 0,-3-3 0,2-2 0,3 3 0,2-4 0,1-2 0,2 0 0,-3-3 0,6-2 0,0-1 0,0 3 0,1 1 0,-3 0 0,1 5 0,1-3 0,0 3 0,-5-1 0,-2 2 0,-4 0 0,1 3 0,1 2 0,1 2 0,3 2 0,1-4 0,1 2 0,0-1 0,2 2 0,1 0 0,-3 2 0,3 1 0,-1-1 0,-2 1 0,6 1 0,1-1 0,-3 0 0,1 0 0,0 0 0,-1 0 0,-2 0 0,0 0 0,0 0 0,-1 2 0,4 6 0,1-1 0,1 2 0,3 0 0,0-3 0,-1 3 0,-4-1 0,5-2 0,-1-1 0,-6 2 0,-3 0 0,-1-2 0,1 2 0,-2-2 0,1-1 0,0 3 0,-16-4 0,0-1 0,1-1 0,4 5 0,4 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5T02:49:15.087"/>
    </inkml:context>
    <inkml:brush xml:id="br0">
      <inkml:brushProperty name="width" value="0.05" units="cm"/>
      <inkml:brushProperty name="height" value="0.05" units="cm"/>
      <inkml:brushProperty name="color" value="#00A0D7"/>
    </inkml:brush>
  </inkml:definitions>
  <inkml:trace contextRef="#ctx0" brushRef="#br0">1 1 24575,'7'12'0,"1"0"0,1 0 0,0-1 0,0 0 0,19 16 0,-18-17 0,1 1 0,-1 0 0,0 0 0,12 21 0,-19-27 0,-1 0 0,0 0 0,0 1 0,0-1 0,0 0 0,-1 1 0,0-1 0,0 1 0,-1-1 0,0 1 0,0-1 0,0 1 0,0-1 0,-1 1 0,0-1 0,-3 10 0,-7 21 0,-2 0 0,-1 0 0,-29 51 0,41-85 0,1 0 0,0 0 0,-1 0 0,1 0 0,0 1 0,0-1 0,1 0 0,-1 0 0,0 1 0,1-1 0,-1 1 0,1-1 0,0 0 0,0 1 0,0-1 0,0 1 0,0-1 0,0 0 0,1 1 0,-1-1 0,1 1 0,0-1 0,0 0 0,0 0 0,0 1 0,0-1 0,0 0 0,2 2 0,2 1 0,0-1 0,-1 0 0,2 0 0,-1-1 0,0 1 0,1-1 0,-1 0 0,1-1 0,0 1 0,8 1 0,9 2 0,1-2 0,-1 0 0,1-1 0,32-1 0,19 2 0,38 6 0,-50-6 0,1 3 0,101 25 0,-158-30 0,-1 0 0,0 0 0,1 0 0,-1 1 0,0 0 0,-1 0 0,1 1 0,0-1 0,-1 1 0,0 1 0,0-1 0,0 1 0,7 9 0,-9-9 0,-1-1 0,1 1 0,-1 0 0,-1 0 0,1 0 0,-1 0 0,1 0 0,-1 0 0,-1 0 0,1 0 0,-1 0 0,0 0 0,0 1 0,-1-1 0,1 0 0,-1 0 0,0 0 0,-3 8 0,-7 17 0,-2 0 0,-1-1 0,-1 0 0,-2-1 0,0-1 0,-2-1 0,-28 30 0,16-17 0,2 0 0,-27 48 0,30-25 0,25-59 0,0-1 0,0 1 0,1-1 0,-1 1 0,0-1 0,1 1 0,0 0 0,0-1 0,-1 1 0,1 0 0,1-1 0,-1 1 0,0 0 0,1-1 0,0 1 0,-1-1 0,1 1 0,0-1 0,0 1 0,0-1 0,3 5 0,9 1 0,1 0 0,0 0 0,0-2 0,0 1 0,1-2 0,0 0 0,0-1 0,0 0 0,18 1 0,56 18 0,-16-1 0,-54-18 0,1 2 0,-1 0 0,0 1 0,27 15 0,-41-19 0,1 0 0,-2 1 0,1 0 0,0 0 0,-1 0 0,0 0 0,0 1 0,0 0 0,0-1 0,-1 2 0,0-1 0,0 0 0,0 1 0,-1-1 0,1 1 0,-2 0 0,1-1 0,0 1 0,0 9 0,-1-3 0,0 0 0,-1 0 0,0 0 0,-1 1 0,0-1 0,-1 0 0,0 0 0,-1-1 0,-8 24 0,-4-3 0,-1 0 0,-21 30 0,5-7 0,30-52 0,0 0 0,0 0 0,1 0 0,-1 1 0,1-1 0,0 0 0,0 1 0,0-1 0,0 1 0,1-1 0,-1 1 0,1-1 0,0 1 0,0 0 0,0-1 0,1 1 0,-1-1 0,2 6 0,1-4 0,-1-1 0,1 0 0,-1 0 0,1 0 0,0 0 0,0-1 0,1 1 0,-1-1 0,1 0 0,0 0 0,0 0 0,0 0 0,6 2 0,13 7-227,0-1-1,0-1 1,1-2-1,0 0 1,48 8-1,-41-11-6598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5T02:49:17.135"/>
    </inkml:context>
    <inkml:brush xml:id="br0">
      <inkml:brushProperty name="width" value="0.05" units="cm"/>
      <inkml:brushProperty name="height" value="0.05" units="cm"/>
      <inkml:brushProperty name="color" value="#00A0D7"/>
    </inkml:brush>
  </inkml:definitions>
  <inkml:trace contextRef="#ctx0" brushRef="#br0">1 288 24575,'26'1'0,"1"2"0,35 8 0,-38-7 0,-1 0 0,0-1 0,32 0 0,-53-3 0,0-1 0,0 1 0,0-1 0,0 1 0,0-1 0,0 0 0,0 0 0,0 0 0,0 0 0,0 0 0,-1 0 0,1 0 0,0-1 0,-1 1 0,1 0 0,-1-1 0,0 0 0,1 1 0,-1-1 0,0 0 0,0 1 0,0-1 0,0 0 0,0 0 0,0-2 0,15-58 0,-13 42 0,40-157-1365,-36 153-5461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8T08:14:26.182"/>
    </inkml:context>
    <inkml:brush xml:id="br0">
      <inkml:brushProperty name="width" value="0.35" units="cm"/>
      <inkml:brushProperty name="height" value="0.35" units="cm"/>
      <inkml:brushProperty name="color" value="#B4C3DA"/>
      <inkml:brushProperty name="inkEffects" value="silver"/>
      <inkml:brushProperty name="anchorX" value="0"/>
      <inkml:brushProperty name="anchorY" value="0"/>
      <inkml:brushProperty name="scaleFactor" value="0.5"/>
    </inkml:brush>
  </inkml:definitions>
  <inkml:trace contextRef="#ctx0" brushRef="#br0">1 365 24575,'0'0'0,"2"3"0,5 4 0,-2 3 0,7 9 0,1 5 0,1 5 0,2 6 0,5 11 0,4 7 0,5 3 0,1 7 0,8 3 0,2 3 0,2-1 0,-4-5 0,-3-1 0,3 3 0,-3-6 0,0-4 0,-6-3 0,-4-8 0,-1-5 0,-4-4 0,-5-6 0,-2-2 0,-2-6 0,1 1 0,-1-3 0,1-1 0,3 2 0,7 7 0,3 2 0,2-1 0,5 5 0,3 4 0,3 3 0,3 4 0,-2 3 0,-5-6 0,-3 1 0,-5-3 0,-7-2 0,-1-2 0,0-4 0,0-2 0,-2 0 0,0 0 0,2 1 0,2 4 0,5 0 0,8 7 0,-3-2 0,-3-5 0,-1-5 0,-4-2 0,0 0 0,1 4 0,1 5 0,1-3 0,-1 1 0,0 2 0,3 6 0,5 3 0,3 3 0,3 1 0,-3-2 0,4 2 0,1 1 0,1-1 0,1 1 0,0-1 0,1 0 0,2 0 0,1 2 0,0-2 0,-4-1 0,-1-4 0,0 0 0,-1 1 0,1 0 0,0-3 0,-2 2 0,0 0 0,0 1 0,1 1 0,-2-2 0,0 0 0,1 1 0,1 1 0,0 3 0,2 2 0,-1 3 0,2 0 0,-1 0 0,1-2 0,-4-4 0,-2-5 0,2 0 0,1-1 0,-1-2 0,-1-1 0,2 0 0,3-1 0,-2-2 0,6 6 0,4 5 0,-1-1 0,0 2 0,-3 0 0,0 0 0,-6-3 0,0 0 0,1 3 0,1-2 0,3 3 0,0-2 0,1 0 0,-5-4 0,3 4 0,-7-3 0,-1 1 0,-2 0 0,0-2 0,-5-3 0,-6-5 0,-3 0 0,-2-5 0,0 3 0,-2 0 0,0 0 0,1 3 0,3 0 0,4 0 0,3-1 0,4 3 0,4 2 0,0 2 0,-1 3 0,-2-5 0,4 5 0,-1 0 0,4 5 0,-3-3 0,2 5 0,14 8 0,-6-5 0,-4-7 0,-11-10 0,-5-8 0,-6-6 0,-6-5 0,-4-6 0,-3-2 0,-1 0 0,-2 1 0,-2 1 0,4 4 0,-1 1 0,2 1 0,-1-1 0,1 0 0,1 0 0,-1-1 0,1-4 0,-3 0 0,2-3 0,-2 0 0,1 0 0,-2 2 0,2-2 0,-1 2 0,1 0 0,1 1 0,-1 1 0,1 1 0,2-2 0,-2-1 0,-3 1 0,2-2 0,1 0 0,-2 0 0,2-1 0,1 1 0,-2 0 0,2-1 0,-2 0 0,0 2 0,-1 1 0,1 1 0,-1 1 0,1 0 0,1 2 0,5 2 0,-2 1 0,-1-1 0,-1-3 0,-2-7 0,4-15 0,6-12 0,4-13 0,5-8 0,-2-3 0,-1 0 0,-2 2 0,0 1 0,0 0 0,3 2 0,-2-6 0,9-9 0,3 2 0,-3 2 0,-6 3 0,-7 5 0,4-4 0,1-3 0,2-2 0,2-5 0,6-3 0,4 0 0,-2 8 0,-2 1 0,-8 9 0,2 4 0,-1 0 0,0 0 0,1 2 0,0 0 0,-3-3 0,4-3 0,2 0 0,2-2 0,-3 1 0,-1 5 0,-4 1 0,0 6 0,6-3 0,-2 3 0,3 0 0,6-4 0,3 3 0,-1-2 0,2 1 0,0-4 0,0-1 0,1-3 0,-3 0 0,0-6 0,-5 2 0,0-3 0,4-4 0,1 2 0,-1 3 0,-7 7 0,0 2 0,3 0 0,1-2 0,1-3 0,-1 0 0,2-2 0,4-2 0,-1 5 0,-5 6 0,-3 2 0,-3 4 0,5-2 0,5-4 0,3-4 0,2-1 0,3-3 0,3-6 0,3 1 0,2-4 0,1-4 0,7 0 0,-3 0 0,3-2 0,2-2 0,-3 5 0,-2-2 0,1-2 0,-1 2 0,-6 4 0,-2-1 0,-2 1 0,-4 4 0,-4 1 0,-1 3 0,-2 1 0,-2 5 0,0 0 0,1 1 0,-2 1 0,-2 2 0,-5 0 0,-1 4 0,-2-3 0,3 0 0,5-4 0,8-7 0,2-2 0,4-4 0,-2-1 0,2 0 0,-1 1 0,0-1 0,-2 4 0,-1 0 0,2 1 0,-4 3 0,1-1 0,-4-1 0,2-1 0,0 0 0,2-2 0,-1-4 0,1-1 0,2-2 0,1-1 0,-1-2 0,3-2 0,-1 2 0,3-5 0,-2 1 0,2 0 0,-1 2 0,2-3 0,-2 1 0,1 0 0,5-3 0,-5 4 0,5-2 0,0-1 0,4-4 0,-2 2 0,3-6 0,0-3 0,-3 1 0,1-3 0,-2 2 0,-1-1 0,-6 6 0,1 1 0,-4 3 0,-6 4 0,-2 4 0,-4 7 0,-5 5 0,-2 9 0,-2 1 0,-2 2 0,-3 4 0,-3 0 0,-2 4 0,0 2 0,-5 3 0,0 2 0,0 2 0,-2 0 0,0 3 0,-2 1 0,2 3 0,-3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37.779"/>
    </inkml:context>
    <inkml:brush xml:id="br0">
      <inkml:brushProperty name="width" value="0.35" units="cm"/>
      <inkml:brushProperty name="height" value="0.35" units="cm"/>
      <inkml:brushProperty name="color" value="#FFFFFF"/>
    </inkml:brush>
  </inkml:definitions>
  <inkml:trace contextRef="#ctx0" brushRef="#br0">1 360 24575,'7'-2'0,"0"-1"0,0 0 0,0 0 0,0 0 0,-1 0 0,1-1 0,-1 0 0,0-1 0,6-5 0,3-1 0,167-127 0,-67 49 0,-106 82 0,8-7 0,1 1 0,27-13 0,-37 22 0,0 1 0,0-1 0,1 2 0,0 0 0,-1 0 0,1 0 0,0 1 0,16 0 0,270 3-1365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9T17:28:58.430"/>
    </inkml:context>
    <inkml:brush xml:id="br0">
      <inkml:brushProperty name="width" value="0.05" units="cm"/>
      <inkml:brushProperty name="height" value="0.05" units="cm"/>
      <inkml:brushProperty name="color" value="#FF0066"/>
    </inkml:brush>
  </inkml:definitions>
  <inkml:trace contextRef="#ctx0" brushRef="#br0">2553 5500 24575,'-2'-1'0,"1"1"0,-1-1 0,0 1 0,0-1 0,1 0 0,-1 0 0,1 1 0,-1-1 0,1-1 0,-3-1 0,-2-1 0,-15-10 0,1-1 0,0-1 0,-23-24 0,24 18 0,-23-22 0,-34-33 0,11 11 0,21 21 0,26 25 0,-41-32 0,-55-43 0,101 82 0,2-1 0,-1-1 0,2 0 0,-12-19 0,-3-7 0,21 35 0,1 0 0,0 0 0,0 0 0,0 0 0,1 0 0,0 0 0,1-1 0,-1 1 0,1-1 0,-1-6 0,2 7 0,0 1 0,0-1 0,1 1 0,-1-1 0,1 1 0,0-1 0,1 1 0,-1 0 0,1 0 0,0-1 0,1 1 0,4-8 0,16-19 0,10-16 0,-25 35 0,0 0 0,9-21 0,-15 29 0,0 1 0,-1 0 0,0 0 0,0-1 0,0 1 0,0 0 0,-1-1 0,0 1 0,0-9 0,0 11 0,-1 1 0,1-1 0,-1 0 0,1 0 0,-1 0 0,0 0 0,0 1 0,0-1 0,0 0 0,0 1 0,0-1 0,-2-2 0,-1 0 0,-1 0 0,-8-5 0,0-1 0,-5-6 0,2 0 0,0-1 0,1 0 0,0-1 0,-12-22 0,1-10 0,0 1 0,7 15 0,-14-36 0,11 22 0,-3-7 0,-22-71 0,41 111 0,0 1 0,0 1 0,-10-14 0,-11-26 0,23 42 0,-3-5 0,-15-27 0,5 11 0,2 0 0,-17-49 0,27 66 0,1 0 0,1-1 0,0 1 0,1-1 0,0 0 0,2-26 0,14-95 0,0 20 0,-12-74 0,-3 110 0,1 75 0,0-1 0,-1 1 0,0 0 0,0 0 0,-1 0 0,0 0 0,0 0 0,0 0 0,-1 0 0,0 0 0,0 1 0,0-1 0,-1 1 0,1 0 0,-1 0 0,-1 1 0,1-1 0,-1 1 0,-5-4 0,-1-1 0,0 1 0,-1 0 0,-1 1 0,-16-7 0,-55-16 0,21 7 0,19 7 0,-25-11 0,56 22 0,1-2 0,1 0 0,-17-12 0,13 8 0,1-1 0,1-1 0,-20-22 0,8 6 0,-7-10 0,28 34 0,1 0 0,0 0 0,0 0 0,1-1 0,0 1 0,-3-10 0,2-2 0,0 0 0,1 0 0,1 0 0,1 0 0,0 0 0,5-27 0,-2 30 0,1 0 0,0 1 0,1-1 0,0 1 0,8-14 0,-6 14 0,-1 0 0,0-1 0,-1 1 0,-1-1 0,3-15 0,-4-7 0,-1 0 0,-4-45 0,1 18 0,0 44 0,-2-25 0,2 35 0,-1 1 0,0 0 0,-1 0 0,0 0 0,-6-12 0,2 8 0,0 0 0,-1 1 0,-11-14 0,-32-29 0,5 6 0,27 24 0,-17-17 0,-35-32 0,48 42 0,17 22 0,0 1 0,-11-13 0,1 6 0,1-1 0,1-1 0,0 0 0,1-1 0,-15-27 0,22 34 0,-4-9 0,1-1 0,-12-34 0,19 48 0,0 0 0,1 0 0,0 0 0,1 0 0,-1 0 0,1 0 0,0 0 0,1 0 0,0 0 0,0 0 0,0 1 0,5-13 0,3-2 0,13-23 0,5-8 0,-24 43 0,1 0 0,-1 0 0,-1 0 0,2-12 0,-1 0 0,-1-27 0,-2 39 0,0-1 0,-1 1 0,0-1 0,-1 1 0,-3-11 0,0 9 0,0 1 0,0-1 0,-10-12 0,9 13 0,-2-1 0,0 0 0,-1 1 0,0 0 0,-1 0 0,1 1 0,-23-16 0,10 11 0,-1 0 0,-40-16 0,56 27 0,0-1 0,0 0 0,0 0 0,1 0 0,-1-1 0,1 1 0,-8-9 0,10 9 0,1 0 0,0 0 0,0-1 0,1 1 0,-1 0 0,1-1 0,0 0 0,0 1 0,0-1 0,1 0 0,0 0 0,-2-8 0,2-5 0,1-33 0,1 39 0,0 1 0,-1-1 0,-1 0 0,0 0 0,0 1 0,-6-21 0,-8-6 0,9 24 0,0-1 0,1 1 0,-4-26 0,7 3 0,2 28 0,-1 1 0,1-1 0,-1 1 0,-3-10 0,4 16 0,-1 1 0,1-1 0,-1 1 0,0 0 0,1-1 0,-1 1 0,0 0 0,0-1 0,0 1 0,0 0 0,0 0 0,0 0 0,-1 0 0,1 0 0,0 0 0,0 0 0,-1 1 0,1-1 0,0 0 0,-1 1 0,1-1 0,-1 1 0,1-1 0,-1 1 0,1 0 0,-1-1 0,1 1 0,-1 0 0,-2 0 0,0 0 0,0 1 0,0-1 0,0 1 0,0 0 0,0 0 0,0 0 0,1 0 0,-1 1 0,0 0 0,-4 2 0,5-1 0,-1-1 0,0 1 0,1 0 0,-1 1 0,1-1 0,0 0 0,0 1 0,1 0 0,-1 0 0,-2 5 0,-1 4 0,1-1 0,-4 16 0,6-18 0,2-8 0,1 0 0,-1 0 0,0 0 0,1 0 0,0 1 0,-1 2 0,1-4 0,0-1 0,0 1 0,0-1 0,0 1 0,0-1 0,1 1 0,-1-1 0,0 0 0,0 1 0,0-1 0,0 1 0,1-1 0,-1 1 0,0-1 0,0 0 0,1 1 0,-1-1 0,0 0 0,1 1 0,-1-1 0,0 0 0,1 0 0,-1 1 0,1-1 0,-1 0 0,0 0 0,1 1 0,-1-1 0,1 0 0,-1 0 0,1 0 0,-1 0 0,1 0 0,12 1-1365,2-3-5461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9T17:28:59.482"/>
    </inkml:context>
    <inkml:brush xml:id="br0">
      <inkml:brushProperty name="width" value="0.05" units="cm"/>
      <inkml:brushProperty name="height" value="0.05" units="cm"/>
      <inkml:brushProperty name="color" value="#FF0066"/>
    </inkml:brush>
  </inkml:definitions>
  <inkml:trace contextRef="#ctx0" brushRef="#br0">162 0 24575,'0'1'0,"-1"0"0,1 0 0,-1 0 0,0 0 0,1 0 0,-1 0 0,0 0 0,1-1 0,-1 1 0,0 0 0,-1 0 0,-1 2 0,-7 5 0,-13 9 0,12-9 0,-10 9 0,13-7 0,0-1 0,0 1 0,1 0 0,0 0 0,1 1 0,0 0 0,1 0 0,0 1 0,-5 20 0,7-18 58,0-1 0,2 1 0,-1 17 0,-1 7-1655,1-17-5229</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9T17:29:00.839"/>
    </inkml:context>
    <inkml:brush xml:id="br0">
      <inkml:brushProperty name="width" value="0.05" units="cm"/>
      <inkml:brushProperty name="height" value="0.05" units="cm"/>
      <inkml:brushProperty name="color" value="#FF0066"/>
    </inkml:brush>
  </inkml:definitions>
  <inkml:trace contextRef="#ctx0" brushRef="#br0">0 0 24575,'5'0'0,"6"0"0,4 0 0,4 0 0,3 0 0,3 0 0,-2 3 0,-4 2 0,1 1 0,-4 4 0,-5 5 0,2 5 0,0-1 0,3-1 0,-2-4-8191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9T17:29:08.302"/>
    </inkml:context>
    <inkml:brush xml:id="br0">
      <inkml:brushProperty name="width" value="0.05" units="cm"/>
      <inkml:brushProperty name="height" value="0.05" units="cm"/>
      <inkml:brushProperty name="color" value="#FF0066"/>
    </inkml:brush>
  </inkml:definitions>
  <inkml:trace contextRef="#ctx0" brushRef="#br0">1 4935 24575,'3'-1'0,"0"0"0,0 1 0,1-1 0,-1 0 0,0 0 0,0-1 0,0 1 0,4-3 0,-1 0 0,5-2 0,0-1 0,18-15 0,-17 12 0,24-14 0,0 4 0,-11 7 0,-1 0 0,34-27 0,-51 35 0,-2 0 0,1 0 0,0-1 0,-1 0 0,0 0 0,0 0 0,-1 0 0,0-1 0,0 0 0,-1 0 0,1 0 0,-1 0 0,3-13 0,-3-4 0,0 0 0,-2 0 0,-3-47 0,0 20 0,1 14 0,0 2 0,3-37 0,-1 68 0,0 0 0,0 1 0,0-1 0,0 1 0,0 0 0,1-1 0,0 1 0,-1 0 0,1 0 0,0 0 0,1 0 0,-1 0 0,0 0 0,1 1 0,0-1 0,4-2 0,5-4 0,0 1 0,25-11 0,-18 10 0,69-44 0,-61 37 0,-18 10 0,0 1 0,-1 0 0,0 0 0,13-13 0,-18 16 0,-1-1 0,0 1 0,-1 0 0,1-1 0,0 1 0,-1-1 0,0 0 0,1 1 0,-1-1 0,0 0 0,0 0 0,-1 0 0,1 0 0,0 0 0,-1 0 0,0-5 0,0 5 0,0 0 0,-1-1 0,0 1 0,1 0 0,-1 0 0,0 1 0,-1-1 0,1 0 0,0 0 0,-1 0 0,1 1 0,-5-5 0,-1-2 0,-18-15 0,23 21 0,-21-16 0,9 7 0,-17-19 0,27 26 0,0 1 0,1-1 0,-1 0 0,1 0 0,1 0 0,-1-1 0,1 1 0,-3-10 0,2 0 0,1-1 0,0 0 0,1 0 0,1 0 0,3-25 0,-3 37 0,1 0 0,-1 0 0,1 0 0,0 0 0,0 0 0,1 0 0,2-5 0,-3 7 0,0 0 0,1 0 0,-1 0 0,0 1 0,1-1 0,-1 0 0,1 1 0,0-1 0,0 1 0,-1 0 0,1 0 0,0-1 0,0 1 0,0 0 0,3 0 0,13-5 0,-5 1 0,0 0 0,0 0 0,22-14 0,-24 11 0,0-1 0,0 0 0,12-16 0,4-2 0,-12 13 0,-1-1 0,-1-1 0,20-28 0,-28 36 0,-1 1 0,0-1 0,0 0 0,-1 0 0,0 0 0,0 0 0,-1 0 0,0-1 0,0 1 0,-1-1 0,0-12 0,-2 7 0,-1 1 0,-1 0 0,0 0 0,-1 0 0,-8-20 0,5 15 0,1 1 0,-4-19 0,7 12 0,0 1 0,2-1 0,1 0 0,0 0 0,2 0 0,6-28 0,-7 46 0,1 0 0,0 0 0,0 0 0,1 0 0,-1 0 0,1 1 0,7-10 0,30-35 0,-27 35 0,13-12 0,44-35 0,-18 17 0,-21 18 0,-16 15 0,0 0 0,23-28 0,-35 36 0,1 0 0,-1-1 0,-1 1 0,1-1 0,-1 1 0,1-1 0,-1 0 0,-1 0 0,1 0 0,-1 0 0,0 0 0,0-1 0,0 1 0,-1 0 0,0-6 0,0 4 0,-1 1 0,0-1 0,0 1 0,0-1 0,-1 1 0,0 0 0,-1 0 0,1 0 0,-1 0 0,0 0 0,-1 1 0,1-1 0,-1 1 0,0 0 0,-7-6 0,8 7 0,-1 1 0,1-1 0,0 0 0,0 0 0,0 0 0,0-1 0,1 1 0,0-1 0,0 1 0,0-1 0,0 0 0,1 1 0,0-1 0,0 0 0,0 0 0,0 0 0,1 0 0,0 0 0,0 0 0,0 0 0,1 0 0,0 0 0,0 0 0,0 0 0,0 0 0,1 0 0,2-4 0,2-3 0,1 1 0,0 0 0,17-20 0,30-23 0,-29 29 0,40-53 0,-47 55 0,1 0 0,33-32 0,-39 43 0,0 1 0,0 1 0,2 0 0,17-9 0,-13 9 0,-1 0 0,-1-1 0,28-23 0,-17 9 0,26-23 0,-44 38 0,0 0 0,-1-1 0,8-13 0,-13 18 0,0 0 0,0-1 0,-1 0 0,0 1 0,-1-1 0,1 0 0,-1 0 0,1-10 0,-2 12 0,-1 1 0,0-1 0,0 1 0,-1-1 0,1 0 0,-1 1 0,0-1 0,0 1 0,0 0 0,-1-1 0,0 1 0,1 0 0,-2 0 0,-2-6 0,-6-5 0,-1-1 0,-1 1 0,-23-20 0,32 30 0,-1 1 0,1-1 0,-4-5 0,7 9 0,1 0 0,-1 1 0,1-1 0,-1 0 0,1 0 0,-1 0 0,1 0 0,-1 0 0,1 0 0,0 0 0,-1 0 0,1 0 0,0 1 0,0-1 0,0 0 0,0 0 0,0 0 0,0 0 0,0 0 0,0 0 0,0 0 0,1 0 0,-1 0 0,0 0 0,0 0 0,1 0 0,0-2 0,2 0 0,0 1 0,0-1 0,1 1 0,-1 0 0,1-1 0,-1 1 0,1 1 0,0-1 0,5-1 0,-6 2 0,0 0 0,0 0 0,0-1 0,0 1 0,0 0 0,0-1 0,0 0 0,0 0 0,-1 0 0,1 0 0,-1 0 0,5-6 0,-7 7 0,1 1 0,-1-1 0,1 0 0,-1 0 0,0-1 0,1 1 0,-1 0 0,0 0 0,0 0 0,0 0 0,0 0 0,0 0 0,0 0 0,0 0 0,0 0 0,0 0 0,0 0 0,0-1 0,-1 1 0,1 0 0,-1 0 0,1 0 0,-1 0 0,1 0 0,-1 1 0,1-1 0,-1 0 0,0 0 0,1 0 0,-1 0 0,0 1 0,0-1 0,-1 0 0,-2-3 0,0 1 0,0 0 0,-1 1 0,1-1 0,-7-1 0,-66-26 0,75 30 0,0-1 0,0 0 0,0 0 0,1 0 0,-1 0 0,0 0 0,0 0 0,1-1 0,-2-1 0,2 3 0,1 0 0,0-1 0,0 1 0,-1 0 0,1-1 0,0 1 0,0 0 0,0-1 0,-1 1 0,1-1 0,0 1 0,0 0 0,0-1 0,0 1 0,0-1 0,0 1 0,0-1 0,0 1 0,0-1 0,0 0 0,1 1 0,-1-1 0,0 1 0,0-1 0,1 0 0,-1 1 0,1-1 0,-1 1 0,1-1 0,-1 1 0,1-1 0,-1 1 0,1-1 0,-1 1 0,2-1 0,2-2 0,0 1 0,1 0 0,-1 0 0,1 1 0,5-2 0,8-3 0,-4 0 0,16-9 0,-20 9 0,0 1 0,0 0 0,18-6 0,-15 8 0,-8 2 0,1 0 0,0-1 0,6-3 0,-10 5 0,-1-1 0,1 0 0,0 0 0,-1 0 0,1-1 0,-1 1 0,1 0 0,-1 0 0,0-1 0,0 1 0,0-1 0,0 1 0,0-1 0,2-2 0,-1-3 0,0 1 0,-1-1 0,1 0 0,-1 1 0,0-1 0,-1 0 0,0 0 0,0 0 0,0 1 0,-2-8 0,1 12 0,1 0 0,0 0 0,0 0 0,0 0 0,0 0 0,0 0 0,1 0 0,-1 0 0,1 0 0,-1 0 0,1 0 0,-1 0 0,1 0 0,0 0 0,0 0 0,0 0 0,0 1 0,1-1 0,-1 0 0,0 1 0,1-1 0,-1 1 0,2-2 0,3-1 0,0 1 0,0 0 0,0 0 0,1 0 0,9-3 0,10-4 0,-12 3 0,14-11 0,-18 12 0,0 0 0,1 0 0,-1 0 0,12-3 0,-14 7 0,1-1 0,-1 0 0,0 0 0,-1-1 0,1 0 0,-1 0 0,1 0 0,7-8 0,36-38 0,-10 9 0,-38 38 0,1 0 0,-1-1 0,0 1 0,-1-1 0,1 0 0,4-7 0,-6 9 0,0-1 0,-1 1 0,1 0 0,0-1 0,-1 0 0,1 1 0,-1-1 0,0 1 0,0-1 0,0 1 0,0-1 0,0 1 0,-2-6 0,-6-20 0,4 18 0,-2-16 0,5 23 0,1-1 0,-1 0 0,1 0 0,0 0 0,1 0 0,-1 1 0,2-9 0,5-9 0,1 0 0,1 0 0,17-28 0,2-5 0,-24 44 0,0 1 0,0-1 0,-1 0 0,-1 0 0,1-1 0,-2 1 0,1 0 0,-2-1 0,1 1 0,-1-1 0,-1 1 0,0 0 0,-4-18 0,4 26 0,1-1 0,-1 1 0,-1 0 0,1-1 0,0 1 0,-1 0 0,1 0 0,-1 0 0,1 0 0,-1 0 0,-4-3 0,-8-12 0,13 16 0,1 1 0,-1-1 0,0 0 0,1 0 0,0-1 0,-1 1 0,1 0 0,0 0 0,-1 0 0,1 0 0,0 0 0,0 0 0,0 0 0,0-1 0,0 1 0,0 0 0,1-2 0,-1 1 0,1 0 0,0 0 0,0 0 0,0 0 0,0 0 0,0 0 0,0 0 0,3-2 0,-1 0 0,0 1 0,0 0 0,1 0 0,-1 1 0,1-1 0,-1 1 0,1 0 0,8-4 0,18-2 0,-24 7 0,0 0 0,0-1 0,0 1 0,-1-1 0,1-1 0,9-4 0,-2-3 0,22-19 0,-17 13 0,-13 11 0,0 0 0,-1 0 0,0 0 0,0 0 0,-1-1 0,1 1 0,-1-1 0,-1 0 0,1 0 0,-1 0 0,0-1 0,0 1 0,0 0 0,-1-1 0,0 1 0,-1-1 0,1 1 0,-1-1 0,0 1 0,-1-1 0,0 0 0,0 1 0,0 0 0,-3-9 0,3 14 0,0-1 0,1 0 0,-1 1 0,0-1 0,0 1 0,0-1 0,0 1 0,-1-1 0,1 1 0,0 0 0,0 0 0,-1-1 0,1 1 0,-1 0 0,-2-1 0,1 1 0,0 0 0,1 0 0,-1 0 0,0 1 0,0-1 0,1 1 0,-1 0 0,0-1 0,-4 2 0,0 0 0,-1 0 0,1 1 0,-1-1 0,1 2 0,0-1 0,-13 7 0,-18 12 0,20-10 0,-1-1 0,-30 11 0,24-12 0,1 2 0,-30 18 0,41-22 0,4-1-1365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9T17:29:10.197"/>
    </inkml:context>
    <inkml:brush xml:id="br0">
      <inkml:brushProperty name="width" value="0.05" units="cm"/>
      <inkml:brushProperty name="height" value="0.05" units="cm"/>
      <inkml:brushProperty name="color" value="#FF0066"/>
    </inkml:brush>
  </inkml:definitions>
  <inkml:trace contextRef="#ctx0" brushRef="#br0">1 1 24575,'5'130'0,"3"-6"0,-8-112 0,2-1 0,0 1 0,0 0 0,5 11 0,-3-8 0,4 23 0,-4-20 0,0 0 0,1 0 0,13 29 0,-8-21 0,-9-22 0,1 0 0,0 0 0,0 0 0,0 0 0,1 0 0,-1-1 0,1 1 0,0-1 0,0 0 0,0 1 0,0-1 0,1-1 0,4 4 0,4 4-1365,-1-1-5461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0T10:59:23.69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1377 24575,'0'0'0,"0"-2"0,0-2 0,4-5 0,3-2 0,1-3 0,-2-1 0,3 2 0,0-2 0,-2 0 0,2 0 0,-1-1 0,2-1 0,0 1 0,-3-1 0,3 0 0,1 2 0,3 0 0,-3 2 0,1-2 0,-1 3 0,2 0 0,0-1 0,1 0 0,0 1 0,1-1 0,3 0 0,1-1 0,0 2 0,-2 0 0,-3 2 0,3-1 0,0 1 0,2 0 0,-3 0 0,2 3 0,-2 0 0,-1 2 0,-3-2 0,-1 1 0,2 1 0,-1 1 0,1 1 0,1 2 0,1 1 0,0-1 0,0 2 0,1-1 0,-1 0 0,-1 0 0,2 0 0,1 0 0,-2 0 0,0 0 0,0 0 0,0 3 0,-3 1 0,-1 0 0,1-1 0,0 4 0,1 0 0,2 2 0,0 1 0,0-2 0,0 4 0,1-4 0,-1 1 0,0-1 0,4 0 0,-1 1 0,0-1 0,0-1 0,4-1 0,-1-1 0,-2 2 0,0 1 0,-2 1 0,-1 0 0,0 1 0,0-1 0,-1 0 0,0-1 0,1 1 0,2-2 0,0-1 0,1 2 0,-2-1 0,3-1 0,0-3 0,0 0 0,-2-1 0,3-2 0,0 0 0,-2 0 0,0 0 0,-1-1 0,-3 1 0,1-3 0,-1 1 0,-1-4 0,4-3 0,1-3 0,0 1 0,-1-2 0,3-1 0,0-2 0,0 1 0,-3 2 0,3 0 0,0 2 0,-3 4 0,1-2 0,-2 1 0,-3-1 0,0 1 0,-5 0 0,0 1 0,-2-2 0,1 2 0,2-3 0,3-3 0,7 3 0,4-3 0,6-2 0,4-1 0,-2 0 0,-4-2 0,-3 6 0,0-3 0,-4 4 0,0-2 0,-2 4 0,-4-1 0,-2 3 0,-1-1 0,1 1 0,-3-3 0,-1 2 0,-1-3 0,-4 1 0,2 1 0,4-2 0,-1-3 0,3 4 0,2 0 0,2 2 0,-2 1 0,2 0 0,0 0 0,-1-2 0,0 0 0,1 3 0,0-1 0,-1 2 0,0-2 0,1 1 0,-2 0 0,1 2 0,0 1 0,0 2 0,0 0 0,0 1 0,1 0 0,-1 2 0,0 1 0,1-1 0,-2 2 0,-2-5 0,-11 1 0,-1 0 0,1 0 0,0 0 0,-1 0 0,1-1 0,-1 1 0,1-1 0,0 1 0,-1-1 0,1 0 0,0 0 0,0 1 0,0-1 0,-1 0 0,1 0 0,-1 0 0,1 0 0,0 0 0,-1 0 0,0 1 0,0-3 0,4-9 0,-4-3 0,1-3 0,2 3 0,-3 14 0,0-1 0,1 1 0,0-1 0,0 1 0,0 0 0,0 0 0,0-2 0,0 3 0,0-2 0,0 1 0,0-1 0,1 2 0,-2 0 0,1-1 0,3-2 0,-4 3 0,3-1 0,-1 0 0,4-1 0,8 0 0,1 0 0,0 3 0,1 1 0,-1 1 0,0 3 0,0 2 0,1 0 0,1-3 0,-3 1 0,-2 2 0,0-2 0,0-1 0,1 3 0,-1-2 0,3 0 0,0-2 0,0-2 0,0 0 0,-2 2 0,0 1 0,-2 0 0,2 1 0,0-2 0,2 0 0,0-2 0,-1-1 0,2-1 0,-2 4 0,1 0 0,1 0 0,-2-1 0,1-1 0,0-1 0,2 0 0,-2 3 0,0 1 0,1-1 0,-1-1 0,0 0 0,0-2 0,1 0 0,-2-1 0,2 0 0,0 0 0,-2 0 0,1-1 0,0 1 0,-1 0 0,2 0 0,-1 0 0,0 0 0,1 0 0,-1 0 0,1 0 0,-2 0 0,1 0 0,0-1 0,2-6 0,-2 1 0,0-2 0,1-3 0,-2-2 0,1-3 0,0 0 0,0-2 0,-1 0 0,2 1 0,0 4 0,-3-1 0,-1 3 0,-4 0 0,1-2 0,2 2 0,0 3 0,-2-1 0,1 4 0,-1-4 0,-3-1 0,1 1 0,0-2 0,1 4 0,-1-3 0,4 2 0,2 1 0,2-1 0,4 2 0,0-4 0,1 2 0,-2-1 0,-1 3 0,0-4 0,-1 3 0,-1 0 0,1 0 0,0 0 0,-2 1 0,2 3 0,-1-1 0,0 4 0,-1 0 0,2-3 0,0 1 0,-1 0 0,3 1 0,2 0 0,2 0 0,3 1 0,0 0 0,-3 0 0,2 0 0,-1 0 0,-3 0 0,-1 0 0,2 0 0,0 0 0,-2 0 0,-1 0 0,3 0 0,-2 0 0,1 0 0,-2 0 0,-1 0 0,-2 0 0,1 0 0,1 5 0,0-1 0,3 0 0,-2-1 0,0 4 0,-1-2 0,0 0 0,-3 1 0,2-1 0,-1-2 0,-1-1 0,-3 4 0,0-1 0,2 0 0,0-2 0,1-1 0,0-1 0,1 0 0,-1-1 0,1 0 0,-2-2 0,-4-2 0,0-1 0,-2-3 0,2 1 0,0 1 0,-2-3 0,2-1 0,2 3 0,1-4 0,1-2 0,1 1 0,-2-3 0,5-2 0,-1-1 0,1 3 0,0 1 0,-2 0 0,1 4 0,0-3 0,0 3 0,-3-1 0,-1 2 0,-4 0 0,2 2 0,0 2 0,0 2 0,3 1 0,1-3 0,0 2 0,1-1 0,0 1 0,2 1 0,-3 1 0,2 1 0,0-1 0,-1 1 0,3 1 0,1-1 0,-1 0 0,-1 0 0,1 0 0,0 0 0,-3 0 0,1 0 0,0 0 0,-1 2 0,3 4 0,0 0 0,2 2 0,1-1 0,1-2 0,-2 3 0,-2-2 0,4-1 0,-2 0 0,-3 0 0,-3 1 0,0-2 0,0 2 0,-1-1 0,1-2 0,-1 3 0,-11-4 0,0 0 0,1-1 0,3 4 0,3 4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8T15:25:39.457"/>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1646 24575,'0'0'0,"0"-3"0,0-2 0,5-5 0,5-4 0,1-2 0,-2-2 0,3 2 0,1-1 0,-3-2 0,3 2 0,-2-2 0,3-2 0,-1 2 0,-2-1 0,3-1 0,1 3 0,4 1 0,-3 1 0,0-2 0,0 4 0,2-1 0,0 0 0,2-1 0,0 2 0,0-1 0,6-1 0,0-1 0,1 3 0,-3-1 0,-5 3 0,5-1 0,0 2 0,2-2 0,-3 2 0,1 2 0,-1 1 0,-2 2 0,-5-3 0,0 2 0,2 1 0,-1 2 0,1 0 0,1 3 0,3 1 0,-2-1 0,2 2 0,0-1 0,-1 0 0,-1 0 0,2 0 0,1 0 0,-2 0 0,1 0 0,-1 0 0,-1 3 0,-3 2 0,-2 0 0,3-1 0,-2 4 0,2 0 0,3 3 0,0 1 0,0-2 0,0 4 0,2-4 0,-3 0 0,1 0 0,6-1 0,-2 2 0,1-1 0,-1-2 0,5-1 0,-1-1 0,-2 3 0,0 0 0,-4 2 0,0-1 0,-1 2 0,1-1 0,-2 0 0,-1-2 0,3 2 0,2-2 0,0-2 0,2 3 0,-3-2 0,4-1 0,0-3 0,-1-1 0,-2-1 0,5-2 0,-1 0 0,-2 0 0,-1 0 0,-1-1 0,-3 1 0,0-3 0,-1 0 0,-1-4 0,5-4 0,1-3 0,1 1 0,-2-2 0,4-2 0,1-2 0,-1 1 0,-4 2 0,5 0 0,-1 4 0,-4 3 0,1-2 0,-2 2 0,-4-2 0,-1 2 0,-6-1 0,0 2 0,-4-3 0,2 2 0,3-3 0,4-3 0,10 3 0,6-4 0,8-1 0,6-3 0,-4 1 0,-4-2 0,-5 6 0,-1-3 0,-4 5 0,-1-2 0,-2 4 0,-6-1 0,-4 4 0,0-2 0,1 2 0,-4-4 0,-1 2 0,-2-3 0,-5 1 0,3 1 0,4-2 0,0-3 0,4 3 0,2 2 0,3 1 0,-2 2 0,3-1 0,-1 1 0,-1-3 0,0 1 0,1 2 0,1 0 0,-3 2 0,2-3 0,0 2 0,-2 0 0,1 2 0,0 2 0,-1 2 0,1 0 0,0 1 0,2 0 0,-2 2 0,0 2 0,1-2 0,-2 3 0,-4-6 0,-15 1 0,0 0 0,0 0 0,0-1 0,0 1 0,0-1 0,-1 1 0,1-1 0,0 1 0,0-1 0,0 0 0,1 0 0,-1 0 0,0 0 0,-1 0 0,1 0 0,0 0 0,0 0 0,0-1 0,-1 1 0,0 1 0,1-3 0,4-12 0,-5-3 0,1-3 0,3 3 0,-3 16 0,-1 0 0,1 1 0,0-1 0,1 1 0,-1-1 0,0 1 0,1-3 0,0 4 0,-1-2 0,0 1 0,1-1 0,0 2 0,-1-1 0,0 0 0,4-2 0,-4 3 0,2-2 0,0 1 0,6-1 0,10-1 0,2 1 0,0 3 0,1 2 0,0 0 0,-1 5 0,0 1 0,1 0 0,1-2 0,-3 0 0,-3 2 0,0-2 0,0 0 0,0 2 0,1-2 0,3 0 0,0-2 0,0-2 0,0-1 0,-4 3 0,1 1 0,-2 0 0,2 1 0,0-2 0,4-1 0,-2-1 0,0-2 0,2-1 0,-2 5 0,1 0 0,1-1 0,-2 0 0,1-2 0,0 0 0,2-1 0,-2 4 0,1 0 0,0 0 0,-2-1 0,1-1 0,0-2 0,2 1 0,-3-2 0,2 0 0,0 0 0,-2 0 0,1-1 0,0 1 0,-1 0 0,1 0 0,0 0 0,1 0 0,0 0 0,-1 0 0,1 0 0,-2 0 0,1 0 0,0-2 0,2-6 0,-2 1 0,0-3 0,2-3 0,-4-3 0,3-3 0,-1 0 0,-1-2 0,0-1 0,2 2 0,0 4 0,-3 0 0,-3 3 0,-4-1 0,1-1 0,2 2 0,0 3 0,-2 0 0,1 3 0,-2-3 0,-4-2 0,2 1 0,0-2 0,1 4 0,-1-2 0,6 1 0,2 2 0,3-2 0,5 3 0,1-5 0,1 2 0,-3 0 0,-1 2 0,0-3 0,-2 2 0,-1 1 0,1-1 0,0 1 0,-2 1 0,2 3 0,-1 0 0,0 3 0,-1 1 0,2-3 0,0 1 0,-1-1 0,5 2 0,2 0 0,2 0 0,5 1 0,0-1 0,-4 1 0,3 0 0,-2 1 0,-4-1 0,-2 0 0,4 0 0,-1 0 0,-3 0 0,0 0 0,3 0 0,-2 0 0,0 0 0,-1 0 0,-3 0 0,-1 0 0,0 0 0,1 5 0,2 0 0,2 0 0,-1-1 0,-2 4 0,0-2 0,0 0 0,-4 1 0,2-1 0,-1-2 0,-1-2 0,-5 5 0,1-1 0,2 0 0,0-2 0,1-2 0,1 0 0,1-1 0,-1-1 0,1 0 0,-4-3 0,-4-2 0,-1-1 0,-1-3 0,1 0 0,1 2 0,-3-3 0,2-2 0,3 3 0,2-4 0,1-2 0,2 0 0,-3-3 0,6-2 0,0-1 0,0 3 0,1 1 0,-3 0 0,1 5 0,1-3 0,0 3 0,-5-1 0,-2 2 0,-4 0 0,1 3 0,1 2 0,1 2 0,3 2 0,1-4 0,1 2 0,0-1 0,2 2 0,1 0 0,-3 2 0,3 1 0,-1-1 0,-2 1 0,6 1 0,1-1 0,-3 0 0,1 0 0,0 0 0,-1 0 0,-2 0 0,0 0 0,0 0 0,-1 2 0,4 6 0,1-1 0,1 2 0,3 0 0,0-3 0,-1 3 0,-4-1 0,5-2 0,-1-1 0,-6 2 0,-3 0 0,-1-2 0,1 2 0,-2-2 0,1-1 0,0 3 0,-16-4 0,0-1 0,1-1 0,4 5 0,4 5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8T15:25:39.457"/>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1646 24575,'0'0'0,"0"-3"0,0-2 0,5-5 0,5-4 0,1-2 0,-2-2 0,3 2 0,1-1 0,-3-2 0,3 2 0,-2-2 0,3-2 0,-1 2 0,-2-1 0,3-1 0,1 3 0,4 1 0,-3 1 0,0-2 0,0 4 0,2-1 0,0 0 0,2-1 0,0 2 0,0-1 0,6-1 0,0-1 0,1 3 0,-3-1 0,-5 3 0,5-1 0,0 2 0,2-2 0,-3 2 0,1 2 0,-1 1 0,-2 2 0,-5-3 0,0 2 0,2 1 0,-1 2 0,1 0 0,1 3 0,3 1 0,-2-1 0,2 2 0,0-1 0,-1 0 0,-1 0 0,2 0 0,1 0 0,-2 0 0,1 0 0,-1 0 0,-1 3 0,-3 2 0,-2 0 0,3-1 0,-2 4 0,2 0 0,3 3 0,0 1 0,0-2 0,0 4 0,2-4 0,-3 0 0,1 0 0,6-1 0,-2 2 0,1-1 0,-1-2 0,5-1 0,-1-1 0,-2 3 0,0 0 0,-4 2 0,0-1 0,-1 2 0,1-1 0,-2 0 0,-1-2 0,3 2 0,2-2 0,0-2 0,2 3 0,-3-2 0,4-1 0,0-3 0,-1-1 0,-2-1 0,5-2 0,-1 0 0,-2 0 0,-1 0 0,-1-1 0,-3 1 0,0-3 0,-1 0 0,-1-4 0,5-4 0,1-3 0,1 1 0,-2-2 0,4-2 0,1-2 0,-1 1 0,-4 2 0,5 0 0,-1 4 0,-4 3 0,1-2 0,-2 2 0,-4-2 0,-1 2 0,-6-1 0,0 2 0,-4-3 0,2 2 0,3-3 0,4-3 0,10 3 0,6-4 0,8-1 0,6-3 0,-4 1 0,-4-2 0,-5 6 0,-1-3 0,-4 5 0,-1-2 0,-2 4 0,-6-1 0,-4 4 0,0-2 0,1 2 0,-4-4 0,-1 2 0,-2-3 0,-5 1 0,3 1 0,4-2 0,0-3 0,4 3 0,2 2 0,3 1 0,-2 2 0,3-1 0,-1 1 0,-1-3 0,0 1 0,1 2 0,1 0 0,-3 2 0,2-3 0,0 2 0,-2 0 0,1 2 0,0 2 0,-1 2 0,1 0 0,0 1 0,2 0 0,-2 2 0,0 2 0,1-2 0,-2 3 0,-4-6 0,-15 1 0,0 0 0,0 0 0,0-1 0,0 1 0,0-1 0,-1 1 0,1-1 0,0 1 0,0-1 0,0 0 0,1 0 0,-1 0 0,0 0 0,-1 0 0,1 0 0,0 0 0,0 0 0,0-1 0,-1 1 0,0 1 0,1-3 0,4-12 0,-5-3 0,1-3 0,3 3 0,-3 16 0,-1 0 0,1 1 0,0-1 0,1 1 0,-1-1 0,0 1 0,1-3 0,0 4 0,-1-2 0,0 1 0,1-1 0,0 2 0,-1-1 0,0 0 0,4-2 0,-4 3 0,2-2 0,0 1 0,6-1 0,10-1 0,2 1 0,0 3 0,1 2 0,0 0 0,-1 5 0,0 1 0,1 0 0,1-2 0,-3 0 0,-3 2 0,0-2 0,0 0 0,0 2 0,1-2 0,3 0 0,0-2 0,0-2 0,0-1 0,-4 3 0,1 1 0,-2 0 0,2 1 0,0-2 0,4-1 0,-2-1 0,0-2 0,2-1 0,-2 5 0,1 0 0,1-1 0,-2 0 0,1-2 0,0 0 0,2-1 0,-2 4 0,1 0 0,0 0 0,-2-1 0,1-1 0,0-2 0,2 1 0,-3-2 0,2 0 0,0 0 0,-2 0 0,1-1 0,0 1 0,-1 0 0,1 0 0,0 0 0,1 0 0,0 0 0,-1 0 0,1 0 0,-2 0 0,1 0 0,0-2 0,2-6 0,-2 1 0,0-3 0,2-3 0,-4-3 0,3-3 0,-1 0 0,-1-2 0,0-1 0,2 2 0,0 4 0,-3 0 0,-3 3 0,-4-1 0,1-1 0,2 2 0,0 3 0,-2 0 0,1 3 0,-2-3 0,-4-2 0,2 1 0,0-2 0,1 4 0,-1-2 0,6 1 0,2 2 0,3-2 0,5 3 0,1-5 0,1 2 0,-3 0 0,-1 2 0,0-3 0,-2 2 0,-1 1 0,1-1 0,0 1 0,-2 1 0,2 3 0,-1 0 0,0 3 0,-1 1 0,2-3 0,0 1 0,-1-1 0,5 2 0,2 0 0,2 0 0,5 1 0,0-1 0,-4 1 0,3 0 0,-2 1 0,-4-1 0,-2 0 0,4 0 0,-1 0 0,-3 0 0,0 0 0,3 0 0,-2 0 0,0 0 0,-1 0 0,-3 0 0,-1 0 0,0 0 0,1 5 0,2 0 0,2 0 0,-1-1 0,-2 4 0,0-2 0,0 0 0,-4 1 0,2-1 0,-1-2 0,-1-2 0,-5 5 0,1-1 0,2 0 0,0-2 0,1-2 0,1 0 0,1-1 0,-1-1 0,1 0 0,-4-3 0,-4-2 0,-1-1 0,-1-3 0,1 0 0,1 2 0,-3-3 0,2-2 0,3 3 0,2-4 0,1-2 0,2 0 0,-3-3 0,6-2 0,0-1 0,0 3 0,1 1 0,-3 0 0,1 5 0,1-3 0,0 3 0,-5-1 0,-2 2 0,-4 0 0,1 3 0,1 2 0,1 2 0,3 2 0,1-4 0,1 2 0,0-1 0,2 2 0,1 0 0,-3 2 0,3 1 0,-1-1 0,-2 1 0,6 1 0,1-1 0,-3 0 0,1 0 0,0 0 0,-1 0 0,-2 0 0,0 0 0,0 0 0,-1 2 0,4 6 0,1-1 0,1 2 0,3 0 0,0-3 0,-1 3 0,-4-1 0,5-2 0,-1-1 0,-6 2 0,-3 0 0,-1-2 0,1 2 0,-2-2 0,1-1 0,0 3 0,-16-4 0,0-1 0,1-1 0,4 5 0,4 5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8T16:56:32.198"/>
    </inkml:context>
    <inkml:brush xml:id="br0">
      <inkml:brushProperty name="width" value="0.2" units="cm"/>
      <inkml:brushProperty name="height" value="0.2" units="cm"/>
      <inkml:brushProperty name="color" value="#E71224"/>
    </inkml:brush>
  </inkml:definitions>
  <inkml:trace contextRef="#ctx0" brushRef="#br0">337 0 24575,'-4'1'0,"0"0"0,1-1 0,-1 1 0,1 1 0,-1-1 0,1 0 0,-1 1 0,1 0 0,0 0 0,0 0 0,-6 4 0,-14 9 0,-26 6 0,-11 6 0,51-22 0,-1 0 0,1 1 0,1 1 0,-10 8 0,-6 3 0,17-12 0,-13 11 0,18-15 0,0 1 0,0 0 0,0-1 0,0 1 0,0 0 0,1 0 0,-1 0 0,-1 5 0,1 1 0,-1 0 0,2 0 0,-1 1 0,1 11 0,2 40 0,1-29 0,-1 5 0,1-6 0,-4 41 0,0-64-58,1-1 0,-1 1 0,-1-1-1,0 1 1,0-1 0,-7 13 0,4-9-900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8T16:56:35.677"/>
    </inkml:context>
    <inkml:brush xml:id="br0">
      <inkml:brushProperty name="width" value="0.2" units="cm"/>
      <inkml:brushProperty name="height" value="0.2" units="cm"/>
      <inkml:brushProperty name="color" value="#E71224"/>
    </inkml:brush>
  </inkml:definitions>
  <inkml:trace contextRef="#ctx0" brushRef="#br0">0 1 24575,'58'0'0,"66"1"0,-116-1 0,0 1 0,-1 0 0,1 1 0,0 0 0,0 0 0,-1 0 0,0 1 0,1 0 0,8 5 0,-10-4 0,1 0 0,11 9 0,-16-12 0,0 1 0,0 1 0,0-1 0,0 0 0,0 0 0,-1 1 0,1-1 0,-1 1 0,0-1 0,0 1 0,2 3 0,4 18 0,2-1 0,18 36 0,-20-47 0,-1 0 0,-1 1 0,1 0 0,-2 0 0,0 0 0,3 17 0,-3-10 0,0 0 0,2-1 0,12 31 0,-14-38 0,-1-1 0,0 1 0,0 0 0,-2-1 0,1 1 0,-1 15 0,2 13 0,-2-32-341,1 0 0,0 0-1,4 12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50.526"/>
    </inkml:context>
    <inkml:brush xml:id="br0">
      <inkml:brushProperty name="width" value="0.35" units="cm"/>
      <inkml:brushProperty name="height" value="0.35" units="cm"/>
      <inkml:brushProperty name="color" value="#FFFFFF"/>
    </inkml:brush>
  </inkml:definitions>
  <inkml:trace contextRef="#ctx0" brushRef="#br0">380 1485 24575,'-1'-9'0,"-1"0"0,0 0 0,0 0 0,-1 1 0,0-1 0,-1 1 0,1-1 0,-7-8 0,-15-42 0,17 31 0,-1 0 0,-1 1 0,-1 0 0,-2 0 0,-18-28 0,2 1 0,2-2 0,-28-85 0,-7-15 0,47 121 0,3-2 0,1 0 0,1 0 0,2-1 0,-3-42 0,8-168 0,5 132 0,-2 106-136,0 0-1,1 0 1,0 0-1,1 0 1,0 0-1,0 0 1,1 1-1,1-1 0,6-13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8T16:56:39.777"/>
    </inkml:context>
    <inkml:brush xml:id="br0">
      <inkml:brushProperty name="width" value="0.2" units="cm"/>
      <inkml:brushProperty name="height" value="0.2" units="cm"/>
      <inkml:brushProperty name="color" value="#E71224"/>
    </inkml:brush>
  </inkml:definitions>
  <inkml:trace contextRef="#ctx0" brushRef="#br0">1 0 24575,'0'15'0,"0"-7"0,0 0 0,0 0 0,1 1 0,0-1 0,3 13 0,6 7 0,0 0 0,29 51 0,-36-75 0,-1-1 0,1 1 0,-1-1 0,1 0 0,0 0 0,1 0 0,-1 0 0,0 0 0,1-1 0,0 0 0,-1 0 0,1 0 0,0 0 0,0 0 0,0-1 0,0 1 0,0-1 0,7 1 0,6 0 0,0-1 0,0 0 0,24-3 0,-19 1 0,6 0 0,219 0 0,-225 3-1365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8T16:56:42.858"/>
    </inkml:context>
    <inkml:brush xml:id="br0">
      <inkml:brushProperty name="width" value="0.2" units="cm"/>
      <inkml:brushProperty name="height" value="0.2" units="cm"/>
      <inkml:brushProperty name="color" value="#E71224"/>
    </inkml:brush>
  </inkml:definitions>
  <inkml:trace contextRef="#ctx0" brushRef="#br0">0 404 24575,'31'0'0,"44"-1"0,-64 0 0,-1 0 0,0-1 0,-1 0 0,1-1 0,13-5 0,-16 6 0,0-1 0,1-1 0,-1 1 0,-1-1 0,1-1 0,0 1 0,-1-1 0,8-8 0,27-25 0,-17 17 0,-14 12 0,16-10 0,-16 12 0,-1 0 0,12-10 0,-18 14 0,-1 0 0,1-1 0,-1 1 0,1-1 0,-1 1 0,0-1 0,0 0 0,0 1 0,-1-1 0,2-5 0,0-9 0,0 0 0,-2 1 0,0-1 0,-3-31 0,1 17 0,1 3-1365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58.235"/>
    </inkml:context>
    <inkml:brush xml:id="br0">
      <inkml:brushProperty name="width" value="0.35" units="cm"/>
      <inkml:brushProperty name="height" value="0.35" units="cm"/>
      <inkml:brushProperty name="color" value="#FFFFFF"/>
    </inkml:brush>
  </inkml:definitions>
  <inkml:trace contextRef="#ctx0" brushRef="#br0">885 3780 24575,'-2'0'0,"1"-1"0,-1 1 0,0-1 0,1 1 0,-1-1 0,1 0 0,-1 0 0,1 1 0,0-1 0,-1 0 0,1 0 0,0-1 0,-1 1 0,1 0 0,0 0 0,0-1 0,0 1 0,0 0 0,0-1 0,1 1 0,-2-3 0,1 2 0,0 0 0,0 0 0,0 1 0,0-1 0,0 1 0,-1-1 0,1 1 0,-1-1 0,1 1 0,-1 0 0,1-1 0,-4 0 0,5 2 0,-1 0 0,0 0 0,1 0 0,-1 0 0,1 0 0,-1 0 0,1 0 0,-1 1 0,0-1 0,1 0 0,-1 0 0,1 1 0,-1-1 0,1 0 0,-1 1 0,1-1 0,-1 1 0,1-1 0,0 1 0,-1-1 0,1 0 0,-1 1 0,1 0 0,0-1 0,0 1 0,-1-1 0,1 1 0,0-1 0,0 1 0,0-1 0,-1 1 0,1 0 0,0-1 0,0 1 0,0-1 0,0 1 0,0 0 0,0-1 0,0 1 0,1 0 0,-1-1 0,0 1 0,0-1 0,0 1 0,1-1 0,-1 1 0,5 32 0,8-5 0,1 1 0,2-2 0,24 36 0,15 22 0,-25-25 0,-23-42 0,2 0 0,0-1 0,1 0 0,0-1 0,2 0 0,13 16 0,-24-32 0,-1 0 0,0 1 0,0-1 0,0 0 0,1 1 0,-1-1 0,0 0 0,1 0 0,-1 1 0,0-1 0,0 0 0,1 0 0,-1 0 0,1 1 0,-1-1 0,0 0 0,1 0 0,-1 0 0,0 0 0,1 0 0,-1 0 0,0 0 0,1 0 0,-1 0 0,1 0 0,-1 0 0,0 0 0,1 0 0,-1 0 0,1 0 0,-1 0 0,0 0 0,1 0 0,-1 0 0,0-1 0,1 1 0,4-15 0,-7-22 0,-6 9 0,-2 1 0,0 0 0,-20-38 0,-12-28 0,26 51 0,9 26 0,0 0 0,2 0 0,0-1 0,-3-21 0,-4-27 0,-31-101 0,16 79 0,-15-99 0,28 108 0,-16-118 0,20 124 0,5 38 0,-1-44 0,7-263 0,-2 340 0,1 0 0,0 0 0,0 0 0,0 0 0,0-1 0,0 1 0,0 0 0,0 0 0,0 0 0,0 0 0,0 0 0,1-1 0,-1 1 0,1 0 0,-1 0 0,1 0 0,-1 0 0,1 0 0,-1 0 0,1 0 0,0 0 0,-1 0 0,3-1 0,-2 2 0,0 0 0,0 1 0,0-1 0,0 0 0,0 1 0,0-1 0,0 1 0,0-1 0,0 1 0,0-1 0,0 1 0,-1-1 0,1 1 0,0 0 0,0 0 0,0-1 0,-1 1 0,1 0 0,1 2 0,37 59 0,-36-57 0,36 72 0,56 159 0,-85-210 0,49 154 0,-52-151 0,-1 0 0,-1 1 0,-2 0 0,0 40 0,-2-22 0,8 54 0,-4-65 0,-1 1 0,-4 71 0,0-108 0,0 1 0,0 0 0,0-1 0,0 1 0,0-1 0,-1 1 0,1 0 0,0-1 0,-1 1 0,1-1 0,-1 1 0,0-1 0,1 0 0,-1 1 0,0-1 0,0 0 0,0 1 0,0-1 0,0 0 0,0 0 0,0 0 0,-1 0 0,1 0 0,0 0 0,-1 0 0,-1 1 0,1-2 0,0 0 0,0 0 0,-1 0 0,1 0 0,0 0 0,-1-1 0,1 1 0,0-1 0,0 1 0,0-1 0,0 0 0,-1 0 0,1 0 0,0 0 0,-3-2 0,-7-6 0,0 0 0,0-1 0,1 0 0,-13-15 0,-164-171 0,164 170 0,1-1 0,1-1 0,2-1 0,1 0 0,-18-38 0,25 44 0,-30-41 0,31 49 0,1 0 0,0 0 0,1 0 0,1-1 0,0-1 0,-5-17 0,9 21 0,2 9 0,0-1 0,0 1 0,1-1 0,-1 0 0,1 1 0,0-1 0,1 0 0,-1 0 0,1 1 0,0-8 0,2 13 0,-1 0 0,1 0 0,-1 1 0,1-1 0,-1 1 0,1-1 0,-1 1 0,0-1 0,0 1 0,0 0 0,2 2 0,37 67 0,-3 2 0,39 108 0,33 164 0,-97-310 0,1-1 0,2-1 0,1 0 0,39 57 0,-17-28 0,-7-8 0,-2 1 0,-3 2 0,-2 1 0,32 120 0,-53-167 0,-2-8 0,0 0 0,-1-1 0,1 1 0,0 0 0,-1 0 0,0-1 0,0 1 0,1 0 0,-2 0 0,1 0 0,-1 4 0,0-6 0,0 0 0,0 0 0,-1 0 0,1 0 0,0 0 0,-1 0 0,1 0 0,0 0 0,-1 0 0,1-1 0,-1 1 0,0-1 0,1 1 0,-1-1 0,1 1 0,-1-1 0,0 0 0,1 0 0,-1 0 0,0 0 0,1 0 0,-1 0 0,-2-1 0,-14 1 0,1-1 0,-1 0 0,-30-7 0,41 6 0,0 0 0,0-1 0,0 0 0,1 0 0,-1-1 0,1 0 0,0 0 0,0 0 0,0-1 0,1 0 0,-9-9 0,-6-9 0,2-2 0,0 0 0,-14-28 0,-3-8 0,-39-97 0,-3-57 0,47 126 0,-35-90 0,60 165 0,1 0 0,0 0 0,-3-26 0,-7-24 0,-13-38 0,-16-45 0,8 31 0,19 56 0,-13-73 0,16 64 0,1 16 0,-22-124 0,14 4 0,2 44 0,-3-31 0,-4-8 0,24 160 0,-4-32 0,-18-63 0,18 80 0,0 0 0,2 0 0,-1-36 0,2 32 0,-9-54 0,-1 15 0,-5-96 0,15 147 0,-7-45 0,-1-18 0,-6-159 0,13 210 0,-2-75 0,-4-36 0,0 49-5,7-176 1,4 128-1352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9:19.076"/>
    </inkml:context>
    <inkml:brush xml:id="br0">
      <inkml:brushProperty name="width" value="0.35" units="cm"/>
      <inkml:brushProperty name="height" value="0.35" units="cm"/>
      <inkml:brushProperty name="color" value="#FFFFFF"/>
    </inkml:brush>
  </inkml:definitions>
  <inkml:trace contextRef="#ctx0" brushRef="#br0">8 0 24575,'2'18'0,"0"-1"0,2 1 0,0-1 0,1 0 0,1 0 0,15 31 0,4 12 0,25 85 0,-5 3 0,41 255 0,-29-89 0,-43-246 0,16 67 0,-12-63 0,13 114 0,-15-37 0,48 203 0,-53-316 0,-4-28 0,-2-26 0,0-102 0,-4-1 0,-23-175 0,12 232 0,-2 1 0,-3 0 0,-37-99 0,40 142 0,11 21 0,1-1 0,-1 0 0,1 0 0,-1 0 0,1 0 0,0 1 0,-1-1 0,1 0 0,-1 0 0,1 0 0,0 1 0,-1-1 0,1 0 0,0 1 0,-1-1 0,1 0 0,0 1 0,0-1 0,-1 1 0,1-1 0,0 0 0,0 1 0,0-1 0,0 1 0,-1-1 0,1 0 0,0 1 0,0-1 0,0 1 0,-8 52 0,7-44 0,-83 727 0,80-696 0,3-27 0,0 0 0,-1 0 0,0-1 0,-5 14 0,7-25 0,0 0 0,-1 0 0,1-1 0,0 1 0,0 0 0,-1 0 0,1-1 0,-1 1 0,1 0 0,0-1 0,-1 1 0,1 0 0,-1-1 0,0 1 0,1-1 0,-1 1 0,1-1 0,-1 1 0,0-1 0,0 1 0,1-1 0,-1 0 0,0 1 0,0-1 0,1 0 0,-1 0 0,0 1 0,0-1 0,1 0 0,-1 0 0,0 0 0,0 0 0,0 0 0,0 0 0,1 0 0,-1 0 0,0-1 0,0 1 0,1 0 0,-1 0 0,0-1 0,0 1 0,1 0 0,-1-1 0,0 1 0,1-1 0,-1 1 0,0-1 0,1 1 0,-1-1 0,1 1 0,-2-2 0,-32-36 0,31 33 0,-20-25 0,-5-3 0,2-1 0,1-2 0,2 0 0,2-2 0,-21-49 0,37 64 0,1 0 0,0 0 0,2-1 0,1 1 0,1 0 0,1-1 0,5-26 0,-5 34 0,3-12 0,2 0 0,0 0 0,18-42 0,-13 39 0,-2-1 0,8-39 0,36-239 0,-49 284 0,-3 16 0,1 0 0,0 0 0,0 0 0,5-12 0,-7 21 0,1-1 0,0 0 0,0 0 0,0 0 0,0 0 0,0 1 0,1-1 0,-1 1 0,1-1 0,-1 1 0,1-1 0,-1 1 0,1 0 0,0-1 0,-1 1 0,1 0 0,0 0 0,0 1 0,0-1 0,0 0 0,0 0 0,0 1 0,0 0 0,0-1 0,3 1 0,9 0 0,-1 1 0,1 1 0,-1 1 0,14 3 0,-15-2 0,1-1 0,-1-1 0,1 0 0,0-1 0,15 0 0,-25-1 0,1-1 0,-1 1 0,1-1 0,-1 0 0,1 0 0,-1 0 0,1-1 0,-1 1 0,0-1 0,0 0 0,0 0 0,0 0 0,0 0 0,0 0 0,-1 0 0,1-1 0,-1 0 0,1 1 0,-1-1 0,0 0 0,0 0 0,3-7 0,-1 4 0,0-2 0,-1 1 0,0 0 0,0-1 0,-1 1 0,0-1 0,0 0 0,-1 0 0,0 0 0,0 0 0,-1 0 0,1 0 0,-2 0 0,0 0 0,0 1 0,0-1 0,-1 0 0,0 0 0,0 0 0,-1 1 0,0 0 0,0-1 0,-1 1 0,0 0 0,-7-9 0,-103-157 0,113 172 0,0-1 0,0 1 0,0 0 0,0-1 0,0 1 0,1-1 0,-1 1 0,0-1 0,1 1 0,-1-1 0,1 1 0,0-1 0,-1 0 0,1 1 0,0-1 0,0 0 0,0 1 0,0-3 0,1 3 0,-1 1 0,1-1 0,0 1 0,-1-1 0,1 1 0,0 0 0,0-1 0,-1 1 0,1 0 0,0 0 0,0-1 0,-1 1 0,1 0 0,0 0 0,0 0 0,-1 0 0,1 0 0,0 0 0,0 0 0,0 0 0,-1 0 0,1 0 0,0 1 0,0-1 0,1 1 0,64 27 0,-60-25 0,95 52 0,51 24 0,-149-78 0,1 1 0,-1-1 0,1 0 0,-1 1 0,1-2 0,-1 1 0,1 0 0,0-1 0,-1 1 0,1-1 0,-1 0 0,1 0 0,0-1 0,-1 1 0,1-1 0,0 0 0,-1 0 0,1 0 0,-1 0 0,0-1 0,6-2 0,-1-2 0,-1 0 0,0-1 0,0 0 0,0 0 0,-1 0 0,0-1 0,5-9 0,7-8 0,1 1 0,1 0 0,1 2 0,2 0 0,0 2 0,1 0 0,29-18 0,-40 28 0,0-1 0,-1 0 0,-1-1 0,18-23 0,14-15 0,-22 27 0,-1-2 0,17-27 0,-27 36 0,0 0 0,2 0 0,0 1 0,0 1 0,2 0 0,0 1 0,0 0 0,26-17 0,-38 29 0,-1 1 0,1 0 0,-1-1 0,1 1 0,0 0 0,-1 0 0,1 0 0,0 0 0,-1 0 0,1 0 0,-1 0 0,1 0 0,0 1 0,-1-1 0,1 1 0,-1-1 0,1 1 0,-1 0 0,1-1 0,-1 1 0,0 0 0,1 0 0,-1 0 0,0 0 0,0 0 0,0 0 0,1 1 0,-1-1 0,0 0 0,-1 1 0,1-1 0,1 2 0,30 55 0,-26-46 0,162 283 0,-135-241 0,5 20 0,-27-51 0,0-1 0,22 33 0,111 156 0,67 122 0,-27-41 0,-164-260 0,-2 0 0,-1 1 0,24 66 0,17 110 0,-33-125 0,-17-60 0,0 0 0,-2 0 0,-1 1 0,3 28 0,-8-51 0,0 0 0,0 0 0,0 0 0,0 0 0,-1 0 0,1 0 0,0 0 0,-1 0 0,0 0 0,1 0 0,-1 0 0,0 0 0,0 0 0,0 0 0,0-1 0,-1 1 0,1 0 0,0-1 0,-1 1 0,1-1 0,-1 0 0,1 1 0,-1-1 0,0 0 0,0 0 0,1 0 0,-1 0 0,-2 1 0,-6 1 0,0 0 0,0 0 0,0-1 0,-18 1 0,-4 2 0,-48 9 0,-154 6 0,-87-21 0,116-2 0,105 4 0,-114-3 0,194-1 0,0-1 0,0-1 0,1-1 0,0-1 0,-34-16 0,-2-1 0,45 21 0,2-1 0,-1 0 0,0 0 0,1-1 0,0 0 0,0 0 0,0-1 0,-7-7 0,10 7 0,1 0 0,-1 0 0,1 0 0,0 0 0,1-1 0,0 0 0,0 1 0,0-1 0,1 0 0,0 0 0,-1-10 0,-27-138 0,8 32 0,-55-176 0,29 137 0,45 150 0,0 0 0,0-1 0,1 1 0,1 0 0,0-1 0,1 1 0,0-1 0,1 1 0,0-1 0,1 1 0,0 0 0,1 0 0,7-18 0,6-8 0,1 2 0,39-62 0,-51 90 0,2-2 0,0 1 0,0 0 0,1 0 0,0 1 0,0 0 0,1 0 0,0 1 0,0 0 0,1 1 0,0 0 0,0 0 0,0 1 0,19-6 0,-9 0 0,0-1 0,0 0 0,-1-2 0,18-17 0,27-18 0,23 4 0,-84 44 0,-1 0 0,1 0 0,0 1 0,-1-1 0,1 1 0,-1 0 0,1 0 0,0 0 0,-1 0 0,1 0 0,-1 0 0,1 1 0,-1-1 0,1 1 0,0 0 0,-1-1 0,0 1 0,1 0 0,-1 1 0,0-1 0,1 0 0,-1 1 0,0-1 0,0 1 0,3 3 0,8 7 0,0 0 0,19 26 0,-17-21 0,162 205 0,-44-51 0,-95-123 0,-17-20 0,2-2 0,38 37 0,-40-43 0,-2 0 0,0 2 0,-1 0 0,-1 1 0,15 26 0,62 131 0,-92-178 0,24 57 0,32 105 0,-57-162 0,-1-1 0,1 1 0,-1-1 0,1 1 0,-1 0 0,0-1 0,0 1 0,0 0 0,0-1 0,0 1 0,0 0 0,0-1 0,-1 1 0,1-1 0,0 1 0,-1 0 0,0-1 0,1 1 0,-1-1 0,0 1 0,0-1 0,0 0 0,1 1 0,-2-1 0,1 0 0,0 1 0,0-1 0,0 0 0,0 0 0,-1 0 0,1 0 0,-1 0 0,1 0 0,-1-1 0,1 1 0,-1 0 0,1-1 0,-1 1 0,1-1 0,-1 0 0,-2 1 0,-9 1 0,1-1 0,-1 0 0,0 0 0,-18-3 0,18 2 0,-39-5 0,1-2 0,0-2 0,1-2 0,0-3 0,1-2 0,0-2 0,-75-39 0,116 52 0,0 1 0,1-1 0,0-1 0,0 0 0,0 0 0,1 0 0,0-1 0,0 1 0,1-2 0,-1 1 0,-5-11 0,-2-9 0,0-1 0,-8-30 0,-1-1 0,-246-462 0,248 486 0,20 35 0,0-1 0,0 0 0,0 1 0,-1-1 0,1 0 0,0 1 0,-1-1 0,1 0 0,0 1 0,-1-1 0,1 1 0,-1-1 0,1 1 0,-1-1 0,1 1 0,-1-1 0,1 1 0,-1 0 0,1-1 0,-1 1 0,0 0 0,1-1 0,-1 1 0,0 0 0,1 0 0,-1 0 0,-1-1 0,-4 18 0,4 48 0,3-52 0,2 75-12,4 0 0,4-1-1,23 90 1,84 252-3871,-114-418 3473,0 1-1,0-1 0,1 0 1,1 0-1,11 18 1,-16-27 471,0 0 1,1 0-1,-1-1 1,0 1-1,1 0 1,0-1 0,-1 1-1,1-1 1,0 1-1,0-1 1,-1 0 0,1 1-1,0-1 1,0 0-1,0-1 1,1 1 0,-1 0-1,0 0 1,0-1-1,0 1 1,1-1 0,-1 0-1,0 0 1,0 0-1,1 0 1,-1 0 0,0 0-1,0-1 1,0 1-1,1-1 1,-1 1 0,0-1-1,0 0 1,0 0-1,0 0 1,0 0-1,0 0 1,0 0 0,2-2-1,2-3 209,0 0-1,0 0 0,-1 0 1,0 0-1,0-1 1,0 0-1,-1 0 0,5-11 1,26-68 1128,-23 53-1289,24-58-109,97-268 0,-122 310 0,-10 39 0,1-1 0,0 1 0,1 0 0,0 0 0,1 0 0,5-9 0,-9 19 0,0 0 0,0-1 0,1 1 0,-1 0 0,0 0 0,0 0 0,1-1 0,-1 1 0,0 0 0,0 0 0,1 0 0,-1 0 0,0 0 0,1 0 0,-1-1 0,0 1 0,1 0 0,-1 0 0,0 0 0,1 0 0,-1 0 0,0 0 0,0 0 0,1 0 0,-1 0 0,0 1 0,1-1 0,-1 0 0,0 0 0,1 0 0,-1 0 0,0 0 0,0 0 0,1 1 0,-1-1 0,0 0 0,0 0 0,1 0 0,-1 1 0,0-1 0,0 0 0,0 0 0,1 1 0,-1-1 0,0 0 0,0 0 0,0 1 0,0-1 0,0 0 0,1 1 0,-1-1 0,0 0 0,0 1 0,9 18 0,-9-18 0,26 79-1365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45.212"/>
    </inkml:context>
    <inkml:brush xml:id="br0">
      <inkml:brushProperty name="width" value="0.35" units="cm"/>
      <inkml:brushProperty name="height" value="0.35" units="cm"/>
      <inkml:brushProperty name="color" value="#FFFFFF"/>
    </inkml:brush>
  </inkml:definitions>
  <inkml:trace contextRef="#ctx0" brushRef="#br0">0 0 24575,'17'38'0,"98"117"0,-26 2 0,-70-122 0,2-1 0,1-1 0,2 0 0,1-2 0,43 41 0,-56-60 0,1 0 0,0 0 0,0-2 0,1 1 0,0-2 0,1 0 0,0-1 0,0 0 0,1-1 0,0-1 0,0 0 0,1-1 0,0-1 0,-1-1 0,1 0 0,0-1 0,1-1 0,32-2 0,13-7 0,0-2 0,0-3 0,-2-3 0,0-2 0,96-44 0,-92 36 0,104-50 0,-109 46 0,-35 19 0,0-2 0,0 0 0,-2-2 0,0-1 0,41-35 0,-35 24 0,2 2 0,34-23 0,-21 17 0,-19 14 17,0 2-1,49-21 1,-56 29-174,0 0-1,-1-2 1,0 0 0,0-1 0,-1 0 0,-1-2-1,0 0 1,27-27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3.266"/>
    </inkml:context>
    <inkml:brush xml:id="br0">
      <inkml:brushProperty name="width" value="0.35" units="cm"/>
      <inkml:brushProperty name="height" value="0.35" units="cm"/>
      <inkml:brushProperty name="color" value="#FFFFFF"/>
    </inkml:brush>
  </inkml:definitions>
  <inkml:trace contextRef="#ctx0" brushRef="#br0">0 1 24575,'4'0'0,"-1"1"0,0-1 0,0 1 0,-2 0 0,2 0 0,0-1 0,0 1 0,0 0 0,0 1 0,-2-1 0,2 0 0,0 0 0,-2 1 0,2-1 0,-1 1 0,-1-1 0,1 1 0,0 0 0,0-1 0,-1 1 0,1 0 0,-1 2 0,31 48 0,-28-40 0,11 19 0,-4 0 0,8 45 0,11 30 0,127 257 0,-120-279 0,-20-41 0,-2 0 0,-4 1 0,6 60 0,-11 134 0,-6-170 0,3-29 0,11 48 0,1-12 0,39 146 0,-36-165 0,45 118 0,10 33 0,57 160 0,-102-294 0,119 237 0,-16-37 0,-48-118 0,-18-41 0,-21-27 0,5 4 0,45 138 0,-83-200 0,2 0 0,3-1 0,26 37 0,5 6 0,93 199 0,-30-53 0,17-16 0,-37-63 0,-65-98 0,154 235 0,-66-151 0,-13-13 0,-75-85 0,-1-1 0,3-1 0,1-1 0,41 25 0,-35-23 0,1 0 0,50 50 0,-41-19 0,-34-42 0,-1-1 0,2 0 0,1-1 0,-1 0 0,2 0 0,2-1 0,15 11 0,-9-8 0,51 26 0,-67-38 0,-3 0 0,3-1 0,-2 0 0,1 0 0,0 0 0,-1 0 0,1 0 0,1 0 0,-1 0 0,0-1 0,-1 0 0,2 1 0,-1-1 0,0 0 0,1-1 0,-1 1 0,0 0 0,6-2 0,-8 1 0,1 0 0,-1 0 0,1 0 0,-1-1 0,1 1 0,-2-1 0,0 1 0,2-1 0,-1 1 0,-1-1 0,1 0 0,-1 0 0,1 0 0,-1 1 0,0-1 0,1 0 0,-2 0 0,1 0 0,-1 0 0,0 0 0,2 0 0,-2 0 0,0-4 0,-3-49 0,-4 21 0,-2 0 0,-4 0 0,0 1 0,-40-64 0,-112-117 0,55 94 0,44 51 0,6-2 0,-58-90 0,-135-178 0,115 167 0,-1-34 0,-112-237 0,230 402 0,-60-116 0,-98-312 0,158 393 0,-65-216 0,46 180 0,-33-197 0,30 91 0,21 123 0,-8-166 0,25 126 0,-7 0 0,-40-139 0,-34 3 0,41 160 0,16 33 0,-5 1 0,-81-124 0,79 149 0,3-2 0,4 0 0,3-2 0,-27-98 0,51 152 0,1-1 0,1 1 0,-1-1 0,1 1 0,0-1 0,0 1 0,0-1 0,0 1 0,0 0 0,1-1 0,0-4 0,1 7 0,-2 0 0,0 0 0,1 0 0,-1 0 0,2 0 0,-2 0 0,1 0 0,-1 0 0,2 0 0,-2 0 0,0 0 0,1 0 0,-1 0 0,1 0 0,-1 0 0,2 0 0,-2 0 0,0 0 0,1 1 0,-1-1 0,2 0 0,-2 0 0,0 0 0,1 1 0,-1-1 0,0 0 0,2 1 0,-2-1 0,0 0 0,1 1 0,-1-1 0,0 0 0,0 1 0,2-1 0,-2 1 0,0-1 0,57 58 0,-47-46 0,360 350 0,-334-329 0,-3 0 0,-2 2 0,47 69 0,50 123 0,-33-55 0,54 140 0,-25-47 0,7 15 0,-114-229 0,-3 0 0,-4 1 0,3 86 0,-14-15 0,5 338 0,55-1 0,32-141 0,-31-116 0,-27-105 0,72 131 0,-53-126 0,-35-61 0,12 53 0,-38-154 0,-2-1 0,-4 1 0,-3 0 0,-5 1 0,-45-76 0,-205-279 0,191 297 0,-72-131 0,135 206 0,2 0 0,3-1 0,2 0 0,-4-56 0,-27-128 0,30-311 0,15 361 0,-2 175 0,4-43 0,8 32 0,-11 12 0,1 1 0,-1-1 0,0 1 0,1-1 0,-1 1 0,1-1 0,-2 1 0,1 0 0,1 0 0,-1-1 0,-1 1 0,1 0 0,1 0 0,-2 0 0,1 0 0,-1 0 0,2 0 0,-2 0 0,1 1 0,25 35 0,36 72 0,-23-35 0,290 570-3487,-250-453 807,63 284 0,-116-343 144,-10-1 3894,-15-91 54,-2 1-1,-2 0 0,-3 0 1,-18 55-1,-39 98 1593,-25 98-3236,65-218 428,22-68-196,-2-8 0,0-19 0,0-34 0,4-179 74,-8-306-2931,-7 365 808,-49-187 0,47 296 1851,-72-251-4006,6 109 6575,45 118 2085,-28-125 0,52 178-4456,-26-48 0,28 66 0,1-1 0,1 0 0,2-1 0,0 1 0,1-1 0,3 0 0,0 0 0,3-35 0,0 55 0,0 0 0,0 1 0,0-1 0,0 0 0,0 0 0,0 1 0,2-1 0,-2 0 0,0 0 0,0 1 0,1-1 0,-1 0 0,0 1 0,2-1 0,-2 0 0,1 1 0,-1-1 0,1 1 0,-1-1 0,2 1 0,-1-1 0,-1 1 0,2-1 0,-2 1 0,1-1 0,1 1 0,-2 0 0,1-1 0,0 1 0,2 0 0,0 0 0,0 0 0,-1 0 0,0 0 0,1 1 0,0-1 0,0 1 0,0 0 0,-2-1 0,2 1 0,0 0 0,-1 0 0,3 2 0,69 41 0,-66-39 0,66 49 0,-3 3 0,-3 2 0,-5 1 0,-2 3 0,-5 1 0,-5 2 0,-2 1 0,-6 2 0,-4 1 0,49 136 0,-79-182 0,-4-1 0,1 1 0,-2 0 0,-1-1 0,-3 1 0,0 0 0,-3 0 0,1 0 0,-4 0 0,0-1 0,-13 26 0,-2-5 0,2 0 0,2 1 0,4 1 0,3-1 0,-3 56 0,0 29 0,-9 177 0,5-139 0,1-52 0,-12 36 0,15-97 0,-5 91 0,16-27 0,7 172 0,0-273 25,0 1-1,1-1 1,1 1-1,15 20 1,12 33-1513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4.260"/>
    </inkml:context>
    <inkml:brush xml:id="br0">
      <inkml:brushProperty name="width" value="0.35" units="cm"/>
      <inkml:brushProperty name="height" value="0.35" units="cm"/>
      <inkml:brushProperty name="color" value="#FFFFFF"/>
    </inkml:brush>
  </inkml:definitions>
  <inkml:trace contextRef="#ctx0" brushRef="#br0">1 1 24575,'0'7'0,"4"13"0,4 14 0,9 15 0,7 7 0,5 4 0,3 3 0,-1-2 0,-3-1 0,-3-4 0,-4-7 0,-3-9 0,-2-7 0,-6-6 0,-3-4 0,-4-3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D デジタル 教科書体 N-R" panose="02020400000000000000" pitchFamily="17" charset="-128"/>
                <a:ea typeface="UD デジタル 教科書体 N-R" panose="02020400000000000000" pitchFamily="17" charset="-128"/>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D デジタル 教科書体 N-R" panose="02020400000000000000" pitchFamily="17" charset="-128"/>
                <a:ea typeface="UD デジタル 教科書体 N-R" panose="02020400000000000000" pitchFamily="17" charset="-128"/>
              </a:defRPr>
            </a:lvl1pPr>
          </a:lstStyle>
          <a:p>
            <a:fld id="{2BB4FEF9-0C7C-4BB2-B36A-8E84930B324E}" type="datetime1">
              <a:rPr lang="ja-JP" altLang="en-US" smtClean="0"/>
              <a:pPr/>
              <a:t>2025/9/12</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D デジタル 教科書体 N-R" panose="02020400000000000000" pitchFamily="17" charset="-128"/>
                <a:ea typeface="UD デジタル 教科書体 N-R" panose="02020400000000000000" pitchFamily="17"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D デジタル 教科書体 N-R" panose="02020400000000000000" pitchFamily="17" charset="-128"/>
                <a:ea typeface="UD デジタル 教科書体 N-R" panose="02020400000000000000" pitchFamily="17" charset="-128"/>
              </a:defRPr>
            </a:lvl1pPr>
          </a:lstStyle>
          <a:p>
            <a:fld id="{4306F76E-E60C-4C54-B47A-C2C406EC8F72}" type="slidenum">
              <a:rPr lang="en-US" altLang="ja-JP" smtClean="0"/>
              <a:pPr/>
              <a:t>‹#›</a:t>
            </a:fld>
            <a:endParaRPr lang="ja-JP" altLang="en-US" dirty="0"/>
          </a:p>
        </p:txBody>
      </p:sp>
    </p:spTree>
    <p:extLst>
      <p:ext uri="{BB962C8B-B14F-4D97-AF65-F5344CB8AC3E}">
        <p14:creationId xmlns:p14="http://schemas.microsoft.com/office/powerpoint/2010/main" val="29874831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algn="l" defTabSz="914400" rtl="0" eaLnBrk="1" latinLnBrk="0" hangingPunct="1">
      <a:defRPr sz="12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algn="l" defTabSz="914400" rtl="0" eaLnBrk="1" latinLnBrk="0" hangingPunct="1">
      <a:defRPr sz="12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algn="l" defTabSz="914400" rtl="0" eaLnBrk="1" latinLnBrk="0" hangingPunct="1">
      <a:defRPr sz="12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algn="l" defTabSz="914400" rtl="0" eaLnBrk="1" latinLnBrk="0" hangingPunct="1">
      <a:defRPr sz="12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rtl="0"/>
            <a:fld id="{4306F76E-E60C-4C54-B47A-C2C406EC8F72}" type="slidenum">
              <a:rPr lang="en-US" altLang="ja-JP" smtClean="0"/>
              <a:t>1</a:t>
            </a:fld>
            <a:endParaRPr lang="ja-JP" altLang="en-US" dirty="0"/>
          </a:p>
        </p:txBody>
      </p:sp>
    </p:spTree>
    <p:extLst>
      <p:ext uri="{BB962C8B-B14F-4D97-AF65-F5344CB8AC3E}">
        <p14:creationId xmlns:p14="http://schemas.microsoft.com/office/powerpoint/2010/main" val="3021533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06F76E-E60C-4C54-B47A-C2C406EC8F72}" type="slidenum">
              <a:rPr lang="en-US" altLang="ja-JP" smtClean="0"/>
              <a:pPr/>
              <a:t>15</a:t>
            </a:fld>
            <a:endParaRPr lang="ja-JP" altLang="en-US" dirty="0"/>
          </a:p>
        </p:txBody>
      </p:sp>
    </p:spTree>
    <p:extLst>
      <p:ext uri="{BB962C8B-B14F-4D97-AF65-F5344CB8AC3E}">
        <p14:creationId xmlns:p14="http://schemas.microsoft.com/office/powerpoint/2010/main" val="2148120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AAC7-C778-6B24-5F00-BF65EEC73D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8F9FE0-978B-5ADD-6A11-23B3572CAC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432C9BB-F753-7543-C5A2-502FDB08FEEC}"/>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D97D1951-42C5-9F7E-3F4B-9C8D42DB0B66}"/>
              </a:ext>
            </a:extLst>
          </p:cNvPr>
          <p:cNvSpPr>
            <a:spLocks noGrp="1"/>
          </p:cNvSpPr>
          <p:nvPr>
            <p:ph type="sldNum" sz="quarter" idx="5"/>
          </p:nvPr>
        </p:nvSpPr>
        <p:spPr/>
        <p:txBody>
          <a:bodyPr/>
          <a:lstStyle/>
          <a:p>
            <a:fld id="{04BD4B6A-35E5-4611-A3A1-3FCE9DCF601F}" type="slidenum">
              <a:rPr kumimoji="1" lang="ja-JP" altLang="en-US" smtClean="0"/>
              <a:t>16</a:t>
            </a:fld>
            <a:endParaRPr kumimoji="1" lang="ja-JP" altLang="en-US"/>
          </a:p>
        </p:txBody>
      </p:sp>
    </p:spTree>
    <p:extLst>
      <p:ext uri="{BB962C8B-B14F-4D97-AF65-F5344CB8AC3E}">
        <p14:creationId xmlns:p14="http://schemas.microsoft.com/office/powerpoint/2010/main" val="121339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4B07E-68ED-781F-2B86-AE19116901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C0A76D-2BC8-078C-B174-63CF861B6C6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6EA580C-E09F-5253-CD6E-4F5A4336FED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13D0A63-42A9-AC9C-42AC-78E3C317FC0B}"/>
              </a:ext>
            </a:extLst>
          </p:cNvPr>
          <p:cNvSpPr>
            <a:spLocks noGrp="1"/>
          </p:cNvSpPr>
          <p:nvPr>
            <p:ph type="sldNum" sz="quarter" idx="5"/>
          </p:nvPr>
        </p:nvSpPr>
        <p:spPr/>
        <p:txBody>
          <a:bodyPr/>
          <a:lstStyle/>
          <a:p>
            <a:fld id="{04BD4B6A-35E5-4611-A3A1-3FCE9DCF601F}" type="slidenum">
              <a:rPr kumimoji="1" lang="ja-JP" altLang="en-US" smtClean="0"/>
              <a:t>17</a:t>
            </a:fld>
            <a:endParaRPr kumimoji="1" lang="ja-JP" altLang="en-US"/>
          </a:p>
        </p:txBody>
      </p:sp>
    </p:spTree>
    <p:extLst>
      <p:ext uri="{BB962C8B-B14F-4D97-AF65-F5344CB8AC3E}">
        <p14:creationId xmlns:p14="http://schemas.microsoft.com/office/powerpoint/2010/main" val="199650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BD4B6A-35E5-4611-A3A1-3FCE9DCF601F}" type="slidenum">
              <a:rPr kumimoji="1" lang="ja-JP" altLang="en-US" smtClean="0"/>
              <a:t>18</a:t>
            </a:fld>
            <a:endParaRPr kumimoji="1" lang="ja-JP" altLang="en-US"/>
          </a:p>
        </p:txBody>
      </p:sp>
    </p:spTree>
    <p:extLst>
      <p:ext uri="{BB962C8B-B14F-4D97-AF65-F5344CB8AC3E}">
        <p14:creationId xmlns:p14="http://schemas.microsoft.com/office/powerpoint/2010/main" val="667684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373A3-4D90-D4DA-3E50-8A70957B03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1E226B7-A673-2449-FB94-E0FE26D2372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72AAB2D-DA09-50B2-A07A-62C82BFE5EB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9EDE73C-9B91-BD00-F946-4B9D801674A5}"/>
              </a:ext>
            </a:extLst>
          </p:cNvPr>
          <p:cNvSpPr>
            <a:spLocks noGrp="1"/>
          </p:cNvSpPr>
          <p:nvPr>
            <p:ph type="sldNum" sz="quarter" idx="5"/>
          </p:nvPr>
        </p:nvSpPr>
        <p:spPr/>
        <p:txBody>
          <a:bodyPr/>
          <a:lstStyle/>
          <a:p>
            <a:fld id="{04BD4B6A-35E5-4611-A3A1-3FCE9DCF601F}" type="slidenum">
              <a:rPr kumimoji="1" lang="ja-JP" altLang="en-US" smtClean="0"/>
              <a:t>19</a:t>
            </a:fld>
            <a:endParaRPr kumimoji="1" lang="ja-JP" altLang="en-US"/>
          </a:p>
        </p:txBody>
      </p:sp>
    </p:spTree>
    <p:extLst>
      <p:ext uri="{BB962C8B-B14F-4D97-AF65-F5344CB8AC3E}">
        <p14:creationId xmlns:p14="http://schemas.microsoft.com/office/powerpoint/2010/main" val="2254746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fact, if you go back to Bell‘s original paper, causality and locality are explicitly mentioned assumptions, where the causality here means the determinism, </a:t>
            </a:r>
          </a:p>
          <a:p>
            <a:r>
              <a:rPr kumimoji="1" lang="en-US" altLang="ja-JP" dirty="0"/>
              <a:t>and locality means a sort of no-signaling property in the level of hidden variable, which is sometimes referred as a parameter independence. </a:t>
            </a:r>
          </a:p>
          <a:p>
            <a:r>
              <a:rPr kumimoji="1" lang="en-US" altLang="ja-JP" dirty="0"/>
              <a:t>Let me read aloud the relevant passage. </a:t>
            </a:r>
          </a:p>
          <a:p>
            <a:r>
              <a:rPr kumimoji="1" lang="en-US" altLang="ja-JP" dirty="0"/>
              <a:t>“It is the requirement of locality, or more precisely that the result of a measurement on one system be unaffected by operations on a distant system”</a:t>
            </a:r>
          </a:p>
          <a:p>
            <a:r>
              <a:rPr kumimoji="1" lang="en-US" altLang="ja-JP" dirty="0"/>
              <a:t>He also refer Einstein’s words, which says: </a:t>
            </a:r>
          </a:p>
          <a:p>
            <a:r>
              <a:rPr kumimoji="1" lang="en-US" altLang="ja-JP" dirty="0"/>
              <a:t>The real factual situation of the system S2 is independent of what is done with the system S1, which is spatially separated from the former. </a:t>
            </a:r>
          </a:p>
          <a:p>
            <a:r>
              <a:rPr kumimoji="1" lang="en-US" altLang="ja-JP" dirty="0"/>
              <a:t> </a:t>
            </a:r>
          </a:p>
          <a:p>
            <a:r>
              <a:rPr kumimoji="1" lang="en-US" altLang="ja-JP" dirty="0"/>
              <a:t>On the other hand, the assumption of a free choice of measurement settings was not mentioned in the original paper, and just implicitly assumed, which corresponds to measurement independence. </a:t>
            </a:r>
          </a:p>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04BD4B6A-35E5-4611-A3A1-3FCE9DCF601F}" type="slidenum">
              <a:rPr kumimoji="1" lang="ja-JP" altLang="en-US" smtClean="0"/>
              <a:t>23</a:t>
            </a:fld>
            <a:endParaRPr kumimoji="1" lang="ja-JP" altLang="en-US"/>
          </a:p>
        </p:txBody>
      </p:sp>
    </p:spTree>
    <p:extLst>
      <p:ext uri="{BB962C8B-B14F-4D97-AF65-F5344CB8AC3E}">
        <p14:creationId xmlns:p14="http://schemas.microsoft.com/office/powerpoint/2010/main" val="2007264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BD4B6A-35E5-4611-A3A1-3FCE9DCF601F}" type="slidenum">
              <a:rPr kumimoji="1" lang="ja-JP" altLang="en-US" smtClean="0"/>
              <a:t>24</a:t>
            </a:fld>
            <a:endParaRPr kumimoji="1" lang="ja-JP" altLang="en-US"/>
          </a:p>
        </p:txBody>
      </p:sp>
    </p:spTree>
    <p:extLst>
      <p:ext uri="{BB962C8B-B14F-4D97-AF65-F5344CB8AC3E}">
        <p14:creationId xmlns:p14="http://schemas.microsoft.com/office/powerpoint/2010/main" val="119457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04BD4B6A-35E5-4611-A3A1-3FCE9DCF601F}" type="slidenum">
              <a:rPr kumimoji="1" lang="ja-JP" altLang="en-US" smtClean="0"/>
              <a:t>25</a:t>
            </a:fld>
            <a:endParaRPr kumimoji="1" lang="ja-JP" altLang="en-US"/>
          </a:p>
        </p:txBody>
      </p:sp>
    </p:spTree>
    <p:extLst>
      <p:ext uri="{BB962C8B-B14F-4D97-AF65-F5344CB8AC3E}">
        <p14:creationId xmlns:p14="http://schemas.microsoft.com/office/powerpoint/2010/main" val="3018930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49</a:t>
            </a:fld>
            <a:endParaRPr kumimoji="1" lang="ja-JP" altLang="en-US"/>
          </a:p>
        </p:txBody>
      </p:sp>
    </p:spTree>
    <p:extLst>
      <p:ext uri="{BB962C8B-B14F-4D97-AF65-F5344CB8AC3E}">
        <p14:creationId xmlns:p14="http://schemas.microsoft.com/office/powerpoint/2010/main" val="2052059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50</a:t>
            </a:fld>
            <a:endParaRPr kumimoji="1" lang="ja-JP" altLang="en-US"/>
          </a:p>
        </p:txBody>
      </p:sp>
    </p:spTree>
    <p:extLst>
      <p:ext uri="{BB962C8B-B14F-4D97-AF65-F5344CB8AC3E}">
        <p14:creationId xmlns:p14="http://schemas.microsoft.com/office/powerpoint/2010/main" val="299261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ctr"/>
            <a:endParaRPr kumimoji="1" lang="en-US" altLang="ja-JP" dirty="0"/>
          </a:p>
        </p:txBody>
      </p:sp>
      <p:sp>
        <p:nvSpPr>
          <p:cNvPr id="4" name="スライド番号プレースホルダー 3"/>
          <p:cNvSpPr>
            <a:spLocks noGrp="1"/>
          </p:cNvSpPr>
          <p:nvPr>
            <p:ph type="sldNum" sz="quarter" idx="5"/>
          </p:nvPr>
        </p:nvSpPr>
        <p:spPr/>
        <p:txBody>
          <a:bodyPr/>
          <a:lstStyle/>
          <a:p>
            <a:fld id="{04BD4B6A-35E5-4611-A3A1-3FCE9DCF601F}" type="slidenum">
              <a:rPr kumimoji="1" lang="ja-JP" altLang="en-US" smtClean="0"/>
              <a:t>3</a:t>
            </a:fld>
            <a:endParaRPr kumimoji="1" lang="ja-JP" altLang="en-US"/>
          </a:p>
        </p:txBody>
      </p:sp>
    </p:spTree>
    <p:extLst>
      <p:ext uri="{BB962C8B-B14F-4D97-AF65-F5344CB8AC3E}">
        <p14:creationId xmlns:p14="http://schemas.microsoft.com/office/powerpoint/2010/main" val="2951422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51</a:t>
            </a:fld>
            <a:endParaRPr kumimoji="1" lang="ja-JP" altLang="en-US"/>
          </a:p>
        </p:txBody>
      </p:sp>
    </p:spTree>
    <p:extLst>
      <p:ext uri="{BB962C8B-B14F-4D97-AF65-F5344CB8AC3E}">
        <p14:creationId xmlns:p14="http://schemas.microsoft.com/office/powerpoint/2010/main" val="191948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52</a:t>
            </a:fld>
            <a:endParaRPr kumimoji="1" lang="ja-JP" altLang="en-US"/>
          </a:p>
        </p:txBody>
      </p:sp>
    </p:spTree>
    <p:extLst>
      <p:ext uri="{BB962C8B-B14F-4D97-AF65-F5344CB8AC3E}">
        <p14:creationId xmlns:p14="http://schemas.microsoft.com/office/powerpoint/2010/main" val="3586781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53</a:t>
            </a:fld>
            <a:endParaRPr kumimoji="1" lang="ja-JP" altLang="en-US"/>
          </a:p>
        </p:txBody>
      </p:sp>
    </p:spTree>
    <p:extLst>
      <p:ext uri="{BB962C8B-B14F-4D97-AF65-F5344CB8AC3E}">
        <p14:creationId xmlns:p14="http://schemas.microsoft.com/office/powerpoint/2010/main" val="3931813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54</a:t>
            </a:fld>
            <a:endParaRPr kumimoji="1" lang="ja-JP" altLang="en-US"/>
          </a:p>
        </p:txBody>
      </p:sp>
    </p:spTree>
    <p:extLst>
      <p:ext uri="{BB962C8B-B14F-4D97-AF65-F5344CB8AC3E}">
        <p14:creationId xmlns:p14="http://schemas.microsoft.com/office/powerpoint/2010/main" val="1231542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56</a:t>
            </a:fld>
            <a:endParaRPr kumimoji="1" lang="ja-JP" altLang="en-US"/>
          </a:p>
        </p:txBody>
      </p:sp>
    </p:spTree>
    <p:extLst>
      <p:ext uri="{BB962C8B-B14F-4D97-AF65-F5344CB8AC3E}">
        <p14:creationId xmlns:p14="http://schemas.microsoft.com/office/powerpoint/2010/main" val="1813378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57</a:t>
            </a:fld>
            <a:endParaRPr kumimoji="1" lang="ja-JP" altLang="en-US"/>
          </a:p>
        </p:txBody>
      </p:sp>
    </p:spTree>
    <p:extLst>
      <p:ext uri="{BB962C8B-B14F-4D97-AF65-F5344CB8AC3E}">
        <p14:creationId xmlns:p14="http://schemas.microsoft.com/office/powerpoint/2010/main" val="2506280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58</a:t>
            </a:fld>
            <a:endParaRPr kumimoji="1" lang="ja-JP" altLang="en-US"/>
          </a:p>
        </p:txBody>
      </p:sp>
    </p:spTree>
    <p:extLst>
      <p:ext uri="{BB962C8B-B14F-4D97-AF65-F5344CB8AC3E}">
        <p14:creationId xmlns:p14="http://schemas.microsoft.com/office/powerpoint/2010/main" val="1297445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59</a:t>
            </a:fld>
            <a:endParaRPr kumimoji="1" lang="ja-JP" altLang="en-US"/>
          </a:p>
        </p:txBody>
      </p:sp>
    </p:spTree>
    <p:extLst>
      <p:ext uri="{BB962C8B-B14F-4D97-AF65-F5344CB8AC3E}">
        <p14:creationId xmlns:p14="http://schemas.microsoft.com/office/powerpoint/2010/main" val="3548510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60</a:t>
            </a:fld>
            <a:endParaRPr kumimoji="1" lang="ja-JP" altLang="en-US"/>
          </a:p>
        </p:txBody>
      </p:sp>
    </p:spTree>
    <p:extLst>
      <p:ext uri="{BB962C8B-B14F-4D97-AF65-F5344CB8AC3E}">
        <p14:creationId xmlns:p14="http://schemas.microsoft.com/office/powerpoint/2010/main" val="3220549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61</a:t>
            </a:fld>
            <a:endParaRPr kumimoji="1" lang="ja-JP" altLang="en-US"/>
          </a:p>
        </p:txBody>
      </p:sp>
    </p:spTree>
    <p:extLst>
      <p:ext uri="{BB962C8B-B14F-4D97-AF65-F5344CB8AC3E}">
        <p14:creationId xmlns:p14="http://schemas.microsoft.com/office/powerpoint/2010/main" val="72180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A8656-D919-2BF9-4767-365D31D0FA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30A35D-D85A-100D-443C-AB1399EE40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CBD1FA-A7DF-2751-D9CC-D64413ECA658}"/>
              </a:ext>
            </a:extLst>
          </p:cNvPr>
          <p:cNvSpPr>
            <a:spLocks noGrp="1"/>
          </p:cNvSpPr>
          <p:nvPr>
            <p:ph type="body" idx="1"/>
          </p:nvPr>
        </p:nvSpPr>
        <p:spPr/>
        <p:txBody>
          <a:bodyPr/>
          <a:lstStyle/>
          <a:p>
            <a:pPr algn="l" fontAlgn="ctr"/>
            <a:endParaRPr kumimoji="1" lang="en-US" altLang="ja-JP" dirty="0"/>
          </a:p>
        </p:txBody>
      </p:sp>
      <p:sp>
        <p:nvSpPr>
          <p:cNvPr id="4" name="スライド番号プレースホルダー 3">
            <a:extLst>
              <a:ext uri="{FF2B5EF4-FFF2-40B4-BE49-F238E27FC236}">
                <a16:creationId xmlns:a16="http://schemas.microsoft.com/office/drawing/2014/main" id="{0CC2DA03-F9A9-BC79-3AA5-842C28EDDE83}"/>
              </a:ext>
            </a:extLst>
          </p:cNvPr>
          <p:cNvSpPr>
            <a:spLocks noGrp="1"/>
          </p:cNvSpPr>
          <p:nvPr>
            <p:ph type="sldNum" sz="quarter" idx="5"/>
          </p:nvPr>
        </p:nvSpPr>
        <p:spPr/>
        <p:txBody>
          <a:bodyPr/>
          <a:lstStyle/>
          <a:p>
            <a:fld id="{04BD4B6A-35E5-4611-A3A1-3FCE9DCF601F}" type="slidenum">
              <a:rPr kumimoji="1" lang="ja-JP" altLang="en-US" smtClean="0"/>
              <a:t>4</a:t>
            </a:fld>
            <a:endParaRPr kumimoji="1" lang="ja-JP" altLang="en-US"/>
          </a:p>
        </p:txBody>
      </p:sp>
    </p:spTree>
    <p:extLst>
      <p:ext uri="{BB962C8B-B14F-4D97-AF65-F5344CB8AC3E}">
        <p14:creationId xmlns:p14="http://schemas.microsoft.com/office/powerpoint/2010/main" val="2658707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62</a:t>
            </a:fld>
            <a:endParaRPr kumimoji="1" lang="ja-JP" altLang="en-US"/>
          </a:p>
        </p:txBody>
      </p:sp>
    </p:spTree>
    <p:extLst>
      <p:ext uri="{BB962C8B-B14F-4D97-AF65-F5344CB8AC3E}">
        <p14:creationId xmlns:p14="http://schemas.microsoft.com/office/powerpoint/2010/main" val="1735304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63</a:t>
            </a:fld>
            <a:endParaRPr kumimoji="1" lang="ja-JP" altLang="en-US"/>
          </a:p>
        </p:txBody>
      </p:sp>
    </p:spTree>
    <p:extLst>
      <p:ext uri="{BB962C8B-B14F-4D97-AF65-F5344CB8AC3E}">
        <p14:creationId xmlns:p14="http://schemas.microsoft.com/office/powerpoint/2010/main" val="2146731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65</a:t>
            </a:fld>
            <a:endParaRPr kumimoji="1" lang="ja-JP" altLang="en-US"/>
          </a:p>
        </p:txBody>
      </p:sp>
    </p:spTree>
    <p:extLst>
      <p:ext uri="{BB962C8B-B14F-4D97-AF65-F5344CB8AC3E}">
        <p14:creationId xmlns:p14="http://schemas.microsoft.com/office/powerpoint/2010/main" val="170792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B5E99-78FE-F926-AD1B-1B821EC0E3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0B5F24-85BA-E6D2-F614-47D8B7EA9A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074D87F-601B-DBF6-7D88-F5E4581D10F0}"/>
              </a:ext>
            </a:extLst>
          </p:cNvPr>
          <p:cNvSpPr>
            <a:spLocks noGrp="1"/>
          </p:cNvSpPr>
          <p:nvPr>
            <p:ph type="body" idx="1"/>
          </p:nvPr>
        </p:nvSpPr>
        <p:spPr/>
        <p:txBody>
          <a:bodyPr/>
          <a:lstStyle/>
          <a:p>
            <a:pPr algn="l" fontAlgn="ctr"/>
            <a:endParaRPr kumimoji="1" lang="en-US" altLang="ja-JP" dirty="0"/>
          </a:p>
        </p:txBody>
      </p:sp>
      <p:sp>
        <p:nvSpPr>
          <p:cNvPr id="4" name="スライド番号プレースホルダー 3">
            <a:extLst>
              <a:ext uri="{FF2B5EF4-FFF2-40B4-BE49-F238E27FC236}">
                <a16:creationId xmlns:a16="http://schemas.microsoft.com/office/drawing/2014/main" id="{17C60D4D-AED8-F715-1B10-BF8DF00A1987}"/>
              </a:ext>
            </a:extLst>
          </p:cNvPr>
          <p:cNvSpPr>
            <a:spLocks noGrp="1"/>
          </p:cNvSpPr>
          <p:nvPr>
            <p:ph type="sldNum" sz="quarter" idx="5"/>
          </p:nvPr>
        </p:nvSpPr>
        <p:spPr/>
        <p:txBody>
          <a:bodyPr/>
          <a:lstStyle/>
          <a:p>
            <a:fld id="{04BD4B6A-35E5-4611-A3A1-3FCE9DCF601F}" type="slidenum">
              <a:rPr kumimoji="1" lang="ja-JP" altLang="en-US" smtClean="0"/>
              <a:t>5</a:t>
            </a:fld>
            <a:endParaRPr kumimoji="1" lang="ja-JP" altLang="en-US"/>
          </a:p>
        </p:txBody>
      </p:sp>
    </p:spTree>
    <p:extLst>
      <p:ext uri="{BB962C8B-B14F-4D97-AF65-F5344CB8AC3E}">
        <p14:creationId xmlns:p14="http://schemas.microsoft.com/office/powerpoint/2010/main" val="368274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04BD4B6A-35E5-4611-A3A1-3FCE9DCF601F}" type="slidenum">
              <a:rPr kumimoji="1" lang="ja-JP" altLang="en-US" smtClean="0"/>
              <a:t>6</a:t>
            </a:fld>
            <a:endParaRPr kumimoji="1" lang="ja-JP" altLang="en-US"/>
          </a:p>
        </p:txBody>
      </p:sp>
    </p:spTree>
    <p:extLst>
      <p:ext uri="{BB962C8B-B14F-4D97-AF65-F5344CB8AC3E}">
        <p14:creationId xmlns:p14="http://schemas.microsoft.com/office/powerpoint/2010/main" val="288047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C785-A77D-274B-E918-4EF2037F9C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EAC453-121A-282F-3E1E-E0BA8867251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DDC2EF-7364-CEEA-4BDF-02015D65DF70}"/>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B62A2A65-95BB-72DF-F119-1B214E0D27EE}"/>
              </a:ext>
            </a:extLst>
          </p:cNvPr>
          <p:cNvSpPr>
            <a:spLocks noGrp="1"/>
          </p:cNvSpPr>
          <p:nvPr>
            <p:ph type="sldNum" sz="quarter" idx="5"/>
          </p:nvPr>
        </p:nvSpPr>
        <p:spPr/>
        <p:txBody>
          <a:bodyPr/>
          <a:lstStyle/>
          <a:p>
            <a:fld id="{04BD4B6A-35E5-4611-A3A1-3FCE9DCF601F}" type="slidenum">
              <a:rPr kumimoji="1" lang="ja-JP" altLang="en-US" smtClean="0"/>
              <a:t>7</a:t>
            </a:fld>
            <a:endParaRPr kumimoji="1" lang="ja-JP" altLang="en-US"/>
          </a:p>
        </p:txBody>
      </p:sp>
    </p:spTree>
    <p:extLst>
      <p:ext uri="{BB962C8B-B14F-4D97-AF65-F5344CB8AC3E}">
        <p14:creationId xmlns:p14="http://schemas.microsoft.com/office/powerpoint/2010/main" val="4042807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2BCBE-FB77-B914-C61D-57749F752FC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ED643B-7841-D688-B5CF-EB421867BDB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B17D1B4-287D-6C82-B90A-380FA77F43B2}"/>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8E6B9A3C-13C7-AECA-D92D-B56B2BCD5AF8}"/>
              </a:ext>
            </a:extLst>
          </p:cNvPr>
          <p:cNvSpPr>
            <a:spLocks noGrp="1"/>
          </p:cNvSpPr>
          <p:nvPr>
            <p:ph type="sldNum" sz="quarter" idx="5"/>
          </p:nvPr>
        </p:nvSpPr>
        <p:spPr/>
        <p:txBody>
          <a:bodyPr/>
          <a:lstStyle/>
          <a:p>
            <a:fld id="{04BD4B6A-35E5-4611-A3A1-3FCE9DCF601F}" type="slidenum">
              <a:rPr kumimoji="1" lang="ja-JP" altLang="en-US" smtClean="0"/>
              <a:t>9</a:t>
            </a:fld>
            <a:endParaRPr kumimoji="1" lang="ja-JP" altLang="en-US"/>
          </a:p>
        </p:txBody>
      </p:sp>
    </p:spTree>
    <p:extLst>
      <p:ext uri="{BB962C8B-B14F-4D97-AF65-F5344CB8AC3E}">
        <p14:creationId xmlns:p14="http://schemas.microsoft.com/office/powerpoint/2010/main" val="2020766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E3E82-F990-7FFC-95A2-5B6744C0CB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0A75137-0A61-5AA0-9A9F-E7900A8B5B0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808696B-A4B5-EA69-0B45-F70AD0976FBF}"/>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AD078044-2AA9-9C29-7B3D-36C9B42E38D2}"/>
              </a:ext>
            </a:extLst>
          </p:cNvPr>
          <p:cNvSpPr>
            <a:spLocks noGrp="1"/>
          </p:cNvSpPr>
          <p:nvPr>
            <p:ph type="sldNum" sz="quarter" idx="5"/>
          </p:nvPr>
        </p:nvSpPr>
        <p:spPr/>
        <p:txBody>
          <a:bodyPr/>
          <a:lstStyle/>
          <a:p>
            <a:fld id="{04BD4B6A-35E5-4611-A3A1-3FCE9DCF601F}" type="slidenum">
              <a:rPr kumimoji="1" lang="ja-JP" altLang="en-US" smtClean="0"/>
              <a:t>10</a:t>
            </a:fld>
            <a:endParaRPr kumimoji="1" lang="ja-JP" altLang="en-US"/>
          </a:p>
        </p:txBody>
      </p:sp>
    </p:spTree>
    <p:extLst>
      <p:ext uri="{BB962C8B-B14F-4D97-AF65-F5344CB8AC3E}">
        <p14:creationId xmlns:p14="http://schemas.microsoft.com/office/powerpoint/2010/main" val="3787887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CDD83-97A2-572D-802E-ECA293C58F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FC2D43-2BBF-D23D-995D-7C4F4CB5DF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FF2503F-90B8-DE97-AA45-944F401C9657}"/>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AE429198-C0BB-067D-E768-AD6B56D00C5C}"/>
              </a:ext>
            </a:extLst>
          </p:cNvPr>
          <p:cNvSpPr>
            <a:spLocks noGrp="1"/>
          </p:cNvSpPr>
          <p:nvPr>
            <p:ph type="sldNum" sz="quarter" idx="5"/>
          </p:nvPr>
        </p:nvSpPr>
        <p:spPr/>
        <p:txBody>
          <a:bodyPr/>
          <a:lstStyle/>
          <a:p>
            <a:fld id="{04BD4B6A-35E5-4611-A3A1-3FCE9DCF601F}" type="slidenum">
              <a:rPr kumimoji="1" lang="ja-JP" altLang="en-US" smtClean="0"/>
              <a:t>11</a:t>
            </a:fld>
            <a:endParaRPr kumimoji="1" lang="ja-JP" altLang="en-US"/>
          </a:p>
        </p:txBody>
      </p:sp>
    </p:spTree>
    <p:extLst>
      <p:ext uri="{BB962C8B-B14F-4D97-AF65-F5344CB8AC3E}">
        <p14:creationId xmlns:p14="http://schemas.microsoft.com/office/powerpoint/2010/main" val="4022556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長方形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noProof="0"/>
              <a:t>マスター サブタイトルの書式設定</a:t>
            </a:r>
            <a:endParaRPr lang="ja-JP" altLang="en-US" noProof="0" dirty="0"/>
          </a:p>
        </p:txBody>
      </p:sp>
      <p:sp>
        <p:nvSpPr>
          <p:cNvPr id="8" name="日付プレースホルダー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5C853AD4-5F35-4108-A342-DA2A63ADB592}" type="datetime1">
              <a:rPr lang="ja-JP" altLang="en-US" noProof="0" smtClean="0"/>
              <a:t>2025/9/12</a:t>
            </a:fld>
            <a:endParaRPr lang="ja-JP" altLang="en-US" noProof="0" dirty="0"/>
          </a:p>
        </p:txBody>
      </p:sp>
      <p:sp>
        <p:nvSpPr>
          <p:cNvPr id="9" name="フッター プレースホルダー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ja-JP" altLang="en-US" noProof="0" dirty="0"/>
          </a:p>
        </p:txBody>
      </p:sp>
      <p:sp>
        <p:nvSpPr>
          <p:cNvPr id="10" name="スライド番号プレースホルダー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33357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2" y="702156"/>
            <a:ext cx="11029616" cy="1188720"/>
          </a:xfrm>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581192" y="2340864"/>
            <a:ext cx="11029615" cy="3634486"/>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日付プレースホルダー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0E50230B-0978-47C5-976F-025BD758B726}" type="datetime1">
              <a:rPr lang="ja-JP" altLang="en-US" noProof="0" smtClean="0"/>
              <a:t>2025/9/12</a:t>
            </a:fld>
            <a:endParaRPr lang="ja-JP" altLang="en-US" noProof="0" dirty="0"/>
          </a:p>
        </p:txBody>
      </p:sp>
      <p:sp>
        <p:nvSpPr>
          <p:cNvPr id="9" name="フッター プレースホルダー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ja-JP" altLang="en-US" noProof="0" dirty="0"/>
          </a:p>
        </p:txBody>
      </p:sp>
      <p:sp>
        <p:nvSpPr>
          <p:cNvPr id="10" name="スライド番号プレースホルダー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48156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8" name="長方形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581193" y="2393950"/>
            <a:ext cx="11029615" cy="2147467"/>
          </a:xfrm>
        </p:spPr>
        <p:txBody>
          <a:bodyPr rtlCol="0" anchor="b">
            <a:normAutofit/>
          </a:bodyPr>
          <a:lstStyle>
            <a:lvl1pPr algn="l">
              <a:defRPr sz="3600" b="1" cap="all">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テキストの書式設定</a:t>
            </a:r>
          </a:p>
        </p:txBody>
      </p:sp>
      <p:sp>
        <p:nvSpPr>
          <p:cNvPr id="7" name="日付プレースホルダー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7B4CC198-6C3D-4025-A1CA-F01DEBC908CD}" type="datetime1">
              <a:rPr lang="ja-JP" altLang="en-US" noProof="0" smtClean="0"/>
              <a:t>2025/9/12</a:t>
            </a:fld>
            <a:endParaRPr lang="ja-JP" altLang="en-US" noProof="0" dirty="0"/>
          </a:p>
        </p:txBody>
      </p:sp>
      <p:sp>
        <p:nvSpPr>
          <p:cNvPr id="9" name="フッター プレースホルダー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ja-JP" altLang="en-US" noProof="0" dirty="0"/>
          </a:p>
        </p:txBody>
      </p:sp>
      <p:sp>
        <p:nvSpPr>
          <p:cNvPr id="10" name="スライド番号プレースホルダー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155485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729658"/>
            <a:ext cx="11029616" cy="988332"/>
          </a:xfrm>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581193" y="2228003"/>
            <a:ext cx="5194767" cy="3633047"/>
          </a:xfrm>
        </p:spPr>
        <p:txBody>
          <a:bodyPr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6416039" y="2228003"/>
            <a:ext cx="5194769" cy="3633047"/>
          </a:xfrm>
        </p:spPr>
        <p:txBody>
          <a:bodyPr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p:cNvSpPr>
            <a:spLocks noGrp="1"/>
          </p:cNvSpPr>
          <p:nvPr>
            <p:ph type="dt" sz="half" idx="10"/>
          </p:nvPr>
        </p:nvSpPr>
        <p:spPr/>
        <p:txBody>
          <a:bodyPr rtlCol="0"/>
          <a:lstStyle/>
          <a:p>
            <a:pPr rtl="0"/>
            <a:fld id="{73D6C812-A203-4E75-979A-BC60843BB166}" type="datetime1">
              <a:rPr lang="ja-JP" altLang="en-US" noProof="0" smtClean="0"/>
              <a:t>2025/9/12</a:t>
            </a:fld>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2005235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12" name="タイトル 1"/>
          <p:cNvSpPr>
            <a:spLocks noGrp="1"/>
          </p:cNvSpPr>
          <p:nvPr>
            <p:ph type="title"/>
          </p:nvPr>
        </p:nvSpPr>
        <p:spPr>
          <a:xfrm>
            <a:off x="581193" y="729658"/>
            <a:ext cx="11029616" cy="988332"/>
          </a:xfrm>
        </p:spPr>
        <p:txBody>
          <a:bodyPr rtlCol="0"/>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581194" y="2926052"/>
            <a:ext cx="5194766" cy="2934999"/>
          </a:xfrm>
        </p:spPr>
        <p:txBody>
          <a:bodyPr rtlCol="0" anchor="t">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ja-JP" altLang="en-US" noProof="0"/>
              <a:t>マスター テキストの書式設定</a:t>
            </a:r>
          </a:p>
        </p:txBody>
      </p:sp>
      <p:sp>
        <p:nvSpPr>
          <p:cNvPr id="6" name="コンテンツ プレースホルダー 5"/>
          <p:cNvSpPr>
            <a:spLocks noGrp="1"/>
          </p:cNvSpPr>
          <p:nvPr>
            <p:ph sz="quarter" idx="4"/>
          </p:nvPr>
        </p:nvSpPr>
        <p:spPr>
          <a:xfrm>
            <a:off x="6416037" y="2926052"/>
            <a:ext cx="5194771" cy="2934999"/>
          </a:xfrm>
        </p:spPr>
        <p:txBody>
          <a:bodyPr rtlCol="0" anchor="t">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p:cNvSpPr>
            <a:spLocks noGrp="1"/>
          </p:cNvSpPr>
          <p:nvPr>
            <p:ph type="dt" sz="half" idx="10"/>
          </p:nvPr>
        </p:nvSpPr>
        <p:spPr/>
        <p:txBody>
          <a:bodyPr rtlCol="0"/>
          <a:lstStyle/>
          <a:p>
            <a:pPr rtl="0"/>
            <a:fld id="{DF634EBE-A311-4E3C-8748-54CAF420B61A}" type="datetime1">
              <a:rPr lang="ja-JP" altLang="en-US" noProof="0" smtClean="0"/>
              <a:t>2025/9/12</a:t>
            </a:fld>
            <a:endParaRPr lang="ja-JP" altLang="en-US" noProof="0" dirty="0"/>
          </a:p>
        </p:txBody>
      </p:sp>
      <p:sp>
        <p:nvSpPr>
          <p:cNvPr id="8" name="フッター プレースホルダー 7"/>
          <p:cNvSpPr>
            <a:spLocks noGrp="1"/>
          </p:cNvSpPr>
          <p:nvPr>
            <p:ph type="ftr" sz="quarter" idx="11"/>
          </p:nvPr>
        </p:nvSpPr>
        <p:spPr/>
        <p:txBody>
          <a:bodyPr rtlCol="0"/>
          <a:lstStyle/>
          <a:p>
            <a:pPr rtl="0"/>
            <a:endParaRPr lang="ja-JP" altLang="en-US" noProof="0" dirty="0"/>
          </a:p>
        </p:txBody>
      </p:sp>
      <p:sp>
        <p:nvSpPr>
          <p:cNvPr id="9" name="スライド番号プレースホルダー 8"/>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143911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8" name="タイトル 1"/>
          <p:cNvSpPr>
            <a:spLocks noGrp="1"/>
          </p:cNvSpPr>
          <p:nvPr>
            <p:ph type="title"/>
          </p:nvPr>
        </p:nvSpPr>
        <p:spPr>
          <a:xfrm>
            <a:off x="575894" y="729658"/>
            <a:ext cx="11029616" cy="988332"/>
          </a:xfrm>
        </p:spPr>
        <p:txBody>
          <a:bodyPr rtlCol="0"/>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p>
            <a:pPr rtl="0"/>
            <a:fld id="{6B5ECCF5-EC33-48A4-9933-BFF7B1B8AAF8}" type="datetime1">
              <a:rPr lang="ja-JP" altLang="en-US" noProof="0" smtClean="0"/>
              <a:t>2025/9/12</a:t>
            </a:fld>
            <a:endParaRPr lang="ja-JP" altLang="en-US" noProof="0"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5" name="スライド番号プレースホルダー 4"/>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155277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32751AC5-B57A-4E97-9212-22320B63DC73}" type="datetime1">
              <a:rPr lang="ja-JP" altLang="en-US" noProof="0" smtClean="0"/>
              <a:t>2025/9/12</a:t>
            </a:fld>
            <a:endParaRPr lang="ja-JP" altLang="en-US" noProof="0" dirty="0"/>
          </a:p>
        </p:txBody>
      </p:sp>
      <p:sp>
        <p:nvSpPr>
          <p:cNvPr id="3" name="フッター プレースホルダー 2"/>
          <p:cNvSpPr>
            <a:spLocks noGrp="1"/>
          </p:cNvSpPr>
          <p:nvPr>
            <p:ph type="ftr" sz="quarter" idx="11"/>
          </p:nvPr>
        </p:nvSpPr>
        <p:spPr/>
        <p:txBody>
          <a:bodyPr rtlCol="0"/>
          <a:lstStyle/>
          <a:p>
            <a:pPr rtl="0"/>
            <a:endParaRPr lang="ja-JP" altLang="en-US" noProof="0" dirty="0"/>
          </a:p>
        </p:txBody>
      </p:sp>
      <p:sp>
        <p:nvSpPr>
          <p:cNvPr id="4" name="スライド番号プレースホルダー 3"/>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322158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9" name="長方形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767857" y="933450"/>
            <a:ext cx="3031852" cy="1722419"/>
          </a:xfrm>
        </p:spPr>
        <p:txBody>
          <a:bodyPr rtlCol="0" anchor="b">
            <a:normAutofit/>
          </a:bodyPr>
          <a:lstStyle>
            <a:lvl1pPr algn="l">
              <a:defRPr sz="2400" b="1">
                <a:solidFill>
                  <a:srgbClr val="FFFFFF"/>
                </a:solidFill>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767857" y="2836654"/>
            <a:ext cx="3031852" cy="3001392"/>
          </a:xfrm>
        </p:spPr>
        <p:txBody>
          <a:bodyPr rtlCol="0" anchor="t">
            <a:normAutofit/>
          </a:bodyPr>
          <a:lstStyle>
            <a:lvl1pPr marL="0" indent="0" algn="l" rtl="0">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テキストの書式設定</a:t>
            </a:r>
          </a:p>
        </p:txBody>
      </p:sp>
      <p:sp>
        <p:nvSpPr>
          <p:cNvPr id="8" name="日付プレースホルダー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D150032B-761E-4B3A-A917-832FE485BAD0}" type="datetime1">
              <a:rPr lang="ja-JP" altLang="en-US" noProof="0" smtClean="0"/>
              <a:t>2025/9/12</a:t>
            </a:fld>
            <a:endParaRPr lang="ja-JP" altLang="en-US" noProof="0" dirty="0"/>
          </a:p>
        </p:txBody>
      </p:sp>
      <p:sp>
        <p:nvSpPr>
          <p:cNvPr id="10" name="フッター プレースホルダー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ja-JP" altLang="en-US" noProof="0" dirty="0"/>
          </a:p>
        </p:txBody>
      </p:sp>
      <p:sp>
        <p:nvSpPr>
          <p:cNvPr id="11" name="スライド番号プレースホルダー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263153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4693389"/>
            <a:ext cx="11029616" cy="566738"/>
          </a:xfrm>
        </p:spPr>
        <p:txBody>
          <a:bodyPr rtlCol="0" anchor="b">
            <a:normAutofit/>
          </a:bodyPr>
          <a:lstStyle>
            <a:lvl1pPr algn="l">
              <a:defRPr sz="2400" b="1">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図プレースホルダー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p>
            <a:pPr rtl="0"/>
            <a:fld id="{E6DE344C-1BCC-4B66-8E0D-BE09F6FCF927}" type="datetime1">
              <a:rPr lang="ja-JP" altLang="en-US" noProof="0" smtClean="0"/>
              <a:t>2025/9/12</a:t>
            </a:fld>
            <a:endParaRPr lang="ja-JP" altLang="en-US" noProof="0" dirty="0"/>
          </a:p>
        </p:txBody>
      </p:sp>
      <p:sp>
        <p:nvSpPr>
          <p:cNvPr id="6" name="フッター プレースホルダー 5"/>
          <p:cNvSpPr>
            <a:spLocks noGrp="1"/>
          </p:cNvSpPr>
          <p:nvPr>
            <p:ph type="ftr" sz="quarter" idx="11"/>
          </p:nvPr>
        </p:nvSpPr>
        <p:spPr/>
        <p:txBody>
          <a:bodyPr rtlCol="0"/>
          <a:lstStyle/>
          <a:p>
            <a:pPr algn="l" rtl="0"/>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9258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defRPr>
            </a:lvl1pPr>
          </a:lstStyle>
          <a:p>
            <a:fld id="{8230F5A2-A39A-4750-98A6-1CAA6F75CF07}" type="datetime1">
              <a:rPr lang="ja-JP" altLang="en-US" smtClean="0"/>
              <a:pPr/>
              <a:t>2025/9/12</a:t>
            </a:fld>
            <a:endParaRPr lang="ja-JP" altLang="en-US" dirty="0"/>
          </a:p>
        </p:txBody>
      </p:sp>
      <p:sp>
        <p:nvSpPr>
          <p:cNvPr id="5" name="フッター プレースホルダー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defRPr>
            </a:lvl1pPr>
          </a:lstStyle>
          <a:p>
            <a:endParaRPr lang="ja-JP" altLang="en-US" dirty="0"/>
          </a:p>
        </p:txBody>
      </p:sp>
      <p:sp>
        <p:nvSpPr>
          <p:cNvPr id="6" name="スライド番号プレースホルダー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defRPr>
            </a:lvl1pPr>
          </a:lstStyle>
          <a:p>
            <a:fld id="{3A98EE3D-8CD1-4C3F-BD1C-C98C9596463C}" type="slidenum">
              <a:rPr lang="en-US" altLang="ja-JP" smtClean="0"/>
              <a:pPr/>
              <a:t>‹#›</a:t>
            </a:fld>
            <a:endParaRPr lang="ja-JP" altLang="en-US" dirty="0"/>
          </a:p>
        </p:txBody>
      </p:sp>
      <p:sp>
        <p:nvSpPr>
          <p:cNvPr id="9" name="長方形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長方形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5219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kumimoji="1" sz="2800" b="1" kern="1200" cap="all">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8.png"/><Relationship Id="rId39" Type="http://schemas.openxmlformats.org/officeDocument/2006/relationships/customXml" Target="../ink/ink9.xml"/><Relationship Id="rId26" Type="http://schemas.openxmlformats.org/officeDocument/2006/relationships/image" Target="../media/image12.png"/><Relationship Id="rId34" Type="http://schemas.openxmlformats.org/officeDocument/2006/relationships/image" Target="../media/image16.png"/><Relationship Id="rId42" Type="http://schemas.openxmlformats.org/officeDocument/2006/relationships/customXml" Target="../ink/ink12.xml"/><Relationship Id="rId47" Type="http://schemas.openxmlformats.org/officeDocument/2006/relationships/image" Target="../media/image17.png"/><Relationship Id="rId50" Type="http://schemas.openxmlformats.org/officeDocument/2006/relationships/customXml" Target="../ink/ink18.xml"/><Relationship Id="rId55" Type="http://schemas.openxmlformats.org/officeDocument/2006/relationships/image" Target="../media/image21.png"/><Relationship Id="rId7" Type="http://schemas.openxmlformats.org/officeDocument/2006/relationships/customXml" Target="../ink/ink2.xml"/><Relationship Id="rId2" Type="http://schemas.openxmlformats.org/officeDocument/2006/relationships/notesSlide" Target="../notesSlides/notesSlide1.xml"/><Relationship Id="rId16" Type="http://schemas.openxmlformats.org/officeDocument/2006/relationships/image" Target="../media/image7.png"/><Relationship Id="rId20" Type="http://schemas.openxmlformats.org/officeDocument/2006/relationships/image" Target="../media/image9.png"/><Relationship Id="rId41" Type="http://schemas.openxmlformats.org/officeDocument/2006/relationships/customXml" Target="../ink/ink11.xml"/><Relationship Id="rId54" Type="http://schemas.openxmlformats.org/officeDocument/2006/relationships/customXml" Target="../ink/ink20.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customXml" Target="../ink/ink4.xml"/><Relationship Id="rId37" Type="http://schemas.openxmlformats.org/officeDocument/2006/relationships/customXml" Target="../ink/ink7.xml"/><Relationship Id="rId40" Type="http://schemas.openxmlformats.org/officeDocument/2006/relationships/customXml" Target="../ink/ink10.xml"/><Relationship Id="rId24" Type="http://schemas.openxmlformats.org/officeDocument/2006/relationships/image" Target="../media/image11.png"/><Relationship Id="rId45" Type="http://schemas.openxmlformats.org/officeDocument/2006/relationships/customXml" Target="../ink/ink15.xml"/><Relationship Id="rId32" Type="http://schemas.openxmlformats.org/officeDocument/2006/relationships/image" Target="../media/image15.png"/><Relationship Id="rId53" Type="http://schemas.openxmlformats.org/officeDocument/2006/relationships/image" Target="../media/image20.png"/><Relationship Id="rId15" Type="http://schemas.openxmlformats.org/officeDocument/2006/relationships/customXml" Target="../ink/ink5.xml"/><Relationship Id="rId36" Type="http://schemas.openxmlformats.org/officeDocument/2006/relationships/image" Target="../media/image5.png"/><Relationship Id="rId28" Type="http://schemas.openxmlformats.org/officeDocument/2006/relationships/image" Target="../media/image13.png"/><Relationship Id="rId49" Type="http://schemas.openxmlformats.org/officeDocument/2006/relationships/image" Target="../media/image18.png"/><Relationship Id="rId10" Type="http://schemas.openxmlformats.org/officeDocument/2006/relationships/image" Target="../media/image4.png"/><Relationship Id="rId44" Type="http://schemas.openxmlformats.org/officeDocument/2006/relationships/customXml" Target="../ink/ink14.xml"/><Relationship Id="rId52" Type="http://schemas.openxmlformats.org/officeDocument/2006/relationships/customXml" Target="../ink/ink19.xml"/><Relationship Id="rId9" Type="http://schemas.openxmlformats.org/officeDocument/2006/relationships/customXml" Target="../ink/ink3.xml"/><Relationship Id="rId14" Type="http://schemas.openxmlformats.org/officeDocument/2006/relationships/image" Target="../media/image6.png"/><Relationship Id="rId35" Type="http://schemas.openxmlformats.org/officeDocument/2006/relationships/image" Target="../media/image1.png"/><Relationship Id="rId22" Type="http://schemas.openxmlformats.org/officeDocument/2006/relationships/image" Target="../media/image10.png"/><Relationship Id="rId43" Type="http://schemas.openxmlformats.org/officeDocument/2006/relationships/customXml" Target="../ink/ink13.xml"/><Relationship Id="rId30" Type="http://schemas.openxmlformats.org/officeDocument/2006/relationships/image" Target="../media/image14.png"/><Relationship Id="rId48" Type="http://schemas.openxmlformats.org/officeDocument/2006/relationships/customXml" Target="../ink/ink17.xml"/><Relationship Id="rId8" Type="http://schemas.openxmlformats.org/officeDocument/2006/relationships/image" Target="../media/image3.png"/><Relationship Id="rId51" Type="http://schemas.openxmlformats.org/officeDocument/2006/relationships/image" Target="../media/image19.png"/><Relationship Id="rId3" Type="http://schemas.openxmlformats.org/officeDocument/2006/relationships/customXml" Target="../ink/ink1.xml"/><Relationship Id="rId17" Type="http://schemas.openxmlformats.org/officeDocument/2006/relationships/customXml" Target="../ink/ink6.xml"/><Relationship Id="rId12" Type="http://schemas.openxmlformats.org/officeDocument/2006/relationships/image" Target="../media/image512.png"/><Relationship Id="rId38" Type="http://schemas.openxmlformats.org/officeDocument/2006/relationships/customXml" Target="../ink/ink8.xml"/><Relationship Id="rId46" Type="http://schemas.openxmlformats.org/officeDocument/2006/relationships/customXml" Target="../ink/ink16.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28.xml"/><Relationship Id="rId7" Type="http://schemas.openxmlformats.org/officeDocument/2006/relationships/image" Target="../media/image3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33.png"/><Relationship Id="rId5" Type="http://schemas.openxmlformats.org/officeDocument/2006/relationships/notesSlide" Target="../notesSlides/notesSlide8.xml"/><Relationship Id="rId10" Type="http://schemas.openxmlformats.org/officeDocument/2006/relationships/image" Target="../media/image49.png"/><Relationship Id="rId4" Type="http://schemas.openxmlformats.org/officeDocument/2006/relationships/slideLayout" Target="../slideLayouts/slideLayout7.xml"/><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31.xml"/><Relationship Id="rId7" Type="http://schemas.openxmlformats.org/officeDocument/2006/relationships/image" Target="../media/image34.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3.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54.png"/><Relationship Id="rId18" Type="http://schemas.openxmlformats.org/officeDocument/2006/relationships/image" Target="../media/image58.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tags" Target="../tags/tag35.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50.png"/><Relationship Id="rId5" Type="http://schemas.openxmlformats.org/officeDocument/2006/relationships/tags" Target="../tags/tag38.xml"/><Relationship Id="rId15" Type="http://schemas.openxmlformats.org/officeDocument/2006/relationships/image" Target="../media/image55.png"/><Relationship Id="rId10" Type="http://schemas.openxmlformats.org/officeDocument/2006/relationships/slideLayout" Target="../slideLayouts/slideLayout7.xml"/><Relationship Id="rId19" Type="http://schemas.openxmlformats.org/officeDocument/2006/relationships/image" Target="../media/image59.png"/><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image" Target="../media/image50.png"/><Relationship Id="rId18" Type="http://schemas.openxmlformats.org/officeDocument/2006/relationships/image" Target="../media/image64.png"/><Relationship Id="rId3" Type="http://schemas.openxmlformats.org/officeDocument/2006/relationships/tags" Target="../tags/tag45.xml"/><Relationship Id="rId21" Type="http://schemas.openxmlformats.org/officeDocument/2006/relationships/image" Target="../media/image67.png"/><Relationship Id="rId7" Type="http://schemas.openxmlformats.org/officeDocument/2006/relationships/tags" Target="../tags/tag49.xml"/><Relationship Id="rId12" Type="http://schemas.openxmlformats.org/officeDocument/2006/relationships/slideLayout" Target="../slideLayouts/slideLayout7.xml"/><Relationship Id="rId17" Type="http://schemas.openxmlformats.org/officeDocument/2006/relationships/image" Target="../media/image63.png"/><Relationship Id="rId2" Type="http://schemas.openxmlformats.org/officeDocument/2006/relationships/tags" Target="../tags/tag44.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24" Type="http://schemas.openxmlformats.org/officeDocument/2006/relationships/image" Target="../media/image70.png"/><Relationship Id="rId5" Type="http://schemas.openxmlformats.org/officeDocument/2006/relationships/tags" Target="../tags/tag47.xml"/><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tags" Target="../tags/tag52.xml"/><Relationship Id="rId19" Type="http://schemas.openxmlformats.org/officeDocument/2006/relationships/image" Target="../media/image65.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image" Target="../media/image58.png"/><Relationship Id="rId22"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56.xml"/><Relationship Id="rId7" Type="http://schemas.openxmlformats.org/officeDocument/2006/relationships/image" Target="../media/image51.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50.png"/><Relationship Id="rId5" Type="http://schemas.openxmlformats.org/officeDocument/2006/relationships/notesSlide" Target="../notesSlides/notesSlide10.xml"/><Relationship Id="rId10" Type="http://schemas.openxmlformats.org/officeDocument/2006/relationships/image" Target="../media/image71.png"/><Relationship Id="rId4" Type="http://schemas.openxmlformats.org/officeDocument/2006/relationships/slideLayout" Target="../slideLayouts/slideLayout7.xml"/><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18" Type="http://schemas.openxmlformats.org/officeDocument/2006/relationships/image" Target="../media/image35.png"/><Relationship Id="rId3" Type="http://schemas.openxmlformats.org/officeDocument/2006/relationships/tags" Target="../tags/tag61.xml"/><Relationship Id="rId21" Type="http://schemas.openxmlformats.org/officeDocument/2006/relationships/image" Target="../media/image74.png"/><Relationship Id="rId7" Type="http://schemas.openxmlformats.org/officeDocument/2006/relationships/tags" Target="../tags/tag65.xml"/><Relationship Id="rId12" Type="http://schemas.openxmlformats.org/officeDocument/2006/relationships/customXml" Target="../ink/ink24.xml"/><Relationship Id="rId17" Type="http://schemas.openxmlformats.org/officeDocument/2006/relationships/image" Target="../media/image440.png"/><Relationship Id="rId25" Type="http://schemas.openxmlformats.org/officeDocument/2006/relationships/image" Target="../media/image76.png"/><Relationship Id="rId2" Type="http://schemas.openxmlformats.org/officeDocument/2006/relationships/tags" Target="../tags/tag60.xml"/><Relationship Id="rId20" Type="http://schemas.openxmlformats.org/officeDocument/2006/relationships/image" Target="../media/image28.jpe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image" Target="../media/image73.png"/><Relationship Id="rId24" Type="http://schemas.openxmlformats.org/officeDocument/2006/relationships/image" Target="../media/image75.png"/><Relationship Id="rId5" Type="http://schemas.openxmlformats.org/officeDocument/2006/relationships/tags" Target="../tags/tag63.xml"/><Relationship Id="rId23" Type="http://schemas.openxmlformats.org/officeDocument/2006/relationships/image" Target="../media/image29.png"/><Relationship Id="rId10" Type="http://schemas.openxmlformats.org/officeDocument/2006/relationships/image" Target="../media/image72.png"/><Relationship Id="rId19" Type="http://schemas.openxmlformats.org/officeDocument/2006/relationships/image" Target="../media/image27.jpeg"/><Relationship Id="rId4" Type="http://schemas.openxmlformats.org/officeDocument/2006/relationships/tags" Target="../tags/tag62.xml"/><Relationship Id="rId9" Type="http://schemas.openxmlformats.org/officeDocument/2006/relationships/notesSlide" Target="../notesSlides/notesSlide12.xml"/><Relationship Id="rId22"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image" Target="../media/image76.png"/><Relationship Id="rId18" Type="http://schemas.openxmlformats.org/officeDocument/2006/relationships/image" Target="../media/image352.png"/><Relationship Id="rId3" Type="http://schemas.openxmlformats.org/officeDocument/2006/relationships/tags" Target="../tags/tag68.xml"/><Relationship Id="rId21" Type="http://schemas.openxmlformats.org/officeDocument/2006/relationships/image" Target="../media/image28.jpeg"/><Relationship Id="rId7" Type="http://schemas.openxmlformats.org/officeDocument/2006/relationships/tags" Target="../tags/tag72.xml"/><Relationship Id="rId12" Type="http://schemas.openxmlformats.org/officeDocument/2006/relationships/image" Target="../media/image72.png"/><Relationship Id="rId25" Type="http://schemas.openxmlformats.org/officeDocument/2006/relationships/image" Target="../media/image75.png"/><Relationship Id="rId2" Type="http://schemas.openxmlformats.org/officeDocument/2006/relationships/tags" Target="../tags/tag67.xml"/><Relationship Id="rId16" Type="http://schemas.openxmlformats.org/officeDocument/2006/relationships/customXml" Target="../ink/ink25.xml"/><Relationship Id="rId20" Type="http://schemas.openxmlformats.org/officeDocument/2006/relationships/image" Target="../media/image27.jpeg"/><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notesSlide" Target="../notesSlides/notesSlide13.xml"/><Relationship Id="rId24" Type="http://schemas.openxmlformats.org/officeDocument/2006/relationships/image" Target="../media/image79.png"/><Relationship Id="rId5" Type="http://schemas.openxmlformats.org/officeDocument/2006/relationships/tags" Target="../tags/tag70.xml"/><Relationship Id="rId15" Type="http://schemas.openxmlformats.org/officeDocument/2006/relationships/image" Target="../media/image30.png"/><Relationship Id="rId23" Type="http://schemas.openxmlformats.org/officeDocument/2006/relationships/image" Target="../media/image78.png"/><Relationship Id="rId10" Type="http://schemas.openxmlformats.org/officeDocument/2006/relationships/slideLayout" Target="../slideLayouts/slideLayout7.xml"/><Relationship Id="rId19" Type="http://schemas.openxmlformats.org/officeDocument/2006/relationships/image" Target="../media/image35.png"/><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image" Target="../media/image77.png"/><Relationship Id="rId22" Type="http://schemas.openxmlformats.org/officeDocument/2006/relationships/image" Target="../media/image31.png"/></Relationships>
</file>

<file path=ppt/slides/_rels/slide19.xml.rels><?xml version="1.0" encoding="UTF-8" standalone="yes"?>
<Relationships xmlns="http://schemas.openxmlformats.org/package/2006/relationships"><Relationship Id="rId13" Type="http://schemas.openxmlformats.org/officeDocument/2006/relationships/tags" Target="../tags/tag87.xml"/><Relationship Id="rId18" Type="http://schemas.openxmlformats.org/officeDocument/2006/relationships/image" Target="../media/image77.png"/><Relationship Id="rId26" Type="http://schemas.openxmlformats.org/officeDocument/2006/relationships/image" Target="../media/image29.png"/><Relationship Id="rId3" Type="http://schemas.openxmlformats.org/officeDocument/2006/relationships/tags" Target="../tags/tag77.xml"/><Relationship Id="rId21" Type="http://schemas.openxmlformats.org/officeDocument/2006/relationships/image" Target="../media/image510.png"/><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image" Target="../media/image76.png"/><Relationship Id="rId25" Type="http://schemas.openxmlformats.org/officeDocument/2006/relationships/image" Target="../media/image31.png"/><Relationship Id="rId33" Type="http://schemas.openxmlformats.org/officeDocument/2006/relationships/image" Target="../media/image84.png"/><Relationship Id="rId2" Type="http://schemas.openxmlformats.org/officeDocument/2006/relationships/tags" Target="../tags/tag76.xml"/><Relationship Id="rId16" Type="http://schemas.openxmlformats.org/officeDocument/2006/relationships/image" Target="../media/image72.png"/><Relationship Id="rId20" Type="http://schemas.openxmlformats.org/officeDocument/2006/relationships/customXml" Target="../ink/ink26.xml"/><Relationship Id="rId29" Type="http://schemas.openxmlformats.org/officeDocument/2006/relationships/image" Target="../media/image30.png"/><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24" Type="http://schemas.openxmlformats.org/officeDocument/2006/relationships/image" Target="../media/image28.jpeg"/><Relationship Id="rId32" Type="http://schemas.openxmlformats.org/officeDocument/2006/relationships/image" Target="../media/image83.png"/><Relationship Id="rId5" Type="http://schemas.openxmlformats.org/officeDocument/2006/relationships/tags" Target="../tags/tag79.xml"/><Relationship Id="rId15" Type="http://schemas.openxmlformats.org/officeDocument/2006/relationships/notesSlide" Target="../notesSlides/notesSlide14.xml"/><Relationship Id="rId23" Type="http://schemas.openxmlformats.org/officeDocument/2006/relationships/image" Target="../media/image27.jpeg"/><Relationship Id="rId28" Type="http://schemas.openxmlformats.org/officeDocument/2006/relationships/image" Target="../media/image81.png"/><Relationship Id="rId10" Type="http://schemas.openxmlformats.org/officeDocument/2006/relationships/tags" Target="../tags/tag84.xml"/><Relationship Id="rId19" Type="http://schemas.openxmlformats.org/officeDocument/2006/relationships/image" Target="../media/image80.png"/><Relationship Id="rId31" Type="http://schemas.openxmlformats.org/officeDocument/2006/relationships/image" Target="../media/image75.png"/><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slideLayout" Target="../slideLayouts/slideLayout7.xml"/><Relationship Id="rId22" Type="http://schemas.openxmlformats.org/officeDocument/2006/relationships/image" Target="../media/image35.png"/><Relationship Id="rId27" Type="http://schemas.openxmlformats.org/officeDocument/2006/relationships/image" Target="../media/image32.png"/><Relationship Id="rId30" Type="http://schemas.openxmlformats.org/officeDocument/2006/relationships/image" Target="../media/image82.png"/><Relationship Id="rId8" Type="http://schemas.openxmlformats.org/officeDocument/2006/relationships/tags" Target="../tags/tag82.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ja/%E7%8C%AB-%E3%82%A4%E3%83%A9%E3%82%B9%E3%83%88-%E6%BC%AB%E7%94%BB%E3%81%AE%E3%82%AD%E3%83%A3%E3%83%A9%E3%82%AF%E3%82%BF%E3%83%BC-%E3%82%B9%E3%83%AD%E3%83%BC%E3%82%AC%E3%83%B3-1038262/"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image" Target="../media/image75.png"/><Relationship Id="rId18" Type="http://schemas.openxmlformats.org/officeDocument/2006/relationships/image" Target="../media/image89.png"/><Relationship Id="rId3" Type="http://schemas.openxmlformats.org/officeDocument/2006/relationships/tags" Target="../tags/tag90.xml"/><Relationship Id="rId21" Type="http://schemas.openxmlformats.org/officeDocument/2006/relationships/image" Target="../media/image92.png"/><Relationship Id="rId7" Type="http://schemas.openxmlformats.org/officeDocument/2006/relationships/tags" Target="../tags/tag94.xml"/><Relationship Id="rId12" Type="http://schemas.openxmlformats.org/officeDocument/2006/relationships/slideLayout" Target="../slideLayouts/slideLayout7.xml"/><Relationship Id="rId17" Type="http://schemas.openxmlformats.org/officeDocument/2006/relationships/image" Target="../media/image88.png"/><Relationship Id="rId2" Type="http://schemas.openxmlformats.org/officeDocument/2006/relationships/tags" Target="../tags/tag89.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tags" Target="../tags/tag98.xml"/><Relationship Id="rId5" Type="http://schemas.openxmlformats.org/officeDocument/2006/relationships/tags" Target="../tags/tag92.xml"/><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tags" Target="../tags/tag97.xml"/><Relationship Id="rId19" Type="http://schemas.openxmlformats.org/officeDocument/2006/relationships/image" Target="../media/image90.png"/><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image" Target="../media/image85.png"/><Relationship Id="rId22"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image" Target="../media/image97.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tags" Target="../tags/tag104.xml"/><Relationship Id="rId7" Type="http://schemas.openxmlformats.org/officeDocument/2006/relationships/image" Target="../media/image98.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7.xml"/><Relationship Id="rId11" Type="http://schemas.openxmlformats.org/officeDocument/2006/relationships/image" Target="../media/image102.png"/><Relationship Id="rId5" Type="http://schemas.openxmlformats.org/officeDocument/2006/relationships/tags" Target="../tags/tag106.xml"/><Relationship Id="rId10" Type="http://schemas.openxmlformats.org/officeDocument/2006/relationships/image" Target="../media/image101.png"/><Relationship Id="rId4" Type="http://schemas.openxmlformats.org/officeDocument/2006/relationships/tags" Target="../tags/tag105.xml"/><Relationship Id="rId9" Type="http://schemas.openxmlformats.org/officeDocument/2006/relationships/image" Target="../media/image100.png"/></Relationships>
</file>

<file path=ppt/slides/_rels/slide23.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41.png"/><Relationship Id="rId3" Type="http://schemas.openxmlformats.org/officeDocument/2006/relationships/slideLayout" Target="../slideLayouts/slideLayout7.xml"/><Relationship Id="rId7" Type="http://schemas.openxmlformats.org/officeDocument/2006/relationships/image" Target="../media/image104.png"/><Relationship Id="rId12" Type="http://schemas.openxmlformats.org/officeDocument/2006/relationships/customXml" Target="../ink/ink27.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26.png"/><Relationship Id="rId11" Type="http://schemas.openxmlformats.org/officeDocument/2006/relationships/image" Target="../media/image108.png"/><Relationship Id="rId5" Type="http://schemas.openxmlformats.org/officeDocument/2006/relationships/image" Target="../media/image103.png"/><Relationship Id="rId15" Type="http://schemas.openxmlformats.org/officeDocument/2006/relationships/image" Target="../media/image153.png"/><Relationship Id="rId10" Type="http://schemas.openxmlformats.org/officeDocument/2006/relationships/image" Target="../media/image107.jpeg"/><Relationship Id="rId4" Type="http://schemas.openxmlformats.org/officeDocument/2006/relationships/notesSlide" Target="../notesSlides/notesSlide15.xml"/><Relationship Id="rId9" Type="http://schemas.openxmlformats.org/officeDocument/2006/relationships/image" Target="../media/image106.png"/><Relationship Id="rId14" Type="http://schemas.openxmlformats.org/officeDocument/2006/relationships/customXml" Target="../ink/ink28.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image" Target="../media/image112.jpeg"/><Relationship Id="rId18" Type="http://schemas.openxmlformats.org/officeDocument/2006/relationships/image" Target="../media/image35.png"/><Relationship Id="rId26" Type="http://schemas.openxmlformats.org/officeDocument/2006/relationships/image" Target="../media/image490.png"/><Relationship Id="rId3" Type="http://schemas.openxmlformats.org/officeDocument/2006/relationships/tags" Target="../tags/tag111.xml"/><Relationship Id="rId21" Type="http://schemas.openxmlformats.org/officeDocument/2006/relationships/customXml" Target="../ink/ink30.xml"/><Relationship Id="rId7" Type="http://schemas.openxmlformats.org/officeDocument/2006/relationships/slideLayout" Target="../slideLayouts/slideLayout7.xml"/><Relationship Id="rId12" Type="http://schemas.openxmlformats.org/officeDocument/2006/relationships/image" Target="../media/image111.png"/><Relationship Id="rId17" Type="http://schemas.openxmlformats.org/officeDocument/2006/relationships/image" Target="../media/image300.png"/><Relationship Id="rId25" Type="http://schemas.openxmlformats.org/officeDocument/2006/relationships/customXml" Target="../ink/ink32.xml"/><Relationship Id="rId2" Type="http://schemas.openxmlformats.org/officeDocument/2006/relationships/tags" Target="../tags/tag110.xml"/><Relationship Id="rId20" Type="http://schemas.openxmlformats.org/officeDocument/2006/relationships/image" Target="../media/image114.png"/><Relationship Id="rId29" Type="http://schemas.openxmlformats.org/officeDocument/2006/relationships/customXml" Target="../ink/ink34.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image" Target="../media/image29.png"/><Relationship Id="rId24" Type="http://schemas.openxmlformats.org/officeDocument/2006/relationships/image" Target="../media/image480.png"/><Relationship Id="rId5" Type="http://schemas.openxmlformats.org/officeDocument/2006/relationships/tags" Target="../tags/tag113.xml"/><Relationship Id="rId23" Type="http://schemas.openxmlformats.org/officeDocument/2006/relationships/customXml" Target="../ink/ink31.xml"/><Relationship Id="rId28" Type="http://schemas.openxmlformats.org/officeDocument/2006/relationships/image" Target="../media/image500.png"/><Relationship Id="rId10" Type="http://schemas.openxmlformats.org/officeDocument/2006/relationships/image" Target="../media/image110.jpeg"/><Relationship Id="rId19" Type="http://schemas.openxmlformats.org/officeDocument/2006/relationships/image" Target="../media/image113.png"/><Relationship Id="rId4" Type="http://schemas.openxmlformats.org/officeDocument/2006/relationships/tags" Target="../tags/tag112.xml"/><Relationship Id="rId9" Type="http://schemas.openxmlformats.org/officeDocument/2006/relationships/image" Target="../media/image109.png"/><Relationship Id="rId14" Type="http://schemas.openxmlformats.org/officeDocument/2006/relationships/customXml" Target="../ink/ink29.xml"/><Relationship Id="rId22" Type="http://schemas.openxmlformats.org/officeDocument/2006/relationships/image" Target="../media/image470.png"/><Relationship Id="rId27" Type="http://schemas.openxmlformats.org/officeDocument/2006/relationships/customXml" Target="../ink/ink33.xml"/><Relationship Id="rId30" Type="http://schemas.openxmlformats.org/officeDocument/2006/relationships/image" Target="../media/image511.png"/></Relationships>
</file>

<file path=ppt/slides/_rels/slide25.xml.rels><?xml version="1.0" encoding="UTF-8" standalone="yes"?>
<Relationships xmlns="http://schemas.openxmlformats.org/package/2006/relationships"><Relationship Id="rId13" Type="http://schemas.openxmlformats.org/officeDocument/2006/relationships/tags" Target="../tags/tag127.xml"/><Relationship Id="rId18" Type="http://schemas.openxmlformats.org/officeDocument/2006/relationships/image" Target="../media/image34.png"/><Relationship Id="rId26" Type="http://schemas.openxmlformats.org/officeDocument/2006/relationships/customXml" Target="../ink/ink35.xml"/><Relationship Id="rId3" Type="http://schemas.openxmlformats.org/officeDocument/2006/relationships/tags" Target="../tags/tag117.xml"/><Relationship Id="rId21" Type="http://schemas.openxmlformats.org/officeDocument/2006/relationships/image" Target="../media/image117.png"/><Relationship Id="rId34" Type="http://schemas.openxmlformats.org/officeDocument/2006/relationships/image" Target="../media/image94.png"/><Relationship Id="rId7" Type="http://schemas.openxmlformats.org/officeDocument/2006/relationships/tags" Target="../tags/tag121.xml"/><Relationship Id="rId12" Type="http://schemas.openxmlformats.org/officeDocument/2006/relationships/tags" Target="../tags/tag126.xml"/><Relationship Id="rId17" Type="http://schemas.openxmlformats.org/officeDocument/2006/relationships/image" Target="../media/image115.png"/><Relationship Id="rId25" Type="http://schemas.openxmlformats.org/officeDocument/2006/relationships/image" Target="../media/image32.png"/><Relationship Id="rId33" Type="http://schemas.openxmlformats.org/officeDocument/2006/relationships/image" Target="../media/image93.png"/><Relationship Id="rId2" Type="http://schemas.openxmlformats.org/officeDocument/2006/relationships/tags" Target="../tags/tag116.xml"/><Relationship Id="rId16" Type="http://schemas.openxmlformats.org/officeDocument/2006/relationships/notesSlide" Target="../notesSlides/notesSlide17.xml"/><Relationship Id="rId20" Type="http://schemas.openxmlformats.org/officeDocument/2006/relationships/image" Target="../media/image116.png"/><Relationship Id="rId29" Type="http://schemas.openxmlformats.org/officeDocument/2006/relationships/image" Target="../media/image28.jpeg"/><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tags" Target="../tags/tag125.xml"/><Relationship Id="rId24" Type="http://schemas.openxmlformats.org/officeDocument/2006/relationships/image" Target="../media/image30.png"/><Relationship Id="rId32" Type="http://schemas.openxmlformats.org/officeDocument/2006/relationships/image" Target="../media/image92.png"/><Relationship Id="rId5" Type="http://schemas.openxmlformats.org/officeDocument/2006/relationships/tags" Target="../tags/tag119.xml"/><Relationship Id="rId15" Type="http://schemas.openxmlformats.org/officeDocument/2006/relationships/slideLayout" Target="../slideLayouts/slideLayout7.xml"/><Relationship Id="rId23" Type="http://schemas.openxmlformats.org/officeDocument/2006/relationships/image" Target="../media/image31.png"/><Relationship Id="rId28" Type="http://schemas.openxmlformats.org/officeDocument/2006/relationships/image" Target="../media/image27.jpeg"/><Relationship Id="rId10" Type="http://schemas.openxmlformats.org/officeDocument/2006/relationships/tags" Target="../tags/tag124.xml"/><Relationship Id="rId19" Type="http://schemas.openxmlformats.org/officeDocument/2006/relationships/image" Target="../media/image33.png"/><Relationship Id="rId31" Type="http://schemas.openxmlformats.org/officeDocument/2006/relationships/image" Target="../media/image46.png"/><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tags" Target="../tags/tag128.xml"/><Relationship Id="rId22" Type="http://schemas.openxmlformats.org/officeDocument/2006/relationships/image" Target="../media/image29.png"/><Relationship Id="rId27" Type="http://schemas.openxmlformats.org/officeDocument/2006/relationships/image" Target="../media/image690.png"/><Relationship Id="rId30" Type="http://schemas.openxmlformats.org/officeDocument/2006/relationships/image" Target="../media/image35.png"/><Relationship Id="rId8"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customXml" Target="../ink/ink36.xml"/><Relationship Id="rId18" Type="http://schemas.openxmlformats.org/officeDocument/2006/relationships/image" Target="../media/image119.png"/><Relationship Id="rId26" Type="http://schemas.openxmlformats.org/officeDocument/2006/relationships/image" Target="../media/image127.png"/><Relationship Id="rId3" Type="http://schemas.openxmlformats.org/officeDocument/2006/relationships/tags" Target="../tags/tag131.xml"/><Relationship Id="rId21" Type="http://schemas.openxmlformats.org/officeDocument/2006/relationships/image" Target="../media/image122.png"/><Relationship Id="rId7" Type="http://schemas.openxmlformats.org/officeDocument/2006/relationships/tags" Target="../tags/tag135.xml"/><Relationship Id="rId12" Type="http://schemas.openxmlformats.org/officeDocument/2006/relationships/slideLayout" Target="../slideLayouts/slideLayout7.xml"/><Relationship Id="rId17" Type="http://schemas.openxmlformats.org/officeDocument/2006/relationships/image" Target="../media/image118.png"/><Relationship Id="rId25" Type="http://schemas.openxmlformats.org/officeDocument/2006/relationships/image" Target="../media/image126.png"/><Relationship Id="rId2" Type="http://schemas.openxmlformats.org/officeDocument/2006/relationships/tags" Target="../tags/tag130.xml"/><Relationship Id="rId16" Type="http://schemas.openxmlformats.org/officeDocument/2006/relationships/image" Target="../media/image28.jpeg"/><Relationship Id="rId20" Type="http://schemas.openxmlformats.org/officeDocument/2006/relationships/image" Target="../media/image121.png"/><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9.xml"/><Relationship Id="rId24" Type="http://schemas.openxmlformats.org/officeDocument/2006/relationships/image" Target="../media/image125.png"/><Relationship Id="rId5" Type="http://schemas.openxmlformats.org/officeDocument/2006/relationships/tags" Target="../tags/tag133.xml"/><Relationship Id="rId15" Type="http://schemas.openxmlformats.org/officeDocument/2006/relationships/image" Target="../media/image27.jpeg"/><Relationship Id="rId23" Type="http://schemas.openxmlformats.org/officeDocument/2006/relationships/image" Target="../media/image124.png"/><Relationship Id="rId10" Type="http://schemas.openxmlformats.org/officeDocument/2006/relationships/tags" Target="../tags/tag138.xml"/><Relationship Id="rId19" Type="http://schemas.openxmlformats.org/officeDocument/2006/relationships/image" Target="../media/image120.png"/><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image" Target="../media/image960.png"/><Relationship Id="rId22" Type="http://schemas.openxmlformats.org/officeDocument/2006/relationships/image" Target="../media/image123.png"/><Relationship Id="rId27" Type="http://schemas.openxmlformats.org/officeDocument/2006/relationships/image" Target="../media/image128.png"/></Relationships>
</file>

<file path=ppt/slides/_rels/slide27.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image" Target="../media/image960.png"/><Relationship Id="rId18" Type="http://schemas.openxmlformats.org/officeDocument/2006/relationships/image" Target="../media/image119.png"/><Relationship Id="rId3" Type="http://schemas.openxmlformats.org/officeDocument/2006/relationships/tags" Target="../tags/tag142.xml"/><Relationship Id="rId21" Type="http://schemas.openxmlformats.org/officeDocument/2006/relationships/image" Target="../media/image128.png"/><Relationship Id="rId7" Type="http://schemas.openxmlformats.org/officeDocument/2006/relationships/tags" Target="../tags/tag146.xml"/><Relationship Id="rId12" Type="http://schemas.openxmlformats.org/officeDocument/2006/relationships/customXml" Target="../ink/ink37.xml"/><Relationship Id="rId17" Type="http://schemas.openxmlformats.org/officeDocument/2006/relationships/image" Target="../media/image126.png"/><Relationship Id="rId25" Type="http://schemas.openxmlformats.org/officeDocument/2006/relationships/image" Target="../media/image46.png"/><Relationship Id="rId2" Type="http://schemas.openxmlformats.org/officeDocument/2006/relationships/tags" Target="../tags/tag141.xml"/><Relationship Id="rId16" Type="http://schemas.openxmlformats.org/officeDocument/2006/relationships/image" Target="../media/image118.png"/><Relationship Id="rId20" Type="http://schemas.openxmlformats.org/officeDocument/2006/relationships/image" Target="../media/image127.pn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slideLayout" Target="../slideLayouts/slideLayout7.xml"/><Relationship Id="rId24" Type="http://schemas.openxmlformats.org/officeDocument/2006/relationships/image" Target="../media/image131.png"/><Relationship Id="rId5" Type="http://schemas.openxmlformats.org/officeDocument/2006/relationships/tags" Target="../tags/tag144.xml"/><Relationship Id="rId15" Type="http://schemas.openxmlformats.org/officeDocument/2006/relationships/image" Target="../media/image28.jpeg"/><Relationship Id="rId23" Type="http://schemas.openxmlformats.org/officeDocument/2006/relationships/image" Target="../media/image130.png"/><Relationship Id="rId10" Type="http://schemas.openxmlformats.org/officeDocument/2006/relationships/tags" Target="../tags/tag149.xml"/><Relationship Id="rId19" Type="http://schemas.openxmlformats.org/officeDocument/2006/relationships/image" Target="../media/image120.png"/><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image" Target="../media/image27.jpeg"/><Relationship Id="rId22" Type="http://schemas.openxmlformats.org/officeDocument/2006/relationships/image" Target="../media/image121.png"/></Relationships>
</file>

<file path=ppt/slides/_rels/slide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7.xml"/><Relationship Id="rId1" Type="http://schemas.openxmlformats.org/officeDocument/2006/relationships/tags" Target="../tags/tag150.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30.png"/><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image" Target="../media/image134.pn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image" Target="../media/image133.png"/><Relationship Id="rId5" Type="http://schemas.openxmlformats.org/officeDocument/2006/relationships/tags" Target="../tags/tag155.xml"/><Relationship Id="rId15" Type="http://schemas.openxmlformats.org/officeDocument/2006/relationships/image" Target="../media/image136.png"/><Relationship Id="rId10" Type="http://schemas.openxmlformats.org/officeDocument/2006/relationships/image" Target="../media/image34.png"/><Relationship Id="rId4" Type="http://schemas.openxmlformats.org/officeDocument/2006/relationships/tags" Target="../tags/tag154.xml"/><Relationship Id="rId9" Type="http://schemas.openxmlformats.org/officeDocument/2006/relationships/image" Target="../media/image33.png"/><Relationship Id="rId14" Type="http://schemas.openxmlformats.org/officeDocument/2006/relationships/image" Target="../media/image135.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7.xml"/><Relationship Id="rId1" Type="http://schemas.openxmlformats.org/officeDocument/2006/relationships/tags" Target="../tags/tag15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tags" Target="../tags/tag161.xml"/><Relationship Id="rId7" Type="http://schemas.openxmlformats.org/officeDocument/2006/relationships/image" Target="../media/image137.pn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53.png"/><Relationship Id="rId5" Type="http://schemas.openxmlformats.org/officeDocument/2006/relationships/slideLayout" Target="../slideLayouts/slideLayout7.xml"/><Relationship Id="rId4" Type="http://schemas.openxmlformats.org/officeDocument/2006/relationships/tags" Target="../tags/tag162.xml"/><Relationship Id="rId9" Type="http://schemas.openxmlformats.org/officeDocument/2006/relationships/image" Target="../media/image139.png"/></Relationships>
</file>

<file path=ppt/slides/_rels/slide3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6.png"/><Relationship Id="rId3" Type="http://schemas.openxmlformats.org/officeDocument/2006/relationships/tags" Target="../tags/tag165.xml"/><Relationship Id="rId7" Type="http://schemas.openxmlformats.org/officeDocument/2006/relationships/slideLayout" Target="../slideLayouts/slideLayout7.xml"/><Relationship Id="rId12" Type="http://schemas.openxmlformats.org/officeDocument/2006/relationships/image" Target="../media/image145.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image" Target="../media/image144.png"/><Relationship Id="rId5" Type="http://schemas.openxmlformats.org/officeDocument/2006/relationships/tags" Target="../tags/tag167.xml"/><Relationship Id="rId10" Type="http://schemas.openxmlformats.org/officeDocument/2006/relationships/image" Target="../media/image143.png"/><Relationship Id="rId4" Type="http://schemas.openxmlformats.org/officeDocument/2006/relationships/tags" Target="../tags/tag166.xml"/><Relationship Id="rId9" Type="http://schemas.openxmlformats.org/officeDocument/2006/relationships/image" Target="../media/image142.png"/><Relationship Id="rId14" Type="http://schemas.openxmlformats.org/officeDocument/2006/relationships/image" Target="../media/image147.png"/></Relationships>
</file>

<file path=ppt/slides/_rels/slide34.xml.rels><?xml version="1.0" encoding="UTF-8" standalone="yes"?>
<Relationships xmlns="http://schemas.openxmlformats.org/package/2006/relationships"><Relationship Id="rId3" Type="http://schemas.openxmlformats.org/officeDocument/2006/relationships/tags" Target="../tags/tag171.xml"/><Relationship Id="rId7" Type="http://schemas.openxmlformats.org/officeDocument/2006/relationships/image" Target="../media/image150.pn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3" Type="http://schemas.openxmlformats.org/officeDocument/2006/relationships/customXml" Target="../ink/ink40.xml"/><Relationship Id="rId18" Type="http://schemas.openxmlformats.org/officeDocument/2006/relationships/image" Target="../media/image152.png"/><Relationship Id="rId3" Type="http://schemas.openxmlformats.org/officeDocument/2006/relationships/tags" Target="../tags/tag174.xml"/><Relationship Id="rId21" Type="http://schemas.openxmlformats.org/officeDocument/2006/relationships/image" Target="../media/image150.png"/><Relationship Id="rId7" Type="http://schemas.openxmlformats.org/officeDocument/2006/relationships/customXml" Target="../ink/ink38.xml"/><Relationship Id="rId12" Type="http://schemas.openxmlformats.org/officeDocument/2006/relationships/image" Target="../media/image1300.png"/><Relationship Id="rId17" Type="http://schemas.openxmlformats.org/officeDocument/2006/relationships/image" Target="../media/image151.png"/><Relationship Id="rId2" Type="http://schemas.openxmlformats.org/officeDocument/2006/relationships/tags" Target="../tags/tag173.xml"/><Relationship Id="rId16" Type="http://schemas.openxmlformats.org/officeDocument/2006/relationships/image" Target="../media/image1320.png"/><Relationship Id="rId20" Type="http://schemas.openxmlformats.org/officeDocument/2006/relationships/image" Target="../media/image149.png"/><Relationship Id="rId1" Type="http://schemas.openxmlformats.org/officeDocument/2006/relationships/tags" Target="../tags/tag172.xml"/><Relationship Id="rId6" Type="http://schemas.openxmlformats.org/officeDocument/2006/relationships/slideLayout" Target="../slideLayouts/slideLayout7.xml"/><Relationship Id="rId11" Type="http://schemas.openxmlformats.org/officeDocument/2006/relationships/customXml" Target="../ink/ink39.xml"/><Relationship Id="rId5" Type="http://schemas.openxmlformats.org/officeDocument/2006/relationships/tags" Target="../tags/tag176.xml"/><Relationship Id="rId15" Type="http://schemas.openxmlformats.org/officeDocument/2006/relationships/customXml" Target="../ink/ink41.xml"/><Relationship Id="rId10" Type="http://schemas.openxmlformats.org/officeDocument/2006/relationships/image" Target="../media/image1280.png"/><Relationship Id="rId19" Type="http://schemas.openxmlformats.org/officeDocument/2006/relationships/image" Target="../media/image148.png"/><Relationship Id="rId4" Type="http://schemas.openxmlformats.org/officeDocument/2006/relationships/tags" Target="../tags/tag175.xml"/><Relationship Id="rId14" Type="http://schemas.openxmlformats.org/officeDocument/2006/relationships/image" Target="../media/image1310.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5.png"/><Relationship Id="rId3" Type="http://schemas.openxmlformats.org/officeDocument/2006/relationships/tags" Target="../tags/tag179.xml"/><Relationship Id="rId7" Type="http://schemas.openxmlformats.org/officeDocument/2006/relationships/tags" Target="../tags/tag183.xml"/><Relationship Id="rId12" Type="http://schemas.openxmlformats.org/officeDocument/2006/relationships/image" Target="../media/image154.png"/><Relationship Id="rId2" Type="http://schemas.openxmlformats.org/officeDocument/2006/relationships/tags" Target="../tags/tag178.xml"/><Relationship Id="rId16" Type="http://schemas.openxmlformats.org/officeDocument/2006/relationships/image" Target="../media/image158.png"/><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image" Target="../media/image143.png"/><Relationship Id="rId5" Type="http://schemas.openxmlformats.org/officeDocument/2006/relationships/tags" Target="../tags/tag181.xml"/><Relationship Id="rId15" Type="http://schemas.openxmlformats.org/officeDocument/2006/relationships/image" Target="../media/image157.png"/><Relationship Id="rId10" Type="http://schemas.openxmlformats.org/officeDocument/2006/relationships/image" Target="../media/image142.png"/><Relationship Id="rId4" Type="http://schemas.openxmlformats.org/officeDocument/2006/relationships/tags" Target="../tags/tag180.xml"/><Relationship Id="rId9" Type="http://schemas.openxmlformats.org/officeDocument/2006/relationships/image" Target="../media/image147.png"/><Relationship Id="rId14" Type="http://schemas.openxmlformats.org/officeDocument/2006/relationships/image" Target="../media/image156.png"/></Relationships>
</file>

<file path=ppt/slides/_rels/slide37.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154.png"/><Relationship Id="rId18" Type="http://schemas.openxmlformats.org/officeDocument/2006/relationships/image" Target="../media/image155.png"/><Relationship Id="rId3" Type="http://schemas.openxmlformats.org/officeDocument/2006/relationships/tags" Target="../tags/tag186.xml"/><Relationship Id="rId7" Type="http://schemas.openxmlformats.org/officeDocument/2006/relationships/tags" Target="../tags/tag190.xml"/><Relationship Id="rId12" Type="http://schemas.openxmlformats.org/officeDocument/2006/relationships/image" Target="../media/image143.png"/><Relationship Id="rId17" Type="http://schemas.openxmlformats.org/officeDocument/2006/relationships/image" Target="../media/image146.png"/><Relationship Id="rId2" Type="http://schemas.openxmlformats.org/officeDocument/2006/relationships/tags" Target="../tags/tag185.xml"/><Relationship Id="rId16" Type="http://schemas.openxmlformats.org/officeDocument/2006/relationships/image" Target="../media/image145.pn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image" Target="../media/image142.png"/><Relationship Id="rId5" Type="http://schemas.openxmlformats.org/officeDocument/2006/relationships/tags" Target="../tags/tag188.xml"/><Relationship Id="rId15" Type="http://schemas.openxmlformats.org/officeDocument/2006/relationships/image" Target="../media/image144.png"/><Relationship Id="rId10" Type="http://schemas.openxmlformats.org/officeDocument/2006/relationships/image" Target="../media/image147.png"/><Relationship Id="rId4" Type="http://schemas.openxmlformats.org/officeDocument/2006/relationships/tags" Target="../tags/tag187.xml"/><Relationship Id="rId9" Type="http://schemas.openxmlformats.org/officeDocument/2006/relationships/slideLayout" Target="../slideLayouts/slideLayout7.xml"/><Relationship Id="rId14" Type="http://schemas.openxmlformats.org/officeDocument/2006/relationships/image" Target="../media/image1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45.png"/><Relationship Id="rId3" Type="http://schemas.openxmlformats.org/officeDocument/2006/relationships/tags" Target="../tags/tag194.xml"/><Relationship Id="rId7" Type="http://schemas.openxmlformats.org/officeDocument/2006/relationships/tags" Target="../tags/tag198.xml"/><Relationship Id="rId12" Type="http://schemas.openxmlformats.org/officeDocument/2006/relationships/image" Target="../media/image144.png"/><Relationship Id="rId2" Type="http://schemas.openxmlformats.org/officeDocument/2006/relationships/tags" Target="../tags/tag193.xml"/><Relationship Id="rId16" Type="http://schemas.openxmlformats.org/officeDocument/2006/relationships/image" Target="../media/image160.png"/><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image" Target="../media/image143.png"/><Relationship Id="rId5" Type="http://schemas.openxmlformats.org/officeDocument/2006/relationships/tags" Target="../tags/tag196.xml"/><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tags" Target="../tags/tag195.xml"/><Relationship Id="rId9" Type="http://schemas.openxmlformats.org/officeDocument/2006/relationships/image" Target="../media/image140.png"/><Relationship Id="rId14" Type="http://schemas.openxmlformats.org/officeDocument/2006/relationships/image" Target="../media/image146.pn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7.xml"/><Relationship Id="rId1" Type="http://schemas.openxmlformats.org/officeDocument/2006/relationships/tags" Target="../tags/tag19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tags" Target="../tags/tag202.xml"/><Relationship Id="rId7" Type="http://schemas.openxmlformats.org/officeDocument/2006/relationships/image" Target="../media/image137.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image" Target="../media/image53.png"/><Relationship Id="rId11" Type="http://schemas.openxmlformats.org/officeDocument/2006/relationships/image" Target="../media/image162.png"/><Relationship Id="rId5" Type="http://schemas.openxmlformats.org/officeDocument/2006/relationships/slideLayout" Target="../slideLayouts/slideLayout7.xml"/><Relationship Id="rId10" Type="http://schemas.openxmlformats.org/officeDocument/2006/relationships/image" Target="../media/image161.png"/><Relationship Id="rId4" Type="http://schemas.openxmlformats.org/officeDocument/2006/relationships/tags" Target="../tags/tag203.xml"/><Relationship Id="rId9" Type="http://schemas.openxmlformats.org/officeDocument/2006/relationships/image" Target="../media/image139.png"/></Relationships>
</file>

<file path=ppt/slides/_rels/slide45.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image" Target="../media/image165.png"/><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tags" Target="../tags/tag205.xml"/><Relationship Id="rId16" Type="http://schemas.openxmlformats.org/officeDocument/2006/relationships/image" Target="../media/image168.png"/><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image" Target="../media/image163.png"/><Relationship Id="rId5" Type="http://schemas.openxmlformats.org/officeDocument/2006/relationships/tags" Target="../tags/tag208.xml"/><Relationship Id="rId15" Type="http://schemas.openxmlformats.org/officeDocument/2006/relationships/image" Target="../media/image167.png"/><Relationship Id="rId10" Type="http://schemas.openxmlformats.org/officeDocument/2006/relationships/image" Target="../media/image53.png"/><Relationship Id="rId4" Type="http://schemas.openxmlformats.org/officeDocument/2006/relationships/tags" Target="../tags/tag207.xml"/><Relationship Id="rId9" Type="http://schemas.openxmlformats.org/officeDocument/2006/relationships/slideLayout" Target="../slideLayouts/slideLayout7.xml"/><Relationship Id="rId14" Type="http://schemas.openxmlformats.org/officeDocument/2006/relationships/image" Target="../media/image16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image" Target="../media/image171.png"/><Relationship Id="rId4" Type="http://schemas.openxmlformats.org/officeDocument/2006/relationships/image" Target="../media/image170.png"/></Relationships>
</file>

<file path=ppt/slides/_rels/slide47.xml.rels><?xml version="1.0" encoding="UTF-8" standalone="yes"?>
<Relationships xmlns="http://schemas.openxmlformats.org/package/2006/relationships"><Relationship Id="rId8" Type="http://schemas.openxmlformats.org/officeDocument/2006/relationships/tags" Target="../tags/tag221.xml"/><Relationship Id="rId13" Type="http://schemas.openxmlformats.org/officeDocument/2006/relationships/image" Target="../media/image175.png"/><Relationship Id="rId3" Type="http://schemas.openxmlformats.org/officeDocument/2006/relationships/tags" Target="../tags/tag216.xml"/><Relationship Id="rId7" Type="http://schemas.openxmlformats.org/officeDocument/2006/relationships/tags" Target="../tags/tag220.xml"/><Relationship Id="rId12" Type="http://schemas.openxmlformats.org/officeDocument/2006/relationships/image" Target="../media/image174.png"/><Relationship Id="rId17" Type="http://schemas.openxmlformats.org/officeDocument/2006/relationships/image" Target="../media/image179.png"/><Relationship Id="rId2" Type="http://schemas.openxmlformats.org/officeDocument/2006/relationships/tags" Target="../tags/tag215.xml"/><Relationship Id="rId16" Type="http://schemas.openxmlformats.org/officeDocument/2006/relationships/image" Target="../media/image178.png"/><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image" Target="../media/image173.png"/><Relationship Id="rId5" Type="http://schemas.openxmlformats.org/officeDocument/2006/relationships/tags" Target="../tags/tag218.xml"/><Relationship Id="rId15" Type="http://schemas.openxmlformats.org/officeDocument/2006/relationships/image" Target="../media/image177.png"/><Relationship Id="rId10" Type="http://schemas.openxmlformats.org/officeDocument/2006/relationships/image" Target="../media/image172.png"/><Relationship Id="rId4" Type="http://schemas.openxmlformats.org/officeDocument/2006/relationships/tags" Target="../tags/tag217.xml"/><Relationship Id="rId9" Type="http://schemas.openxmlformats.org/officeDocument/2006/relationships/slideLayout" Target="../slideLayouts/slideLayout7.xml"/><Relationship Id="rId14" Type="http://schemas.openxmlformats.org/officeDocument/2006/relationships/image" Target="../media/image176.png"/></Relationships>
</file>

<file path=ppt/slides/_rels/slide4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181.jpg"/><Relationship Id="rId7" Type="http://schemas.openxmlformats.org/officeDocument/2006/relationships/image" Target="../media/image18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pixabay.com/ja/ngc-4414-%E6%B8%A6%E5%B7%BB%E9%8A%80%E6%B2%B3-%E6%98%9F%E5%BA%A7-%E3%83%99%E3%83%AC%E3%83%8B%E3%82%B9-%E9%8A%80%E6%B2%B3-%E6%BA%80%E5%A4%A9%E3%81%AE%E6%98%9F%E7%A9%BA-11016/" TargetMode="External"/><Relationship Id="rId5" Type="http://schemas.openxmlformats.org/officeDocument/2006/relationships/image" Target="../media/image182.jpg"/><Relationship Id="rId4" Type="http://schemas.openxmlformats.org/officeDocument/2006/relationships/hyperlink" Target="https://publicdomainq.net/galaxy-space-0049617/" TargetMode="External"/><Relationship Id="rId9" Type="http://schemas.openxmlformats.org/officeDocument/2006/relationships/image" Target="../media/image185.jp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8" Type="http://schemas.openxmlformats.org/officeDocument/2006/relationships/image" Target="../media/image183.jpg"/><Relationship Id="rId3" Type="http://schemas.openxmlformats.org/officeDocument/2006/relationships/image" Target="../media/image181.jpg"/><Relationship Id="rId7" Type="http://schemas.openxmlformats.org/officeDocument/2006/relationships/image" Target="../media/image18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pixabay.com/ja/ngc-4414-%E6%B8%A6%E5%B7%BB%E9%8A%80%E6%B2%B3-%E6%98%9F%E5%BA%A7-%E3%83%99%E3%83%AC%E3%83%8B%E3%82%B9-%E9%8A%80%E6%B2%B3-%E6%BA%80%E5%A4%A9%E3%81%AE%E6%98%9F%E7%A9%BA-11016/" TargetMode="External"/><Relationship Id="rId11" Type="http://schemas.openxmlformats.org/officeDocument/2006/relationships/hyperlink" Target="https://publicdomainq.net/bolognese-sauce-spaghetti-0012446/" TargetMode="External"/><Relationship Id="rId5" Type="http://schemas.openxmlformats.org/officeDocument/2006/relationships/image" Target="../media/image182.jpg"/><Relationship Id="rId10" Type="http://schemas.openxmlformats.org/officeDocument/2006/relationships/image" Target="../media/image186.png"/><Relationship Id="rId4" Type="http://schemas.openxmlformats.org/officeDocument/2006/relationships/hyperlink" Target="https://publicdomainq.net/galaxy-space-0049617/" TargetMode="External"/><Relationship Id="rId9" Type="http://schemas.openxmlformats.org/officeDocument/2006/relationships/image" Target="../media/image184.jpg"/></Relationships>
</file>

<file path=ppt/slides/_rels/slide51.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181.jpg"/><Relationship Id="rId7" Type="http://schemas.openxmlformats.org/officeDocument/2006/relationships/image" Target="../media/image18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pixabay.com/ja/ngc-4414-%E6%B8%A6%E5%B7%BB%E9%8A%80%E6%B2%B3-%E6%98%9F%E5%BA%A7-%E3%83%99%E3%83%AC%E3%83%8B%E3%82%B9-%E9%8A%80%E6%B2%B3-%E6%BA%80%E5%A4%A9%E3%81%AE%E6%98%9F%E7%A9%BA-11016/" TargetMode="External"/><Relationship Id="rId5" Type="http://schemas.openxmlformats.org/officeDocument/2006/relationships/image" Target="../media/image182.jpg"/><Relationship Id="rId4" Type="http://schemas.openxmlformats.org/officeDocument/2006/relationships/hyperlink" Target="https://publicdomainq.net/galaxy-space-0049617/" TargetMode="External"/><Relationship Id="rId9" Type="http://schemas.openxmlformats.org/officeDocument/2006/relationships/image" Target="../media/image185.jpg"/></Relationships>
</file>

<file path=ppt/slides/_rels/slide52.xml.rels><?xml version="1.0" encoding="UTF-8" standalone="yes"?>
<Relationships xmlns="http://schemas.openxmlformats.org/package/2006/relationships"><Relationship Id="rId8" Type="http://schemas.openxmlformats.org/officeDocument/2006/relationships/image" Target="../media/image183.jpg"/><Relationship Id="rId3" Type="http://schemas.openxmlformats.org/officeDocument/2006/relationships/image" Target="../media/image181.jpg"/><Relationship Id="rId7" Type="http://schemas.openxmlformats.org/officeDocument/2006/relationships/image" Target="../media/image18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pixabay.com/ja/ngc-4414-%E6%B8%A6%E5%B7%BB%E9%8A%80%E6%B2%B3-%E6%98%9F%E5%BA%A7-%E3%83%99%E3%83%AC%E3%83%8B%E3%82%B9-%E9%8A%80%E6%B2%B3-%E6%BA%80%E5%A4%A9%E3%81%AE%E6%98%9F%E7%A9%BA-11016/" TargetMode="External"/><Relationship Id="rId11" Type="http://schemas.openxmlformats.org/officeDocument/2006/relationships/hyperlink" Target="http://publicdomainq.net/pizza-food-0009915/" TargetMode="External"/><Relationship Id="rId5" Type="http://schemas.openxmlformats.org/officeDocument/2006/relationships/image" Target="../media/image182.jpg"/><Relationship Id="rId10" Type="http://schemas.openxmlformats.org/officeDocument/2006/relationships/image" Target="../media/image187.jpg"/><Relationship Id="rId4" Type="http://schemas.openxmlformats.org/officeDocument/2006/relationships/hyperlink" Target="https://publicdomainq.net/galaxy-space-0049617/" TargetMode="External"/><Relationship Id="rId9" Type="http://schemas.openxmlformats.org/officeDocument/2006/relationships/image" Target="../media/image184.jpg"/></Relationships>
</file>

<file path=ppt/slides/_rels/slide53.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181.jpg"/><Relationship Id="rId7" Type="http://schemas.openxmlformats.org/officeDocument/2006/relationships/image" Target="../media/image18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pixabay.com/ja/ngc-4414-%E6%B8%A6%E5%B7%BB%E9%8A%80%E6%B2%B3-%E6%98%9F%E5%BA%A7-%E3%83%99%E3%83%AC%E3%83%8B%E3%82%B9-%E9%8A%80%E6%B2%B3-%E6%BA%80%E5%A4%A9%E3%81%AE%E6%98%9F%E7%A9%BA-11016/" TargetMode="External"/><Relationship Id="rId5" Type="http://schemas.openxmlformats.org/officeDocument/2006/relationships/image" Target="../media/image182.jpg"/><Relationship Id="rId4" Type="http://schemas.openxmlformats.org/officeDocument/2006/relationships/hyperlink" Target="https://publicdomainq.net/galaxy-space-0049617/" TargetMode="External"/><Relationship Id="rId9" Type="http://schemas.openxmlformats.org/officeDocument/2006/relationships/image" Target="../media/image185.jpg"/></Relationships>
</file>

<file path=ppt/slides/_rels/slide54.xml.rels><?xml version="1.0" encoding="UTF-8" standalone="yes"?>
<Relationships xmlns="http://schemas.openxmlformats.org/package/2006/relationships"><Relationship Id="rId8" Type="http://schemas.openxmlformats.org/officeDocument/2006/relationships/image" Target="../media/image183.jpg"/><Relationship Id="rId3" Type="http://schemas.openxmlformats.org/officeDocument/2006/relationships/image" Target="../media/image181.jpg"/><Relationship Id="rId7" Type="http://schemas.openxmlformats.org/officeDocument/2006/relationships/image" Target="../media/image185.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pixabay.com/ja/ngc-4414-%E6%B8%A6%E5%B7%BB%E9%8A%80%E6%B2%B3-%E6%98%9F%E5%BA%A7-%E3%83%99%E3%83%AC%E3%83%8B%E3%82%B9-%E9%8A%80%E6%B2%B3-%E6%BA%80%E5%A4%A9%E3%81%AE%E6%98%9F%E7%A9%BA-11016/" TargetMode="External"/><Relationship Id="rId11" Type="http://schemas.openxmlformats.org/officeDocument/2006/relationships/hyperlink" Target="http://publicdomainq.net/pizza-food-0009915/" TargetMode="External"/><Relationship Id="rId5" Type="http://schemas.openxmlformats.org/officeDocument/2006/relationships/image" Target="../media/image182.jpg"/><Relationship Id="rId10" Type="http://schemas.openxmlformats.org/officeDocument/2006/relationships/image" Target="../media/image187.jpg"/><Relationship Id="rId4" Type="http://schemas.openxmlformats.org/officeDocument/2006/relationships/hyperlink" Target="https://publicdomainq.net/galaxy-space-0049617/" TargetMode="External"/><Relationship Id="rId9" Type="http://schemas.openxmlformats.org/officeDocument/2006/relationships/image" Target="../media/image184.jpg"/></Relationships>
</file>

<file path=ppt/slides/_rels/slide55.xml.rels><?xml version="1.0" encoding="UTF-8" standalone="yes"?>
<Relationships xmlns="http://schemas.openxmlformats.org/package/2006/relationships"><Relationship Id="rId8" Type="http://schemas.openxmlformats.org/officeDocument/2006/relationships/image" Target="../media/image182.jpg"/><Relationship Id="rId13" Type="http://schemas.openxmlformats.org/officeDocument/2006/relationships/image" Target="../media/image190.png"/><Relationship Id="rId3" Type="http://schemas.openxmlformats.org/officeDocument/2006/relationships/hyperlink" Target="https://publicdomainq.net/bolognese-sauce-spaghetti-0012446/" TargetMode="External"/><Relationship Id="rId7" Type="http://schemas.openxmlformats.org/officeDocument/2006/relationships/hyperlink" Target="https://publicdomainq.net/galaxy-space-0049617/" TargetMode="External"/><Relationship Id="rId12" Type="http://schemas.openxmlformats.org/officeDocument/2006/relationships/hyperlink" Target="https://publicdomainq.net/rocket-spacecraft-0047314/" TargetMode="External"/><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81.jpg"/><Relationship Id="rId11" Type="http://schemas.openxmlformats.org/officeDocument/2006/relationships/image" Target="../media/image189.jpg"/><Relationship Id="rId5" Type="http://schemas.openxmlformats.org/officeDocument/2006/relationships/hyperlink" Target="http://publicdomainq.net/pizza-food-0009915/" TargetMode="External"/><Relationship Id="rId10" Type="http://schemas.openxmlformats.org/officeDocument/2006/relationships/image" Target="../media/image188.png"/><Relationship Id="rId4" Type="http://schemas.openxmlformats.org/officeDocument/2006/relationships/image" Target="../media/image187.jpg"/><Relationship Id="rId9" Type="http://schemas.openxmlformats.org/officeDocument/2006/relationships/hyperlink" Target="https://pixabay.com/ja/ngc-4414-%E6%B8%A6%E5%B7%BB%E9%8A%80%E6%B2%B3-%E6%98%9F%E5%BA%A7-%E3%83%99%E3%83%AC%E3%83%8B%E3%82%B9-%E9%8A%80%E6%B2%B3-%E6%BA%80%E5%A4%A9%E3%81%AE%E6%98%9F%E7%A9%BA-11016/" TargetMode="External"/><Relationship Id="rId14" Type="http://schemas.openxmlformats.org/officeDocument/2006/relationships/hyperlink" Target="http://publicdomainq.net/planet-earth-0011177/"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181.jpg"/><Relationship Id="rId7" Type="http://schemas.openxmlformats.org/officeDocument/2006/relationships/image" Target="../media/image18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pixabay.com/ja/ngc-4414-%E6%B8%A6%E5%B7%BB%E9%8A%80%E6%B2%B3-%E6%98%9F%E5%BA%A7-%E3%83%99%E3%83%AC%E3%83%8B%E3%82%B9-%E9%8A%80%E6%B2%B3-%E6%BA%80%E5%A4%A9%E3%81%AE%E6%98%9F%E7%A9%BA-11016/" TargetMode="External"/><Relationship Id="rId5" Type="http://schemas.openxmlformats.org/officeDocument/2006/relationships/image" Target="../media/image182.jpg"/><Relationship Id="rId10" Type="http://schemas.openxmlformats.org/officeDocument/2006/relationships/image" Target="../media/image185.jpg"/><Relationship Id="rId4" Type="http://schemas.openxmlformats.org/officeDocument/2006/relationships/hyperlink" Target="https://publicdomainq.net/galaxy-space-0049617/" TargetMode="External"/><Relationship Id="rId9" Type="http://schemas.openxmlformats.org/officeDocument/2006/relationships/image" Target="../media/image191.jpg"/></Relationships>
</file>

<file path=ppt/slides/_rels/slide57.xml.rels><?xml version="1.0" encoding="UTF-8" standalone="yes"?>
<Relationships xmlns="http://schemas.openxmlformats.org/package/2006/relationships"><Relationship Id="rId8" Type="http://schemas.openxmlformats.org/officeDocument/2006/relationships/image" Target="../media/image185.jpg"/><Relationship Id="rId3" Type="http://schemas.openxmlformats.org/officeDocument/2006/relationships/image" Target="../media/image181.jpg"/><Relationship Id="rId7" Type="http://schemas.openxmlformats.org/officeDocument/2006/relationships/image" Target="../media/image191.jpg"/><Relationship Id="rId12" Type="http://schemas.openxmlformats.org/officeDocument/2006/relationships/hyperlink" Target="https://publicdomainq.net/bolognese-sauce-spaghetti-001244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pixabay.com/ja/ngc-4414-%E6%B8%A6%E5%B7%BB%E9%8A%80%E6%B2%B3-%E6%98%9F%E5%BA%A7-%E3%83%99%E3%83%AC%E3%83%8B%E3%82%B9-%E9%8A%80%E6%B2%B3-%E6%BA%80%E5%A4%A9%E3%81%AE%E6%98%9F%E7%A9%BA-11016/" TargetMode="External"/><Relationship Id="rId11" Type="http://schemas.openxmlformats.org/officeDocument/2006/relationships/image" Target="../media/image186.png"/><Relationship Id="rId5" Type="http://schemas.openxmlformats.org/officeDocument/2006/relationships/image" Target="../media/image182.jpg"/><Relationship Id="rId10" Type="http://schemas.openxmlformats.org/officeDocument/2006/relationships/image" Target="../media/image184.jpg"/><Relationship Id="rId4" Type="http://schemas.openxmlformats.org/officeDocument/2006/relationships/hyperlink" Target="https://publicdomainq.net/galaxy-space-0049617/" TargetMode="External"/><Relationship Id="rId9" Type="http://schemas.openxmlformats.org/officeDocument/2006/relationships/image" Target="../media/image183.jpg"/></Relationships>
</file>

<file path=ppt/slides/_rels/slide58.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181.jpg"/><Relationship Id="rId7" Type="http://schemas.openxmlformats.org/officeDocument/2006/relationships/image" Target="../media/image18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pixabay.com/ja/ngc-4414-%E6%B8%A6%E5%B7%BB%E9%8A%80%E6%B2%B3-%E6%98%9F%E5%BA%A7-%E3%83%99%E3%83%AC%E3%83%8B%E3%82%B9-%E9%8A%80%E6%B2%B3-%E6%BA%80%E5%A4%A9%E3%81%AE%E6%98%9F%E7%A9%BA-11016/" TargetMode="External"/><Relationship Id="rId5" Type="http://schemas.openxmlformats.org/officeDocument/2006/relationships/image" Target="../media/image182.jpg"/><Relationship Id="rId10" Type="http://schemas.openxmlformats.org/officeDocument/2006/relationships/image" Target="../media/image185.jpg"/><Relationship Id="rId4" Type="http://schemas.openxmlformats.org/officeDocument/2006/relationships/hyperlink" Target="https://publicdomainq.net/galaxy-space-0049617/" TargetMode="External"/><Relationship Id="rId9" Type="http://schemas.openxmlformats.org/officeDocument/2006/relationships/image" Target="../media/image191.jpg"/></Relationships>
</file>

<file path=ppt/slides/_rels/slide59.xml.rels><?xml version="1.0" encoding="UTF-8" standalone="yes"?>
<Relationships xmlns="http://schemas.openxmlformats.org/package/2006/relationships"><Relationship Id="rId8" Type="http://schemas.openxmlformats.org/officeDocument/2006/relationships/image" Target="../media/image185.jpg"/><Relationship Id="rId3" Type="http://schemas.openxmlformats.org/officeDocument/2006/relationships/image" Target="../media/image181.jpg"/><Relationship Id="rId7" Type="http://schemas.openxmlformats.org/officeDocument/2006/relationships/image" Target="../media/image191.jpg"/><Relationship Id="rId12" Type="http://schemas.openxmlformats.org/officeDocument/2006/relationships/hyperlink" Target="http://publicdomainq.net/pizza-food-0009915/"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pixabay.com/ja/ngc-4414-%E6%B8%A6%E5%B7%BB%E9%8A%80%E6%B2%B3-%E6%98%9F%E5%BA%A7-%E3%83%99%E3%83%AC%E3%83%8B%E3%82%B9-%E9%8A%80%E6%B2%B3-%E6%BA%80%E5%A4%A9%E3%81%AE%E6%98%9F%E7%A9%BA-11016/" TargetMode="External"/><Relationship Id="rId11" Type="http://schemas.openxmlformats.org/officeDocument/2006/relationships/image" Target="../media/image187.jpg"/><Relationship Id="rId5" Type="http://schemas.openxmlformats.org/officeDocument/2006/relationships/image" Target="../media/image182.jpg"/><Relationship Id="rId10" Type="http://schemas.openxmlformats.org/officeDocument/2006/relationships/image" Target="../media/image183.jpg"/><Relationship Id="rId4" Type="http://schemas.openxmlformats.org/officeDocument/2006/relationships/hyperlink" Target="https://publicdomainq.net/galaxy-space-0049617/" TargetMode="External"/><Relationship Id="rId9" Type="http://schemas.openxmlformats.org/officeDocument/2006/relationships/image" Target="../media/image184.jpg"/></Relationships>
</file>

<file path=ppt/slides/_rels/slide6.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31.png"/><Relationship Id="rId3" Type="http://schemas.openxmlformats.org/officeDocument/2006/relationships/tags" Target="../tags/tag3.xml"/><Relationship Id="rId7" Type="http://schemas.openxmlformats.org/officeDocument/2006/relationships/customXml" Target="../ink/ink21.xml"/><Relationship Id="rId12"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5.xml"/><Relationship Id="rId11" Type="http://schemas.openxmlformats.org/officeDocument/2006/relationships/image" Target="../media/image29.png"/><Relationship Id="rId5" Type="http://schemas.openxmlformats.org/officeDocument/2006/relationships/slideLayout" Target="../slideLayouts/slideLayout7.xml"/><Relationship Id="rId10" Type="http://schemas.openxmlformats.org/officeDocument/2006/relationships/image" Target="../media/image28.jpeg"/><Relationship Id="rId4" Type="http://schemas.openxmlformats.org/officeDocument/2006/relationships/tags" Target="../tags/tag4.xml"/><Relationship Id="rId9" Type="http://schemas.openxmlformats.org/officeDocument/2006/relationships/image" Target="../media/image27.jpeg"/><Relationship Id="rId14" Type="http://schemas.openxmlformats.org/officeDocument/2006/relationships/image" Target="../media/image32.png"/></Relationships>
</file>

<file path=ppt/slides/_rels/slide60.xml.rels><?xml version="1.0" encoding="UTF-8" standalone="yes"?>
<Relationships xmlns="http://schemas.openxmlformats.org/package/2006/relationships"><Relationship Id="rId8" Type="http://schemas.openxmlformats.org/officeDocument/2006/relationships/hyperlink" Target="http://publicdomainq.net/pizza-food-0009915/" TargetMode="External"/><Relationship Id="rId3" Type="http://schemas.openxmlformats.org/officeDocument/2006/relationships/image" Target="../media/image185.jpg"/><Relationship Id="rId7" Type="http://schemas.openxmlformats.org/officeDocument/2006/relationships/image" Target="../media/image187.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publicdomainq.net/bolognese-sauce-spaghetti-0012446/" TargetMode="External"/><Relationship Id="rId5" Type="http://schemas.openxmlformats.org/officeDocument/2006/relationships/image" Target="../media/image186.png"/><Relationship Id="rId4" Type="http://schemas.openxmlformats.org/officeDocument/2006/relationships/image" Target="../media/image191.jpg"/></Relationships>
</file>

<file path=ppt/slides/_rels/slide61.xml.rels><?xml version="1.0" encoding="UTF-8" standalone="yes"?>
<Relationships xmlns="http://schemas.openxmlformats.org/package/2006/relationships"><Relationship Id="rId8" Type="http://schemas.openxmlformats.org/officeDocument/2006/relationships/hyperlink" Target="https://publicdomainq.net/bolognese-sauce-spaghetti-0012446/" TargetMode="External"/><Relationship Id="rId3" Type="http://schemas.openxmlformats.org/officeDocument/2006/relationships/image" Target="../media/image184.jpg"/><Relationship Id="rId7" Type="http://schemas.openxmlformats.org/officeDocument/2006/relationships/image" Target="../media/image18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1.jpg"/><Relationship Id="rId5" Type="http://schemas.openxmlformats.org/officeDocument/2006/relationships/image" Target="../media/image185.jpg"/><Relationship Id="rId10" Type="http://schemas.openxmlformats.org/officeDocument/2006/relationships/hyperlink" Target="http://publicdomainq.net/pizza-food-0009915/" TargetMode="External"/><Relationship Id="rId4" Type="http://schemas.openxmlformats.org/officeDocument/2006/relationships/image" Target="../media/image183.jpg"/><Relationship Id="rId9" Type="http://schemas.openxmlformats.org/officeDocument/2006/relationships/image" Target="../media/image187.jpg"/></Relationships>
</file>

<file path=ppt/slides/_rels/slide62.xml.rels><?xml version="1.0" encoding="UTF-8" standalone="yes"?>
<Relationships xmlns="http://schemas.openxmlformats.org/package/2006/relationships"><Relationship Id="rId8" Type="http://schemas.openxmlformats.org/officeDocument/2006/relationships/hyperlink" Target="https://publicdomainq.net/bolognese-sauce-spaghetti-0012446/" TargetMode="External"/><Relationship Id="rId3" Type="http://schemas.openxmlformats.org/officeDocument/2006/relationships/image" Target="../media/image184.jpg"/><Relationship Id="rId7" Type="http://schemas.openxmlformats.org/officeDocument/2006/relationships/image" Target="../media/image18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1.jpg"/><Relationship Id="rId5" Type="http://schemas.openxmlformats.org/officeDocument/2006/relationships/image" Target="../media/image185.jpg"/><Relationship Id="rId10" Type="http://schemas.openxmlformats.org/officeDocument/2006/relationships/hyperlink" Target="http://publicdomainq.net/pizza-food-0009915/" TargetMode="External"/><Relationship Id="rId4" Type="http://schemas.openxmlformats.org/officeDocument/2006/relationships/image" Target="../media/image183.jpg"/><Relationship Id="rId9" Type="http://schemas.openxmlformats.org/officeDocument/2006/relationships/image" Target="../media/image187.jpg"/></Relationships>
</file>

<file path=ppt/slides/_rels/slide63.xml.rels><?xml version="1.0" encoding="UTF-8" standalone="yes"?>
<Relationships xmlns="http://schemas.openxmlformats.org/package/2006/relationships"><Relationship Id="rId8" Type="http://schemas.openxmlformats.org/officeDocument/2006/relationships/hyperlink" Target="https://publicdomainq.net/bolognese-sauce-spaghetti-0012446/" TargetMode="External"/><Relationship Id="rId3" Type="http://schemas.openxmlformats.org/officeDocument/2006/relationships/image" Target="../media/image184.jpg"/><Relationship Id="rId7" Type="http://schemas.openxmlformats.org/officeDocument/2006/relationships/image" Target="../media/image18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91.jpg"/><Relationship Id="rId5" Type="http://schemas.openxmlformats.org/officeDocument/2006/relationships/image" Target="../media/image185.jpg"/><Relationship Id="rId10" Type="http://schemas.openxmlformats.org/officeDocument/2006/relationships/hyperlink" Target="http://publicdomainq.net/pizza-food-0009915/" TargetMode="External"/><Relationship Id="rId4" Type="http://schemas.openxmlformats.org/officeDocument/2006/relationships/image" Target="../media/image183.jpg"/><Relationship Id="rId9" Type="http://schemas.openxmlformats.org/officeDocument/2006/relationships/image" Target="../media/image187.jpg"/></Relationships>
</file>

<file path=ppt/slides/_rels/slide6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publicdomainq.net/bolognese-sauce-spaghetti-0012446/" TargetMode="External"/><Relationship Id="rId3" Type="http://schemas.openxmlformats.org/officeDocument/2006/relationships/image" Target="../media/image185.jpg"/><Relationship Id="rId7" Type="http://schemas.openxmlformats.org/officeDocument/2006/relationships/image" Target="../media/image18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83.jpg"/><Relationship Id="rId5" Type="http://schemas.openxmlformats.org/officeDocument/2006/relationships/image" Target="../media/image184.jpg"/><Relationship Id="rId10" Type="http://schemas.openxmlformats.org/officeDocument/2006/relationships/hyperlink" Target="http://publicdomainq.net/pizza-food-0009915/" TargetMode="External"/><Relationship Id="rId4" Type="http://schemas.openxmlformats.org/officeDocument/2006/relationships/image" Target="../media/image191.jpg"/><Relationship Id="rId9" Type="http://schemas.openxmlformats.org/officeDocument/2006/relationships/image" Target="../media/image187.jpg"/></Relationships>
</file>

<file path=ppt/slides/_rels/slide66.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tags" Target="../tags/tag224.xml"/><Relationship Id="rId7" Type="http://schemas.openxmlformats.org/officeDocument/2006/relationships/image" Target="../media/image179.pn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192.png"/><Relationship Id="rId5" Type="http://schemas.openxmlformats.org/officeDocument/2006/relationships/image" Target="../media/image172.png"/><Relationship Id="rId4"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image" Target="../media/image196.png"/><Relationship Id="rId3" Type="http://schemas.openxmlformats.org/officeDocument/2006/relationships/tags" Target="../tags/tag227.xml"/><Relationship Id="rId7" Type="http://schemas.openxmlformats.org/officeDocument/2006/relationships/tags" Target="../tags/tag231.xml"/><Relationship Id="rId12" Type="http://schemas.openxmlformats.org/officeDocument/2006/relationships/image" Target="../media/image195.png"/><Relationship Id="rId17" Type="http://schemas.openxmlformats.org/officeDocument/2006/relationships/image" Target="../media/image200.png"/><Relationship Id="rId2" Type="http://schemas.openxmlformats.org/officeDocument/2006/relationships/tags" Target="../tags/tag226.xml"/><Relationship Id="rId16" Type="http://schemas.openxmlformats.org/officeDocument/2006/relationships/image" Target="../media/image199.png"/><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image" Target="../media/image194.png"/><Relationship Id="rId5" Type="http://schemas.openxmlformats.org/officeDocument/2006/relationships/tags" Target="../tags/tag229.xml"/><Relationship Id="rId15" Type="http://schemas.openxmlformats.org/officeDocument/2006/relationships/image" Target="../media/image198.png"/><Relationship Id="rId10" Type="http://schemas.openxmlformats.org/officeDocument/2006/relationships/image" Target="../media/image193.png"/><Relationship Id="rId4" Type="http://schemas.openxmlformats.org/officeDocument/2006/relationships/tags" Target="../tags/tag228.xml"/><Relationship Id="rId9" Type="http://schemas.openxmlformats.org/officeDocument/2006/relationships/slideLayout" Target="../slideLayouts/slideLayout7.xml"/><Relationship Id="rId14" Type="http://schemas.openxmlformats.org/officeDocument/2006/relationships/image" Target="../media/image197.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8.jpeg"/><Relationship Id="rId18" Type="http://schemas.openxmlformats.org/officeDocument/2006/relationships/image" Target="../media/image30.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27.jpeg"/><Relationship Id="rId17" Type="http://schemas.openxmlformats.org/officeDocument/2006/relationships/image" Target="../media/image29.png"/><Relationship Id="rId2" Type="http://schemas.openxmlformats.org/officeDocument/2006/relationships/tags" Target="../tags/tag6.xml"/><Relationship Id="rId16" Type="http://schemas.openxmlformats.org/officeDocument/2006/relationships/image" Target="../media/image35.png"/><Relationship Id="rId20" Type="http://schemas.openxmlformats.org/officeDocument/2006/relationships/image" Target="../media/image32.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129.png"/><Relationship Id="rId5" Type="http://schemas.openxmlformats.org/officeDocument/2006/relationships/tags" Target="../tags/tag9.xml"/><Relationship Id="rId15" Type="http://schemas.openxmlformats.org/officeDocument/2006/relationships/image" Target="../media/image34.png"/><Relationship Id="rId10" Type="http://schemas.openxmlformats.org/officeDocument/2006/relationships/customXml" Target="../ink/ink22.xml"/><Relationship Id="rId19" Type="http://schemas.openxmlformats.org/officeDocument/2006/relationships/image" Target="../media/image31.png"/><Relationship Id="rId4" Type="http://schemas.openxmlformats.org/officeDocument/2006/relationships/tags" Target="../tags/tag8.xml"/><Relationship Id="rId9" Type="http://schemas.openxmlformats.org/officeDocument/2006/relationships/notesSlide" Target="../notesSlides/notesSlide6.xml"/><Relationship Id="rId14" Type="http://schemas.openxmlformats.org/officeDocument/2006/relationships/image" Target="../media/image33.png"/></Relationships>
</file>

<file path=ppt/slides/_rels/slide70.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image" Target="../media/image197.png"/><Relationship Id="rId18" Type="http://schemas.openxmlformats.org/officeDocument/2006/relationships/image" Target="../media/image202.png"/><Relationship Id="rId3" Type="http://schemas.openxmlformats.org/officeDocument/2006/relationships/tags" Target="../tags/tag235.xml"/><Relationship Id="rId21" Type="http://schemas.openxmlformats.org/officeDocument/2006/relationships/image" Target="../media/image205.png"/><Relationship Id="rId7" Type="http://schemas.openxmlformats.org/officeDocument/2006/relationships/tags" Target="../tags/tag239.xml"/><Relationship Id="rId12" Type="http://schemas.openxmlformats.org/officeDocument/2006/relationships/slideLayout" Target="../slideLayouts/slideLayout7.xml"/><Relationship Id="rId17" Type="http://schemas.openxmlformats.org/officeDocument/2006/relationships/image" Target="../media/image201.png"/><Relationship Id="rId2" Type="http://schemas.openxmlformats.org/officeDocument/2006/relationships/tags" Target="../tags/tag234.xml"/><Relationship Id="rId16" Type="http://schemas.openxmlformats.org/officeDocument/2006/relationships/image" Target="../media/image200.png"/><Relationship Id="rId20" Type="http://schemas.openxmlformats.org/officeDocument/2006/relationships/image" Target="../media/image204.png"/><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5" Type="http://schemas.openxmlformats.org/officeDocument/2006/relationships/tags" Target="../tags/tag237.xml"/><Relationship Id="rId15" Type="http://schemas.openxmlformats.org/officeDocument/2006/relationships/image" Target="../media/image199.png"/><Relationship Id="rId23" Type="http://schemas.openxmlformats.org/officeDocument/2006/relationships/image" Target="../media/image207.png"/><Relationship Id="rId10" Type="http://schemas.openxmlformats.org/officeDocument/2006/relationships/tags" Target="../tags/tag242.xml"/><Relationship Id="rId19" Type="http://schemas.openxmlformats.org/officeDocument/2006/relationships/image" Target="../media/image203.png"/><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image" Target="../media/image198.png"/><Relationship Id="rId22" Type="http://schemas.openxmlformats.org/officeDocument/2006/relationships/image" Target="../media/image20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tags" Target="../tags/tag13.xml"/><Relationship Id="rId16" Type="http://schemas.openxmlformats.org/officeDocument/2006/relationships/image" Target="../media/image44.sv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39.png"/><Relationship Id="rId5" Type="http://schemas.openxmlformats.org/officeDocument/2006/relationships/tags" Target="../tags/tag16.xml"/><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tags" Target="../tags/tag15.xml"/><Relationship Id="rId9" Type="http://schemas.openxmlformats.org/officeDocument/2006/relationships/image" Target="../media/image37.sv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27.jpeg"/><Relationship Id="rId18" Type="http://schemas.openxmlformats.org/officeDocument/2006/relationships/image" Target="../media/image29.png"/><Relationship Id="rId3" Type="http://schemas.openxmlformats.org/officeDocument/2006/relationships/tags" Target="../tags/tag20.xml"/><Relationship Id="rId21" Type="http://schemas.openxmlformats.org/officeDocument/2006/relationships/image" Target="../media/image32.png"/><Relationship Id="rId7" Type="http://schemas.openxmlformats.org/officeDocument/2006/relationships/tags" Target="../tags/tag24.xml"/><Relationship Id="rId12" Type="http://schemas.openxmlformats.org/officeDocument/2006/relationships/image" Target="../media/image129.png"/><Relationship Id="rId17" Type="http://schemas.openxmlformats.org/officeDocument/2006/relationships/image" Target="../media/image35.png"/><Relationship Id="rId2" Type="http://schemas.openxmlformats.org/officeDocument/2006/relationships/tags" Target="../tags/tag19.xml"/><Relationship Id="rId16" Type="http://schemas.openxmlformats.org/officeDocument/2006/relationships/image" Target="../media/image34.png"/><Relationship Id="rId20" Type="http://schemas.openxmlformats.org/officeDocument/2006/relationships/image" Target="../media/image31.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customXml" Target="../ink/ink23.xml"/><Relationship Id="rId5" Type="http://schemas.openxmlformats.org/officeDocument/2006/relationships/tags" Target="../tags/tag22.xml"/><Relationship Id="rId15" Type="http://schemas.openxmlformats.org/officeDocument/2006/relationships/image" Target="../media/image33.png"/><Relationship Id="rId10" Type="http://schemas.openxmlformats.org/officeDocument/2006/relationships/notesSlide" Target="../notesSlides/notesSlide7.xml"/><Relationship Id="rId19" Type="http://schemas.openxmlformats.org/officeDocument/2006/relationships/image" Target="../media/image30.png"/><Relationship Id="rId4" Type="http://schemas.openxmlformats.org/officeDocument/2006/relationships/tags" Target="../tags/tag21.xml"/><Relationship Id="rId9" Type="http://schemas.openxmlformats.org/officeDocument/2006/relationships/slideLayout" Target="../slideLayouts/slideLayout7.xml"/><Relationship Id="rId14" Type="http://schemas.openxmlformats.org/officeDocument/2006/relationships/image" Target="../media/image28.jpeg"/><Relationship Id="rId2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ctrTitle"/>
          </p:nvPr>
        </p:nvSpPr>
        <p:spPr>
          <a:xfrm>
            <a:off x="497677" y="1055090"/>
            <a:ext cx="10119943" cy="1053440"/>
          </a:xfrm>
        </p:spPr>
        <p:txBody>
          <a:bodyPr rtlCol="0">
            <a:noAutofit/>
          </a:bodyPr>
          <a:lstStyle/>
          <a:p>
            <a:r>
              <a:rPr lang="ja-JP" altLang="en-US" sz="5400" dirty="0">
                <a:solidFill>
                  <a:schemeClr val="bg1"/>
                </a:solidFill>
                <a:latin typeface="BIZ UD明朝 Medium" panose="02020500000000000000" pitchFamily="17" charset="-128"/>
                <a:ea typeface="BIZ UD明朝 Medium" panose="02020500000000000000" pitchFamily="17" charset="-128"/>
              </a:rPr>
              <a:t>ベル定理と実験形而上学</a:t>
            </a:r>
            <a:endParaRPr lang="en-US" altLang="ja-JP" sz="6600" b="1" dirty="0">
              <a:solidFill>
                <a:schemeClr val="bg1"/>
              </a:solidFill>
              <a:latin typeface="BIZ UD明朝 Medium" panose="02020500000000000000" pitchFamily="17" charset="-128"/>
              <a:ea typeface="BIZ UD明朝 Medium" panose="02020500000000000000" pitchFamily="17" charset="-128"/>
            </a:endParaRPr>
          </a:p>
        </p:txBody>
      </p:sp>
      <p:sp>
        <p:nvSpPr>
          <p:cNvPr id="5" name="テキスト ボックス 4">
            <a:extLst>
              <a:ext uri="{FF2B5EF4-FFF2-40B4-BE49-F238E27FC236}">
                <a16:creationId xmlns:a16="http://schemas.microsoft.com/office/drawing/2014/main" id="{1C313E4C-74D8-B5C6-BFA2-0330BD93EC42}"/>
              </a:ext>
            </a:extLst>
          </p:cNvPr>
          <p:cNvSpPr txBox="1"/>
          <p:nvPr/>
        </p:nvSpPr>
        <p:spPr>
          <a:xfrm>
            <a:off x="7086505" y="6412241"/>
            <a:ext cx="5262979" cy="369332"/>
          </a:xfrm>
          <a:prstGeom prst="rect">
            <a:avLst/>
          </a:prstGeom>
          <a:noFill/>
        </p:spPr>
        <p:txBody>
          <a:bodyPr wrap="none" rtlCol="0">
            <a:spAutoFit/>
          </a:bodyPr>
          <a:lstStyle/>
          <a:p>
            <a:r>
              <a:rPr kumimoji="1" lang="ja-JP" altLang="en-US" dirty="0"/>
              <a:t>木村元　（芝浦工業大学・システム理工学部）　</a:t>
            </a:r>
          </a:p>
        </p:txBody>
      </p:sp>
      <p:sp>
        <p:nvSpPr>
          <p:cNvPr id="18" name="吹き出し: 角を丸めた四角形 17">
            <a:extLst>
              <a:ext uri="{FF2B5EF4-FFF2-40B4-BE49-F238E27FC236}">
                <a16:creationId xmlns:a16="http://schemas.microsoft.com/office/drawing/2014/main" id="{B5742BF5-25D3-EF42-115D-6CC8DBDA4600}"/>
              </a:ext>
            </a:extLst>
          </p:cNvPr>
          <p:cNvSpPr/>
          <p:nvPr/>
        </p:nvSpPr>
        <p:spPr>
          <a:xfrm>
            <a:off x="3468674" y="4095907"/>
            <a:ext cx="1292252" cy="272053"/>
          </a:xfrm>
          <a:prstGeom prst="wedgeRoundRectCallout">
            <a:avLst>
              <a:gd name="adj1" fmla="val 63167"/>
              <a:gd name="adj2" fmla="val 31912"/>
              <a:gd name="adj3" fmla="val 16667"/>
            </a:avLst>
          </a:prstGeom>
          <a:gradFill flip="none" rotWithShape="1">
            <a:gsLst>
              <a:gs pos="0">
                <a:schemeClr val="tx1"/>
              </a:gs>
              <a:gs pos="50000">
                <a:srgbClr val="E5D1E3"/>
              </a:gs>
              <a:gs pos="100000">
                <a:srgbClr val="FF99FF"/>
              </a:gs>
            </a:gsLst>
            <a:path path="circle">
              <a:fillToRect l="50000" t="50000" r="50000" b="50000"/>
            </a:path>
            <a:tileRect/>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ja-JP" sz="1400" dirty="0">
                <a:latin typeface="Chiller" panose="04020404031007020602" pitchFamily="82" charset="0"/>
                <a:ea typeface="STXingkai" panose="020B0503020204020204" pitchFamily="2" charset="-122"/>
              </a:rPr>
              <a:t>I freely chose X</a:t>
            </a:r>
            <a:endParaRPr kumimoji="1" lang="ja-JP" altLang="en-US" sz="1400" dirty="0">
              <a:latin typeface="Chiller" panose="04020404031007020602" pitchFamily="82" charset="0"/>
              <a:ea typeface="STXingkai" panose="020B0503020204020204" pitchFamily="2" charset="-122"/>
            </a:endParaRPr>
          </a:p>
        </p:txBody>
      </p:sp>
      <p:sp>
        <p:nvSpPr>
          <p:cNvPr id="20" name="吹き出し: 角を丸めた四角形 19">
            <a:extLst>
              <a:ext uri="{FF2B5EF4-FFF2-40B4-BE49-F238E27FC236}">
                <a16:creationId xmlns:a16="http://schemas.microsoft.com/office/drawing/2014/main" id="{D037019E-2092-5575-BE0C-E76037F51D82}"/>
              </a:ext>
            </a:extLst>
          </p:cNvPr>
          <p:cNvSpPr/>
          <p:nvPr/>
        </p:nvSpPr>
        <p:spPr>
          <a:xfrm>
            <a:off x="7150204" y="4505245"/>
            <a:ext cx="1292252" cy="272053"/>
          </a:xfrm>
          <a:prstGeom prst="wedgeRoundRectCallout">
            <a:avLst>
              <a:gd name="adj1" fmla="val -64903"/>
              <a:gd name="adj2" fmla="val -31977"/>
              <a:gd name="adj3" fmla="val 16667"/>
            </a:avLst>
          </a:prstGeom>
          <a:gradFill flip="none" rotWithShape="1">
            <a:gsLst>
              <a:gs pos="0">
                <a:schemeClr val="tx1"/>
              </a:gs>
              <a:gs pos="50000">
                <a:srgbClr val="CCFFFF"/>
              </a:gs>
              <a:gs pos="100000">
                <a:srgbClr val="66CCFF"/>
              </a:gs>
            </a:gsLst>
            <a:path path="circle">
              <a:fillToRect l="50000" t="50000" r="50000" b="50000"/>
            </a:path>
            <a:tileRect/>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ja-JP" sz="1400" dirty="0">
                <a:latin typeface="Chiller" panose="04020404031007020602" pitchFamily="82" charset="0"/>
                <a:ea typeface="STXingkai" panose="020B0503020204020204" pitchFamily="2" charset="-122"/>
              </a:rPr>
              <a:t>I freely chose Z</a:t>
            </a:r>
            <a:endParaRPr kumimoji="1" lang="ja-JP" altLang="en-US" sz="1400" dirty="0">
              <a:latin typeface="Chiller" panose="04020404031007020602" pitchFamily="82" charset="0"/>
              <a:ea typeface="STXingkai" panose="020B0503020204020204" pitchFamily="2" charset="-122"/>
            </a:endParaRPr>
          </a:p>
        </p:txBody>
      </p:sp>
      <mc:AlternateContent xmlns:mc="http://schemas.openxmlformats.org/markup-compatibility/2006" xmlns:p14="http://schemas.microsoft.com/office/powerpoint/2010/main">
        <mc:Choice Requires="p14">
          <p:contentPart p14:bwMode="auto" r:id="rId3">
            <p14:nvContentPartPr>
              <p14:cNvPr id="21" name="インク 20">
                <a:extLst>
                  <a:ext uri="{FF2B5EF4-FFF2-40B4-BE49-F238E27FC236}">
                    <a16:creationId xmlns:a16="http://schemas.microsoft.com/office/drawing/2014/main" id="{167614AE-5EDE-A856-8734-A5F9FDF6BF25}"/>
                  </a:ext>
                </a:extLst>
              </p14:cNvPr>
              <p14:cNvContentPartPr/>
              <p14:nvPr/>
            </p14:nvContentPartPr>
            <p14:xfrm>
              <a:off x="9444395" y="916617"/>
              <a:ext cx="1158840" cy="1252800"/>
            </p14:xfrm>
          </p:contentPart>
        </mc:Choice>
        <mc:Fallback xmlns="">
          <p:pic>
            <p:nvPicPr>
              <p:cNvPr id="21" name="インク 20">
                <a:extLst>
                  <a:ext uri="{FF2B5EF4-FFF2-40B4-BE49-F238E27FC236}">
                    <a16:creationId xmlns:a16="http://schemas.microsoft.com/office/drawing/2014/main" id="{167614AE-5EDE-A856-8734-A5F9FDF6BF25}"/>
                  </a:ext>
                </a:extLst>
              </p:cNvPr>
              <p:cNvPicPr/>
              <p:nvPr/>
            </p:nvPicPr>
            <p:blipFill>
              <a:blip r:embed="rId6"/>
              <a:stretch>
                <a:fillRect/>
              </a:stretch>
            </p:blipFill>
            <p:spPr>
              <a:xfrm>
                <a:off x="9381395" y="853977"/>
                <a:ext cx="1284480" cy="1378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インク 21">
                <a:extLst>
                  <a:ext uri="{FF2B5EF4-FFF2-40B4-BE49-F238E27FC236}">
                    <a16:creationId xmlns:a16="http://schemas.microsoft.com/office/drawing/2014/main" id="{57B3DD27-2C56-8C13-61BB-D2D1484CA761}"/>
                  </a:ext>
                </a:extLst>
              </p14:cNvPr>
              <p14:cNvContentPartPr/>
              <p14:nvPr/>
            </p14:nvContentPartPr>
            <p14:xfrm>
              <a:off x="9078635" y="2137377"/>
              <a:ext cx="1825560" cy="2630880"/>
            </p14:xfrm>
          </p:contentPart>
        </mc:Choice>
        <mc:Fallback xmlns="">
          <p:pic>
            <p:nvPicPr>
              <p:cNvPr id="22" name="インク 21">
                <a:extLst>
                  <a:ext uri="{FF2B5EF4-FFF2-40B4-BE49-F238E27FC236}">
                    <a16:creationId xmlns:a16="http://schemas.microsoft.com/office/drawing/2014/main" id="{57B3DD27-2C56-8C13-61BB-D2D1484CA761}"/>
                  </a:ext>
                </a:extLst>
              </p:cNvPr>
              <p:cNvPicPr/>
              <p:nvPr/>
            </p:nvPicPr>
            <p:blipFill>
              <a:blip r:embed="rId8"/>
              <a:stretch>
                <a:fillRect/>
              </a:stretch>
            </p:blipFill>
            <p:spPr>
              <a:xfrm>
                <a:off x="9015995" y="2074377"/>
                <a:ext cx="1951200" cy="2756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5" name="インク 34">
                <a:extLst>
                  <a:ext uri="{FF2B5EF4-FFF2-40B4-BE49-F238E27FC236}">
                    <a16:creationId xmlns:a16="http://schemas.microsoft.com/office/drawing/2014/main" id="{60CD386D-C355-6F39-E793-FFE4108E6C1A}"/>
                  </a:ext>
                </a:extLst>
              </p14:cNvPr>
              <p14:cNvContentPartPr/>
              <p14:nvPr/>
            </p14:nvContentPartPr>
            <p14:xfrm>
              <a:off x="8727995" y="2137737"/>
              <a:ext cx="310680" cy="129600"/>
            </p14:xfrm>
          </p:contentPart>
        </mc:Choice>
        <mc:Fallback xmlns="">
          <p:pic>
            <p:nvPicPr>
              <p:cNvPr id="35" name="インク 34">
                <a:extLst>
                  <a:ext uri="{FF2B5EF4-FFF2-40B4-BE49-F238E27FC236}">
                    <a16:creationId xmlns:a16="http://schemas.microsoft.com/office/drawing/2014/main" id="{60CD386D-C355-6F39-E793-FFE4108E6C1A}"/>
                  </a:ext>
                </a:extLst>
              </p:cNvPr>
              <p:cNvPicPr/>
              <p:nvPr/>
            </p:nvPicPr>
            <p:blipFill>
              <a:blip r:embed="rId10"/>
              <a:stretch>
                <a:fillRect/>
              </a:stretch>
            </p:blipFill>
            <p:spPr>
              <a:xfrm>
                <a:off x="8665355" y="2075097"/>
                <a:ext cx="43632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7" name="インク 36">
                <a:extLst>
                  <a:ext uri="{FF2B5EF4-FFF2-40B4-BE49-F238E27FC236}">
                    <a16:creationId xmlns:a16="http://schemas.microsoft.com/office/drawing/2014/main" id="{161BA79F-4BD6-4F14-1837-8FEB0EA797B2}"/>
                  </a:ext>
                </a:extLst>
              </p14:cNvPr>
              <p14:cNvContentPartPr/>
              <p14:nvPr/>
            </p14:nvContentPartPr>
            <p14:xfrm>
              <a:off x="10579115" y="3992097"/>
              <a:ext cx="137160" cy="534960"/>
            </p14:xfrm>
          </p:contentPart>
        </mc:Choice>
        <mc:Fallback xmlns="">
          <p:pic>
            <p:nvPicPr>
              <p:cNvPr id="37" name="インク 36">
                <a:extLst>
                  <a:ext uri="{FF2B5EF4-FFF2-40B4-BE49-F238E27FC236}">
                    <a16:creationId xmlns:a16="http://schemas.microsoft.com/office/drawing/2014/main" id="{161BA79F-4BD6-4F14-1837-8FEB0EA797B2}"/>
                  </a:ext>
                </a:extLst>
              </p:cNvPr>
              <p:cNvPicPr/>
              <p:nvPr/>
            </p:nvPicPr>
            <p:blipFill>
              <a:blip r:embed="rId14"/>
              <a:stretch>
                <a:fillRect/>
              </a:stretch>
            </p:blipFill>
            <p:spPr>
              <a:xfrm>
                <a:off x="10516115" y="3929097"/>
                <a:ext cx="262800" cy="660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8" name="インク 37">
                <a:extLst>
                  <a:ext uri="{FF2B5EF4-FFF2-40B4-BE49-F238E27FC236}">
                    <a16:creationId xmlns:a16="http://schemas.microsoft.com/office/drawing/2014/main" id="{7F65C61F-72E4-7D84-329B-324692D9638B}"/>
                  </a:ext>
                </a:extLst>
              </p14:cNvPr>
              <p14:cNvContentPartPr/>
              <p14:nvPr/>
            </p14:nvContentPartPr>
            <p14:xfrm>
              <a:off x="10268795" y="3082737"/>
              <a:ext cx="394920" cy="1544040"/>
            </p14:xfrm>
          </p:contentPart>
        </mc:Choice>
        <mc:Fallback xmlns="">
          <p:pic>
            <p:nvPicPr>
              <p:cNvPr id="38" name="インク 37">
                <a:extLst>
                  <a:ext uri="{FF2B5EF4-FFF2-40B4-BE49-F238E27FC236}">
                    <a16:creationId xmlns:a16="http://schemas.microsoft.com/office/drawing/2014/main" id="{7F65C61F-72E4-7D84-329B-324692D9638B}"/>
                  </a:ext>
                </a:extLst>
              </p:cNvPr>
              <p:cNvPicPr/>
              <p:nvPr/>
            </p:nvPicPr>
            <p:blipFill>
              <a:blip r:embed="rId16"/>
              <a:stretch>
                <a:fillRect/>
              </a:stretch>
            </p:blipFill>
            <p:spPr>
              <a:xfrm>
                <a:off x="10206155" y="3020097"/>
                <a:ext cx="520560" cy="1669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3" name="インク 42">
                <a:extLst>
                  <a:ext uri="{FF2B5EF4-FFF2-40B4-BE49-F238E27FC236}">
                    <a16:creationId xmlns:a16="http://schemas.microsoft.com/office/drawing/2014/main" id="{EA23909A-F740-4650-2A1F-03A6814BBF36}"/>
                  </a:ext>
                </a:extLst>
              </p14:cNvPr>
              <p14:cNvContentPartPr/>
              <p14:nvPr/>
            </p14:nvContentPartPr>
            <p14:xfrm>
              <a:off x="9647435" y="1239177"/>
              <a:ext cx="887400" cy="807480"/>
            </p14:xfrm>
          </p:contentPart>
        </mc:Choice>
        <mc:Fallback xmlns="">
          <p:pic>
            <p:nvPicPr>
              <p:cNvPr id="43" name="インク 42">
                <a:extLst>
                  <a:ext uri="{FF2B5EF4-FFF2-40B4-BE49-F238E27FC236}">
                    <a16:creationId xmlns:a16="http://schemas.microsoft.com/office/drawing/2014/main" id="{EA23909A-F740-4650-2A1F-03A6814BBF36}"/>
                  </a:ext>
                </a:extLst>
              </p:cNvPr>
              <p:cNvPicPr/>
              <p:nvPr/>
            </p:nvPicPr>
            <p:blipFill>
              <a:blip r:embed="rId34"/>
              <a:stretch>
                <a:fillRect/>
              </a:stretch>
            </p:blipFill>
            <p:spPr>
              <a:xfrm>
                <a:off x="9584435" y="1176177"/>
                <a:ext cx="1013040" cy="933120"/>
              </a:xfrm>
              <a:prstGeom prst="rect">
                <a:avLst/>
              </a:prstGeom>
            </p:spPr>
          </p:pic>
        </mc:Fallback>
      </mc:AlternateContent>
      <p:sp>
        <p:nvSpPr>
          <p:cNvPr id="45" name="テキスト ボックス 44">
            <a:extLst>
              <a:ext uri="{FF2B5EF4-FFF2-40B4-BE49-F238E27FC236}">
                <a16:creationId xmlns:a16="http://schemas.microsoft.com/office/drawing/2014/main" id="{52A5A99A-92A6-3C13-3F39-A170DF7676ED}"/>
              </a:ext>
            </a:extLst>
          </p:cNvPr>
          <p:cNvSpPr txBox="1"/>
          <p:nvPr/>
        </p:nvSpPr>
        <p:spPr>
          <a:xfrm>
            <a:off x="10828595" y="2435471"/>
            <a:ext cx="877163" cy="369332"/>
          </a:xfrm>
          <a:prstGeom prst="rect">
            <a:avLst/>
          </a:prstGeom>
          <a:noFill/>
        </p:spPr>
        <p:txBody>
          <a:bodyPr wrap="none" rtlCol="0">
            <a:spAutoFit/>
          </a:bodyPr>
          <a:lstStyle/>
          <a:p>
            <a:r>
              <a:rPr kumimoji="1" lang="ja-JP" altLang="en-US" dirty="0"/>
              <a:t>客観性</a:t>
            </a:r>
            <a:endParaRPr kumimoji="1" lang="en-US" altLang="ja-JP" dirty="0"/>
          </a:p>
        </p:txBody>
      </p:sp>
      <p:sp>
        <p:nvSpPr>
          <p:cNvPr id="46" name="テキスト ボックス 45">
            <a:extLst>
              <a:ext uri="{FF2B5EF4-FFF2-40B4-BE49-F238E27FC236}">
                <a16:creationId xmlns:a16="http://schemas.microsoft.com/office/drawing/2014/main" id="{77F3AF91-6DE8-B728-6950-A11DBD44823F}"/>
              </a:ext>
            </a:extLst>
          </p:cNvPr>
          <p:cNvSpPr txBox="1"/>
          <p:nvPr/>
        </p:nvSpPr>
        <p:spPr>
          <a:xfrm>
            <a:off x="1328327" y="5263057"/>
            <a:ext cx="1107996" cy="369332"/>
          </a:xfrm>
          <a:prstGeom prst="rect">
            <a:avLst/>
          </a:prstGeom>
          <a:noFill/>
        </p:spPr>
        <p:txBody>
          <a:bodyPr wrap="none" rtlCol="0">
            <a:spAutoFit/>
          </a:bodyPr>
          <a:lstStyle/>
          <a:p>
            <a:r>
              <a:rPr kumimoji="1" lang="ja-JP" altLang="en-US" dirty="0"/>
              <a:t>自由意志</a:t>
            </a:r>
            <a:endParaRPr kumimoji="1" lang="en-US" altLang="ja-JP" dirty="0"/>
          </a:p>
        </p:txBody>
      </p:sp>
      <p:sp>
        <p:nvSpPr>
          <p:cNvPr id="47" name="テキスト ボックス 46">
            <a:extLst>
              <a:ext uri="{FF2B5EF4-FFF2-40B4-BE49-F238E27FC236}">
                <a16:creationId xmlns:a16="http://schemas.microsoft.com/office/drawing/2014/main" id="{03316A2B-B918-8779-B338-72ECA7768C02}"/>
              </a:ext>
            </a:extLst>
          </p:cNvPr>
          <p:cNvSpPr txBox="1"/>
          <p:nvPr/>
        </p:nvSpPr>
        <p:spPr>
          <a:xfrm>
            <a:off x="956802" y="3316461"/>
            <a:ext cx="646331" cy="369332"/>
          </a:xfrm>
          <a:prstGeom prst="rect">
            <a:avLst/>
          </a:prstGeom>
          <a:noFill/>
        </p:spPr>
        <p:txBody>
          <a:bodyPr wrap="none" rtlCol="0">
            <a:spAutoFit/>
          </a:bodyPr>
          <a:lstStyle/>
          <a:p>
            <a:r>
              <a:rPr kumimoji="1" lang="ja-JP" altLang="en-US" dirty="0"/>
              <a:t>実在</a:t>
            </a:r>
            <a:endParaRPr kumimoji="1" lang="en-US" altLang="ja-JP" dirty="0"/>
          </a:p>
        </p:txBody>
      </p:sp>
      <p:sp>
        <p:nvSpPr>
          <p:cNvPr id="48" name="テキスト ボックス 47">
            <a:extLst>
              <a:ext uri="{FF2B5EF4-FFF2-40B4-BE49-F238E27FC236}">
                <a16:creationId xmlns:a16="http://schemas.microsoft.com/office/drawing/2014/main" id="{1703BBD5-9859-1164-3A37-B93F13705803}"/>
              </a:ext>
            </a:extLst>
          </p:cNvPr>
          <p:cNvSpPr txBox="1"/>
          <p:nvPr/>
        </p:nvSpPr>
        <p:spPr>
          <a:xfrm>
            <a:off x="9366331" y="5447723"/>
            <a:ext cx="877163" cy="369332"/>
          </a:xfrm>
          <a:prstGeom prst="rect">
            <a:avLst/>
          </a:prstGeom>
          <a:noFill/>
        </p:spPr>
        <p:txBody>
          <a:bodyPr wrap="none" rtlCol="0">
            <a:spAutoFit/>
          </a:bodyPr>
          <a:lstStyle/>
          <a:p>
            <a:r>
              <a:rPr kumimoji="1" lang="ja-JP" altLang="en-US" dirty="0"/>
              <a:t>因果律</a:t>
            </a:r>
            <a:endParaRPr kumimoji="1" lang="en-US" altLang="ja-JP" dirty="0"/>
          </a:p>
        </p:txBody>
      </p:sp>
      <p:pic>
        <p:nvPicPr>
          <p:cNvPr id="10" name="図 9">
            <a:extLst>
              <a:ext uri="{FF2B5EF4-FFF2-40B4-BE49-F238E27FC236}">
                <a16:creationId xmlns:a16="http://schemas.microsoft.com/office/drawing/2014/main" id="{F85A9907-FA6E-A3EA-6DB8-E16F9FFCB2D6}"/>
              </a:ext>
            </a:extLst>
          </p:cNvPr>
          <p:cNvPicPr>
            <a:picLocks noChangeAspect="1"/>
          </p:cNvPicPr>
          <p:nvPr/>
        </p:nvPicPr>
        <p:blipFill>
          <a:blip r:embed="rId35"/>
          <a:stretch>
            <a:fillRect/>
          </a:stretch>
        </p:blipFill>
        <p:spPr>
          <a:xfrm>
            <a:off x="0" y="314232"/>
            <a:ext cx="12192000" cy="275303"/>
          </a:xfrm>
          <a:prstGeom prst="rect">
            <a:avLst/>
          </a:prstGeom>
        </p:spPr>
      </p:pic>
      <p:sp>
        <p:nvSpPr>
          <p:cNvPr id="4" name="テキスト ボックス 3">
            <a:extLst>
              <a:ext uri="{FF2B5EF4-FFF2-40B4-BE49-F238E27FC236}">
                <a16:creationId xmlns:a16="http://schemas.microsoft.com/office/drawing/2014/main" id="{3FD880B0-6F74-BF1E-4492-AEB238D8EEB1}"/>
              </a:ext>
            </a:extLst>
          </p:cNvPr>
          <p:cNvSpPr txBox="1"/>
          <p:nvPr/>
        </p:nvSpPr>
        <p:spPr>
          <a:xfrm>
            <a:off x="418011" y="421573"/>
            <a:ext cx="7225055" cy="369332"/>
          </a:xfrm>
          <a:prstGeom prst="rect">
            <a:avLst/>
          </a:prstGeom>
          <a:noFill/>
        </p:spPr>
        <p:txBody>
          <a:bodyPr wrap="none" rtlCol="0">
            <a:spAutoFit/>
          </a:bodyPr>
          <a:lstStyle/>
          <a:p>
            <a:r>
              <a:rPr kumimoji="1" lang="ja-JP" altLang="en-US" dirty="0">
                <a:solidFill>
                  <a:schemeClr val="accent6">
                    <a:lumMod val="20000"/>
                    <a:lumOff val="80000"/>
                  </a:schemeClr>
                </a:solidFill>
              </a:rPr>
              <a:t>量子力学</a:t>
            </a:r>
            <a:r>
              <a:rPr kumimoji="1" lang="en-US" altLang="ja-JP" dirty="0">
                <a:solidFill>
                  <a:schemeClr val="accent6">
                    <a:lumMod val="20000"/>
                    <a:lumOff val="80000"/>
                  </a:schemeClr>
                </a:solidFill>
              </a:rPr>
              <a:t>100</a:t>
            </a:r>
            <a:r>
              <a:rPr kumimoji="1" lang="ja-JP" altLang="en-US" dirty="0">
                <a:solidFill>
                  <a:schemeClr val="accent6">
                    <a:lumMod val="20000"/>
                    <a:lumOff val="80000"/>
                  </a:schemeClr>
                </a:solidFill>
              </a:rPr>
              <a:t>周年研究会：量子基礎・量子情報のこれまでとこれから</a:t>
            </a:r>
          </a:p>
        </p:txBody>
      </p:sp>
      <p:sp>
        <p:nvSpPr>
          <p:cNvPr id="11" name="吹き出し: 円形 10">
            <a:extLst>
              <a:ext uri="{FF2B5EF4-FFF2-40B4-BE49-F238E27FC236}">
                <a16:creationId xmlns:a16="http://schemas.microsoft.com/office/drawing/2014/main" id="{E0C6978A-FFBB-F396-15CA-811A7057AD49}"/>
              </a:ext>
            </a:extLst>
          </p:cNvPr>
          <p:cNvSpPr/>
          <p:nvPr/>
        </p:nvSpPr>
        <p:spPr>
          <a:xfrm>
            <a:off x="11105707" y="680484"/>
            <a:ext cx="520995" cy="909083"/>
          </a:xfrm>
          <a:prstGeom prst="wedgeEllipseCallout">
            <a:avLst>
              <a:gd name="adj1" fmla="val -102466"/>
              <a:gd name="adj2" fmla="val 26827"/>
            </a:avLst>
          </a:prstGeom>
        </p:spPr>
        <p:style>
          <a:lnRef idx="3">
            <a:schemeClr val="lt1"/>
          </a:lnRef>
          <a:fillRef idx="1">
            <a:schemeClr val="dk1"/>
          </a:fillRef>
          <a:effectRef idx="1">
            <a:schemeClr val="dk1"/>
          </a:effectRef>
          <a:fontRef idx="minor">
            <a:schemeClr val="lt1"/>
          </a:fontRef>
        </p:style>
        <p:txBody>
          <a:bodyPr rtlCol="0" anchor="ctr"/>
          <a:lstStyle/>
          <a:p>
            <a:pPr algn="ctr"/>
            <a:r>
              <a:rPr kumimoji="1" lang="ja-JP" altLang="en-US" dirty="0"/>
              <a:t>二日目</a:t>
            </a:r>
          </a:p>
        </p:txBody>
      </p:sp>
      <p:pic>
        <p:nvPicPr>
          <p:cNvPr id="12" name="図 11">
            <a:extLst>
              <a:ext uri="{FF2B5EF4-FFF2-40B4-BE49-F238E27FC236}">
                <a16:creationId xmlns:a16="http://schemas.microsoft.com/office/drawing/2014/main" id="{C0B74FA2-86BE-49C6-E815-A764E2B52D0B}"/>
              </a:ext>
            </a:extLst>
          </p:cNvPr>
          <p:cNvPicPr>
            <a:picLocks noChangeAspect="1"/>
          </p:cNvPicPr>
          <p:nvPr/>
        </p:nvPicPr>
        <p:blipFill>
          <a:blip r:embed="rId35"/>
          <a:stretch>
            <a:fillRect/>
          </a:stretch>
        </p:blipFill>
        <p:spPr>
          <a:xfrm>
            <a:off x="-1773" y="3050342"/>
            <a:ext cx="12192000" cy="3398304"/>
          </a:xfrm>
          <a:prstGeom prst="rect">
            <a:avLst/>
          </a:prstGeom>
        </p:spPr>
      </p:pic>
      <p:pic>
        <p:nvPicPr>
          <p:cNvPr id="17" name="図 16">
            <a:extLst>
              <a:ext uri="{FF2B5EF4-FFF2-40B4-BE49-F238E27FC236}">
                <a16:creationId xmlns:a16="http://schemas.microsoft.com/office/drawing/2014/main" id="{38D24EBF-3D25-3780-4E15-F6B7785583BF}"/>
              </a:ext>
            </a:extLst>
          </p:cNvPr>
          <p:cNvPicPr>
            <a:picLocks noChangeAspect="1"/>
          </p:cNvPicPr>
          <p:nvPr/>
        </p:nvPicPr>
        <p:blipFill>
          <a:blip r:embed="rId36"/>
          <a:stretch>
            <a:fillRect/>
          </a:stretch>
        </p:blipFill>
        <p:spPr>
          <a:xfrm>
            <a:off x="2685651" y="2372715"/>
            <a:ext cx="6609101" cy="3729392"/>
          </a:xfrm>
          <a:prstGeom prst="rect">
            <a:avLst/>
          </a:prstGeom>
        </p:spPr>
      </p:pic>
      <p:sp>
        <p:nvSpPr>
          <p:cNvPr id="29" name="テキスト ボックス 28">
            <a:extLst>
              <a:ext uri="{FF2B5EF4-FFF2-40B4-BE49-F238E27FC236}">
                <a16:creationId xmlns:a16="http://schemas.microsoft.com/office/drawing/2014/main" id="{F1A087AD-AC67-7223-3B64-F282595F9D0D}"/>
              </a:ext>
            </a:extLst>
          </p:cNvPr>
          <p:cNvSpPr txBox="1"/>
          <p:nvPr/>
        </p:nvSpPr>
        <p:spPr>
          <a:xfrm>
            <a:off x="7238905" y="6564641"/>
            <a:ext cx="526297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rPr>
              <a:t>木村元　（芝浦工業大学・システム理工学部）　</a:t>
            </a:r>
          </a:p>
        </p:txBody>
      </p:sp>
      <p:sp>
        <p:nvSpPr>
          <p:cNvPr id="30" name="吹き出し: 角を丸めた四角形 29">
            <a:extLst>
              <a:ext uri="{FF2B5EF4-FFF2-40B4-BE49-F238E27FC236}">
                <a16:creationId xmlns:a16="http://schemas.microsoft.com/office/drawing/2014/main" id="{593123EC-DEA9-4EC6-64DB-5C5416E9D3A1}"/>
              </a:ext>
            </a:extLst>
          </p:cNvPr>
          <p:cNvSpPr/>
          <p:nvPr/>
        </p:nvSpPr>
        <p:spPr>
          <a:xfrm>
            <a:off x="3621074" y="4248307"/>
            <a:ext cx="1292252" cy="272053"/>
          </a:xfrm>
          <a:prstGeom prst="wedgeRoundRectCallout">
            <a:avLst>
              <a:gd name="adj1" fmla="val 63167"/>
              <a:gd name="adj2" fmla="val 31912"/>
              <a:gd name="adj3" fmla="val 16667"/>
            </a:avLst>
          </a:prstGeom>
          <a:gradFill flip="none" rotWithShape="1">
            <a:gsLst>
              <a:gs pos="0">
                <a:sysClr val="window" lastClr="FFFFFF"/>
              </a:gs>
              <a:gs pos="50000">
                <a:srgbClr val="E5D1E3"/>
              </a:gs>
              <a:gs pos="100000">
                <a:srgbClr val="FF99FF"/>
              </a:gs>
            </a:gsLst>
            <a:path path="circle">
              <a:fillToRect l="50000" t="50000" r="50000" b="50000"/>
            </a:path>
            <a:tileRect/>
          </a:grad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Chiller" panose="04020404031007020602" pitchFamily="82" charset="0"/>
                <a:ea typeface="STXingkai" panose="020B0503020204020204" pitchFamily="2" charset="-122"/>
                <a:cs typeface="+mn-cs"/>
              </a:rPr>
              <a:t>I freely chose X</a:t>
            </a:r>
            <a:endParaRPr kumimoji="1" lang="ja-JP" altLang="en-US" sz="1400" b="0" i="0" u="none" strike="noStrike" kern="0" cap="none" spc="0" normalizeH="0" baseline="0" noProof="0" dirty="0">
              <a:ln>
                <a:noFill/>
              </a:ln>
              <a:solidFill>
                <a:prstClr val="black"/>
              </a:solidFill>
              <a:effectLst/>
              <a:uLnTx/>
              <a:uFillTx/>
              <a:latin typeface="Chiller" panose="04020404031007020602" pitchFamily="82" charset="0"/>
              <a:ea typeface="STXingkai" panose="020B0503020204020204" pitchFamily="2" charset="-122"/>
              <a:cs typeface="+mn-cs"/>
            </a:endParaRPr>
          </a:p>
        </p:txBody>
      </p:sp>
      <p:sp>
        <p:nvSpPr>
          <p:cNvPr id="34" name="吹き出し: 角を丸めた四角形 33">
            <a:extLst>
              <a:ext uri="{FF2B5EF4-FFF2-40B4-BE49-F238E27FC236}">
                <a16:creationId xmlns:a16="http://schemas.microsoft.com/office/drawing/2014/main" id="{C0AF25B4-19A6-053E-DFC0-1A61320A948D}"/>
              </a:ext>
            </a:extLst>
          </p:cNvPr>
          <p:cNvSpPr/>
          <p:nvPr/>
        </p:nvSpPr>
        <p:spPr>
          <a:xfrm>
            <a:off x="7302604" y="4657645"/>
            <a:ext cx="1292252" cy="272053"/>
          </a:xfrm>
          <a:prstGeom prst="wedgeRoundRectCallout">
            <a:avLst>
              <a:gd name="adj1" fmla="val -64903"/>
              <a:gd name="adj2" fmla="val -31977"/>
              <a:gd name="adj3" fmla="val 16667"/>
            </a:avLst>
          </a:prstGeom>
          <a:gradFill flip="none" rotWithShape="1">
            <a:gsLst>
              <a:gs pos="0">
                <a:sysClr val="window" lastClr="FFFFFF"/>
              </a:gs>
              <a:gs pos="50000">
                <a:srgbClr val="CCFFFF"/>
              </a:gs>
              <a:gs pos="100000">
                <a:srgbClr val="66CCFF"/>
              </a:gs>
            </a:gsLst>
            <a:path path="circle">
              <a:fillToRect l="50000" t="50000" r="50000" b="50000"/>
            </a:path>
            <a:tileRect/>
          </a:grad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Chiller" panose="04020404031007020602" pitchFamily="82" charset="0"/>
                <a:ea typeface="STXingkai" panose="020B0503020204020204" pitchFamily="2" charset="-122"/>
                <a:cs typeface="+mn-cs"/>
              </a:rPr>
              <a:t>I freely chose Z</a:t>
            </a:r>
            <a:endParaRPr kumimoji="1" lang="ja-JP" altLang="en-US" sz="1400" b="0" i="0" u="none" strike="noStrike" kern="0" cap="none" spc="0" normalizeH="0" baseline="0" noProof="0" dirty="0">
              <a:ln>
                <a:noFill/>
              </a:ln>
              <a:solidFill>
                <a:prstClr val="black"/>
              </a:solidFill>
              <a:effectLst/>
              <a:uLnTx/>
              <a:uFillTx/>
              <a:latin typeface="Chiller" panose="04020404031007020602" pitchFamily="82" charset="0"/>
              <a:ea typeface="STXingkai" panose="020B0503020204020204" pitchFamily="2" charset="-122"/>
              <a:cs typeface="+mn-cs"/>
            </a:endParaRPr>
          </a:p>
        </p:txBody>
      </p:sp>
      <p:sp>
        <p:nvSpPr>
          <p:cNvPr id="39" name="テキスト ボックス 38">
            <a:extLst>
              <a:ext uri="{FF2B5EF4-FFF2-40B4-BE49-F238E27FC236}">
                <a16:creationId xmlns:a16="http://schemas.microsoft.com/office/drawing/2014/main" id="{6233486C-52BD-3A12-D513-7E7387F6A5CE}"/>
              </a:ext>
            </a:extLst>
          </p:cNvPr>
          <p:cNvSpPr txBox="1"/>
          <p:nvPr/>
        </p:nvSpPr>
        <p:spPr>
          <a:xfrm>
            <a:off x="10980995" y="2587871"/>
            <a:ext cx="87716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rPr>
              <a:t>客観性</a:t>
            </a:r>
            <a:endParaRPr kumimoji="1" lang="en-US" altLang="ja-JP" sz="1800" b="0" i="0" u="none" strike="noStrike" kern="0" cap="none" spc="0" normalizeH="0" baseline="0" noProof="0" dirty="0">
              <a:ln>
                <a:noFill/>
              </a:ln>
              <a:solidFill>
                <a:prstClr val="white"/>
              </a:solidFill>
              <a:effectLst/>
              <a:uLnTx/>
              <a:uFillTx/>
            </a:endParaRPr>
          </a:p>
        </p:txBody>
      </p:sp>
      <p:sp>
        <p:nvSpPr>
          <p:cNvPr id="40" name="テキスト ボックス 39">
            <a:extLst>
              <a:ext uri="{FF2B5EF4-FFF2-40B4-BE49-F238E27FC236}">
                <a16:creationId xmlns:a16="http://schemas.microsoft.com/office/drawing/2014/main" id="{65AC9E0B-F9DC-8C60-38B1-8BF00E80C223}"/>
              </a:ext>
            </a:extLst>
          </p:cNvPr>
          <p:cNvSpPr txBox="1"/>
          <p:nvPr/>
        </p:nvSpPr>
        <p:spPr>
          <a:xfrm>
            <a:off x="1480727" y="5415457"/>
            <a:ext cx="110799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rPr>
              <a:t>自由意志</a:t>
            </a:r>
            <a:endParaRPr kumimoji="1" lang="en-US" altLang="ja-JP" sz="1800" b="0" i="0" u="none" strike="noStrike" kern="0" cap="none" spc="0" normalizeH="0" baseline="0" noProof="0" dirty="0">
              <a:ln>
                <a:noFill/>
              </a:ln>
              <a:solidFill>
                <a:prstClr val="white"/>
              </a:solidFill>
              <a:effectLst/>
              <a:uLnTx/>
              <a:uFillTx/>
            </a:endParaRPr>
          </a:p>
        </p:txBody>
      </p:sp>
      <p:sp>
        <p:nvSpPr>
          <p:cNvPr id="49" name="テキスト ボックス 48">
            <a:extLst>
              <a:ext uri="{FF2B5EF4-FFF2-40B4-BE49-F238E27FC236}">
                <a16:creationId xmlns:a16="http://schemas.microsoft.com/office/drawing/2014/main" id="{BF9BC3FF-9D3B-879E-1142-5DA4A5297CC0}"/>
              </a:ext>
            </a:extLst>
          </p:cNvPr>
          <p:cNvSpPr txBox="1"/>
          <p:nvPr/>
        </p:nvSpPr>
        <p:spPr>
          <a:xfrm>
            <a:off x="1109202" y="3468861"/>
            <a:ext cx="6463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rPr>
              <a:t>実在</a:t>
            </a:r>
            <a:endParaRPr kumimoji="1" lang="en-US" altLang="ja-JP" sz="1800" b="0" i="0" u="none" strike="noStrike" kern="0" cap="none" spc="0" normalizeH="0" baseline="0" noProof="0" dirty="0">
              <a:ln>
                <a:noFill/>
              </a:ln>
              <a:solidFill>
                <a:prstClr val="white"/>
              </a:solidFill>
              <a:effectLst/>
              <a:uLnTx/>
              <a:uFillTx/>
            </a:endParaRPr>
          </a:p>
        </p:txBody>
      </p:sp>
      <p:sp>
        <p:nvSpPr>
          <p:cNvPr id="50" name="テキスト ボックス 49">
            <a:extLst>
              <a:ext uri="{FF2B5EF4-FFF2-40B4-BE49-F238E27FC236}">
                <a16:creationId xmlns:a16="http://schemas.microsoft.com/office/drawing/2014/main" id="{AC2BB11C-2716-A793-BAAB-D6B80C6D7F07}"/>
              </a:ext>
            </a:extLst>
          </p:cNvPr>
          <p:cNvSpPr txBox="1"/>
          <p:nvPr/>
        </p:nvSpPr>
        <p:spPr>
          <a:xfrm>
            <a:off x="9518731" y="5600123"/>
            <a:ext cx="87716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rPr>
              <a:t>因果律</a:t>
            </a:r>
            <a:endParaRPr kumimoji="1" lang="en-US" altLang="ja-JP" sz="1800" b="0" i="0" u="none" strike="noStrike" kern="0" cap="none" spc="0" normalizeH="0" baseline="0" noProof="0" dirty="0">
              <a:ln>
                <a:noFill/>
              </a:ln>
              <a:solidFill>
                <a:prstClr val="white"/>
              </a:solidFill>
              <a:effectLst/>
              <a:uLnTx/>
              <a:uFillTx/>
            </a:endParaRPr>
          </a:p>
        </p:txBody>
      </p:sp>
      <mc:AlternateContent xmlns:mc="http://schemas.openxmlformats.org/markup-compatibility/2006" xmlns:p14="http://schemas.microsoft.com/office/powerpoint/2010/main">
        <mc:Choice Requires="p14">
          <p:contentPart p14:bwMode="auto" r:id="rId37">
            <p14:nvContentPartPr>
              <p14:cNvPr id="36" name="インク 35">
                <a:extLst>
                  <a:ext uri="{FF2B5EF4-FFF2-40B4-BE49-F238E27FC236}">
                    <a16:creationId xmlns:a16="http://schemas.microsoft.com/office/drawing/2014/main" id="{116EE1C3-5C4A-44F8-A109-E3DDE8D89EFB}"/>
                  </a:ext>
                </a:extLst>
              </p14:cNvPr>
              <p14:cNvContentPartPr/>
              <p14:nvPr/>
            </p14:nvContentPartPr>
            <p14:xfrm>
              <a:off x="9332795" y="2372817"/>
              <a:ext cx="770400" cy="258120"/>
            </p14:xfrm>
          </p:contentPart>
        </mc:Choice>
        <mc:Fallback xmlns="">
          <p:pic>
            <p:nvPicPr>
              <p:cNvPr id="36" name="インク 35">
                <a:extLst>
                  <a:ext uri="{FF2B5EF4-FFF2-40B4-BE49-F238E27FC236}">
                    <a16:creationId xmlns:a16="http://schemas.microsoft.com/office/drawing/2014/main" id="{116EE1C3-5C4A-44F8-A109-E3DDE8D89EFB}"/>
                  </a:ext>
                </a:extLst>
              </p:cNvPr>
              <p:cNvPicPr/>
              <p:nvPr/>
            </p:nvPicPr>
            <p:blipFill>
              <a:blip r:embed="rId12"/>
              <a:stretch>
                <a:fillRect/>
              </a:stretch>
            </p:blipFill>
            <p:spPr>
              <a:xfrm>
                <a:off x="9269795" y="2309817"/>
                <a:ext cx="896040" cy="383760"/>
              </a:xfrm>
              <a:prstGeom prst="rect">
                <a:avLst/>
              </a:prstGeom>
            </p:spPr>
          </p:pic>
        </mc:Fallback>
      </mc:AlternateContent>
      <p:grpSp>
        <p:nvGrpSpPr>
          <p:cNvPr id="42" name="グループ化 41">
            <a:extLst>
              <a:ext uri="{FF2B5EF4-FFF2-40B4-BE49-F238E27FC236}">
                <a16:creationId xmlns:a16="http://schemas.microsoft.com/office/drawing/2014/main" id="{4A7BC969-1E79-164D-AB9D-8CD760299002}"/>
              </a:ext>
            </a:extLst>
          </p:cNvPr>
          <p:cNvGrpSpPr/>
          <p:nvPr/>
        </p:nvGrpSpPr>
        <p:grpSpPr>
          <a:xfrm>
            <a:off x="10058195" y="2569017"/>
            <a:ext cx="2239906" cy="3222000"/>
            <a:chOff x="10058195" y="2569017"/>
            <a:chExt cx="1558080" cy="3222000"/>
          </a:xfrm>
        </p:grpSpPr>
        <mc:AlternateContent xmlns:mc="http://schemas.openxmlformats.org/markup-compatibility/2006" xmlns:p14="http://schemas.microsoft.com/office/powerpoint/2010/main">
          <mc:Choice Requires="p14">
            <p:contentPart p14:bwMode="auto" r:id="rId38">
              <p14:nvContentPartPr>
                <p14:cNvPr id="23" name="インク 22">
                  <a:extLst>
                    <a:ext uri="{FF2B5EF4-FFF2-40B4-BE49-F238E27FC236}">
                      <a16:creationId xmlns:a16="http://schemas.microsoft.com/office/drawing/2014/main" id="{C584C801-4635-98F5-AB2A-D069D902CC49}"/>
                    </a:ext>
                  </a:extLst>
                </p14:cNvPr>
                <p14:cNvContentPartPr/>
                <p14:nvPr/>
              </p14:nvContentPartPr>
              <p14:xfrm>
                <a:off x="10058195" y="2569017"/>
                <a:ext cx="786240" cy="2154600"/>
              </p14:xfrm>
            </p:contentPart>
          </mc:Choice>
          <mc:Fallback xmlns="">
            <p:pic>
              <p:nvPicPr>
                <p:cNvPr id="23" name="インク 22">
                  <a:extLst>
                    <a:ext uri="{FF2B5EF4-FFF2-40B4-BE49-F238E27FC236}">
                      <a16:creationId xmlns:a16="http://schemas.microsoft.com/office/drawing/2014/main" id="{C584C801-4635-98F5-AB2A-D069D902CC49}"/>
                    </a:ext>
                  </a:extLst>
                </p:cNvPr>
                <p:cNvPicPr/>
                <p:nvPr/>
              </p:nvPicPr>
              <p:blipFill>
                <a:blip r:embed="rId18"/>
                <a:stretch>
                  <a:fillRect/>
                </a:stretch>
              </p:blipFill>
              <p:spPr>
                <a:xfrm>
                  <a:off x="9995195" y="2506377"/>
                  <a:ext cx="911880" cy="22802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4" name="インク 23">
                  <a:extLst>
                    <a:ext uri="{FF2B5EF4-FFF2-40B4-BE49-F238E27FC236}">
                      <a16:creationId xmlns:a16="http://schemas.microsoft.com/office/drawing/2014/main" id="{9E2EC5D9-4488-9F90-BD47-5EEE102447B4}"/>
                    </a:ext>
                  </a:extLst>
                </p14:cNvPr>
                <p14:cNvContentPartPr/>
                <p14:nvPr/>
              </p14:nvContentPartPr>
              <p14:xfrm>
                <a:off x="10556795" y="4209177"/>
                <a:ext cx="69120" cy="244440"/>
              </p14:xfrm>
            </p:contentPart>
          </mc:Choice>
          <mc:Fallback xmlns="">
            <p:pic>
              <p:nvPicPr>
                <p:cNvPr id="24" name="インク 23">
                  <a:extLst>
                    <a:ext uri="{FF2B5EF4-FFF2-40B4-BE49-F238E27FC236}">
                      <a16:creationId xmlns:a16="http://schemas.microsoft.com/office/drawing/2014/main" id="{9E2EC5D9-4488-9F90-BD47-5EEE102447B4}"/>
                    </a:ext>
                  </a:extLst>
                </p:cNvPr>
                <p:cNvPicPr/>
                <p:nvPr/>
              </p:nvPicPr>
              <p:blipFill>
                <a:blip r:embed="rId20"/>
                <a:stretch>
                  <a:fillRect/>
                </a:stretch>
              </p:blipFill>
              <p:spPr>
                <a:xfrm>
                  <a:off x="10494155" y="4146537"/>
                  <a:ext cx="19476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5" name="インク 24">
                  <a:extLst>
                    <a:ext uri="{FF2B5EF4-FFF2-40B4-BE49-F238E27FC236}">
                      <a16:creationId xmlns:a16="http://schemas.microsoft.com/office/drawing/2014/main" id="{C16BF724-EBC5-F8E6-6156-EBCD7200C173}"/>
                    </a:ext>
                  </a:extLst>
                </p14:cNvPr>
                <p14:cNvContentPartPr/>
                <p14:nvPr/>
              </p14:nvContentPartPr>
              <p14:xfrm>
                <a:off x="10761275" y="4216737"/>
                <a:ext cx="7560" cy="291240"/>
              </p14:xfrm>
            </p:contentPart>
          </mc:Choice>
          <mc:Fallback xmlns="">
            <p:pic>
              <p:nvPicPr>
                <p:cNvPr id="25" name="インク 24">
                  <a:extLst>
                    <a:ext uri="{FF2B5EF4-FFF2-40B4-BE49-F238E27FC236}">
                      <a16:creationId xmlns:a16="http://schemas.microsoft.com/office/drawing/2014/main" id="{C16BF724-EBC5-F8E6-6156-EBCD7200C173}"/>
                    </a:ext>
                  </a:extLst>
                </p:cNvPr>
                <p:cNvPicPr/>
                <p:nvPr/>
              </p:nvPicPr>
              <p:blipFill>
                <a:blip r:embed="rId22"/>
                <a:stretch>
                  <a:fillRect/>
                </a:stretch>
              </p:blipFill>
              <p:spPr>
                <a:xfrm>
                  <a:off x="10698275" y="4153737"/>
                  <a:ext cx="13320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7" name="インク 26">
                  <a:extLst>
                    <a:ext uri="{FF2B5EF4-FFF2-40B4-BE49-F238E27FC236}">
                      <a16:creationId xmlns:a16="http://schemas.microsoft.com/office/drawing/2014/main" id="{7D713CEE-09DE-2363-8C7D-308FBDEA29FE}"/>
                    </a:ext>
                  </a:extLst>
                </p14:cNvPr>
                <p14:cNvContentPartPr/>
                <p14:nvPr/>
              </p14:nvContentPartPr>
              <p14:xfrm>
                <a:off x="10617275" y="4533897"/>
                <a:ext cx="195120" cy="1172160"/>
              </p14:xfrm>
            </p:contentPart>
          </mc:Choice>
          <mc:Fallback xmlns="">
            <p:pic>
              <p:nvPicPr>
                <p:cNvPr id="27" name="インク 26">
                  <a:extLst>
                    <a:ext uri="{FF2B5EF4-FFF2-40B4-BE49-F238E27FC236}">
                      <a16:creationId xmlns:a16="http://schemas.microsoft.com/office/drawing/2014/main" id="{7D713CEE-09DE-2363-8C7D-308FBDEA29FE}"/>
                    </a:ext>
                  </a:extLst>
                </p:cNvPr>
                <p:cNvPicPr/>
                <p:nvPr/>
              </p:nvPicPr>
              <p:blipFill>
                <a:blip r:embed="rId24"/>
                <a:stretch>
                  <a:fillRect/>
                </a:stretch>
              </p:blipFill>
              <p:spPr>
                <a:xfrm>
                  <a:off x="10554635" y="4471257"/>
                  <a:ext cx="320760" cy="12978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インク 30">
                  <a:extLst>
                    <a:ext uri="{FF2B5EF4-FFF2-40B4-BE49-F238E27FC236}">
                      <a16:creationId xmlns:a16="http://schemas.microsoft.com/office/drawing/2014/main" id="{DE5AD8A8-B305-25EC-471C-08048DF20946}"/>
                    </a:ext>
                  </a:extLst>
                </p14:cNvPr>
                <p14:cNvContentPartPr/>
                <p14:nvPr/>
              </p14:nvContentPartPr>
              <p14:xfrm>
                <a:off x="10738235" y="4246977"/>
                <a:ext cx="360" cy="193680"/>
              </p14:xfrm>
            </p:contentPart>
          </mc:Choice>
          <mc:Fallback xmlns="">
            <p:pic>
              <p:nvPicPr>
                <p:cNvPr id="31" name="インク 30">
                  <a:extLst>
                    <a:ext uri="{FF2B5EF4-FFF2-40B4-BE49-F238E27FC236}">
                      <a16:creationId xmlns:a16="http://schemas.microsoft.com/office/drawing/2014/main" id="{DE5AD8A8-B305-25EC-471C-08048DF20946}"/>
                    </a:ext>
                  </a:extLst>
                </p:cNvPr>
                <p:cNvPicPr/>
                <p:nvPr/>
              </p:nvPicPr>
              <p:blipFill>
                <a:blip r:embed="rId26"/>
                <a:stretch>
                  <a:fillRect/>
                </a:stretch>
              </p:blipFill>
              <p:spPr>
                <a:xfrm>
                  <a:off x="10675595" y="4183977"/>
                  <a:ext cx="12600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インク 31">
                  <a:extLst>
                    <a:ext uri="{FF2B5EF4-FFF2-40B4-BE49-F238E27FC236}">
                      <a16:creationId xmlns:a16="http://schemas.microsoft.com/office/drawing/2014/main" id="{B368999C-7119-5750-CDE9-19A80C938859}"/>
                    </a:ext>
                  </a:extLst>
                </p14:cNvPr>
                <p14:cNvContentPartPr/>
                <p14:nvPr/>
              </p14:nvContentPartPr>
              <p14:xfrm>
                <a:off x="10617275" y="4126017"/>
                <a:ext cx="8640" cy="372960"/>
              </p14:xfrm>
            </p:contentPart>
          </mc:Choice>
          <mc:Fallback xmlns="">
            <p:pic>
              <p:nvPicPr>
                <p:cNvPr id="32" name="インク 31">
                  <a:extLst>
                    <a:ext uri="{FF2B5EF4-FFF2-40B4-BE49-F238E27FC236}">
                      <a16:creationId xmlns:a16="http://schemas.microsoft.com/office/drawing/2014/main" id="{B368999C-7119-5750-CDE9-19A80C938859}"/>
                    </a:ext>
                  </a:extLst>
                </p:cNvPr>
                <p:cNvPicPr/>
                <p:nvPr/>
              </p:nvPicPr>
              <p:blipFill>
                <a:blip r:embed="rId28"/>
                <a:stretch>
                  <a:fillRect/>
                </a:stretch>
              </p:blipFill>
              <p:spPr>
                <a:xfrm>
                  <a:off x="10554635" y="4063377"/>
                  <a:ext cx="13428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 name="インク 32">
                  <a:extLst>
                    <a:ext uri="{FF2B5EF4-FFF2-40B4-BE49-F238E27FC236}">
                      <a16:creationId xmlns:a16="http://schemas.microsoft.com/office/drawing/2014/main" id="{CC1C5C10-471E-7AF5-EFA5-5435B3BD30F2}"/>
                    </a:ext>
                  </a:extLst>
                </p14:cNvPr>
                <p14:cNvContentPartPr/>
                <p14:nvPr/>
              </p14:nvContentPartPr>
              <p14:xfrm>
                <a:off x="10700435" y="4080657"/>
                <a:ext cx="795600" cy="1710360"/>
              </p14:xfrm>
            </p:contentPart>
          </mc:Choice>
          <mc:Fallback xmlns="">
            <p:pic>
              <p:nvPicPr>
                <p:cNvPr id="33" name="インク 32">
                  <a:extLst>
                    <a:ext uri="{FF2B5EF4-FFF2-40B4-BE49-F238E27FC236}">
                      <a16:creationId xmlns:a16="http://schemas.microsoft.com/office/drawing/2014/main" id="{CC1C5C10-471E-7AF5-EFA5-5435B3BD30F2}"/>
                    </a:ext>
                  </a:extLst>
                </p:cNvPr>
                <p:cNvPicPr/>
                <p:nvPr/>
              </p:nvPicPr>
              <p:blipFill>
                <a:blip r:embed="rId30"/>
                <a:stretch>
                  <a:fillRect/>
                </a:stretch>
              </p:blipFill>
              <p:spPr>
                <a:xfrm>
                  <a:off x="10637795" y="4018017"/>
                  <a:ext cx="921240" cy="183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1" name="インク 40">
                  <a:extLst>
                    <a:ext uri="{FF2B5EF4-FFF2-40B4-BE49-F238E27FC236}">
                      <a16:creationId xmlns:a16="http://schemas.microsoft.com/office/drawing/2014/main" id="{BD1A76C3-454E-82B4-D63D-1E1ED23C5AFE}"/>
                    </a:ext>
                  </a:extLst>
                </p14:cNvPr>
                <p14:cNvContentPartPr/>
                <p14:nvPr/>
              </p14:nvContentPartPr>
              <p14:xfrm>
                <a:off x="10783595" y="3844857"/>
                <a:ext cx="832680" cy="721440"/>
              </p14:xfrm>
            </p:contentPart>
          </mc:Choice>
          <mc:Fallback xmlns="">
            <p:pic>
              <p:nvPicPr>
                <p:cNvPr id="41" name="インク 40">
                  <a:extLst>
                    <a:ext uri="{FF2B5EF4-FFF2-40B4-BE49-F238E27FC236}">
                      <a16:creationId xmlns:a16="http://schemas.microsoft.com/office/drawing/2014/main" id="{BD1A76C3-454E-82B4-D63D-1E1ED23C5AFE}"/>
                    </a:ext>
                  </a:extLst>
                </p:cNvPr>
                <p:cNvPicPr/>
                <p:nvPr/>
              </p:nvPicPr>
              <p:blipFill>
                <a:blip r:embed="rId32"/>
                <a:stretch>
                  <a:fillRect/>
                </a:stretch>
              </p:blipFill>
              <p:spPr>
                <a:xfrm>
                  <a:off x="10720955" y="3782217"/>
                  <a:ext cx="958320" cy="847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
            <p14:nvContentPartPr>
              <p14:cNvPr id="3" name="インク 2">
                <a:extLst>
                  <a:ext uri="{FF2B5EF4-FFF2-40B4-BE49-F238E27FC236}">
                    <a16:creationId xmlns:a16="http://schemas.microsoft.com/office/drawing/2014/main" id="{80B88F59-78B1-4B47-3F26-F5E1CA3D6258}"/>
                  </a:ext>
                </a:extLst>
              </p14:cNvPr>
              <p14:cNvContentPartPr/>
              <p14:nvPr/>
            </p14:nvContentPartPr>
            <p14:xfrm>
              <a:off x="10224433" y="2790169"/>
              <a:ext cx="463680" cy="607320"/>
            </p14:xfrm>
          </p:contentPart>
        </mc:Choice>
        <mc:Fallback xmlns="">
          <p:pic>
            <p:nvPicPr>
              <p:cNvPr id="3" name="インク 2">
                <a:extLst>
                  <a:ext uri="{FF2B5EF4-FFF2-40B4-BE49-F238E27FC236}">
                    <a16:creationId xmlns:a16="http://schemas.microsoft.com/office/drawing/2014/main" id="{80B88F59-78B1-4B47-3F26-F5E1CA3D6258}"/>
                  </a:ext>
                </a:extLst>
              </p:cNvPr>
              <p:cNvPicPr/>
              <p:nvPr/>
            </p:nvPicPr>
            <p:blipFill>
              <a:blip r:embed="rId47"/>
              <a:stretch>
                <a:fillRect/>
              </a:stretch>
            </p:blipFill>
            <p:spPr>
              <a:xfrm>
                <a:off x="10206793" y="2772169"/>
                <a:ext cx="499320" cy="642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 name="インク 7">
                <a:extLst>
                  <a:ext uri="{FF2B5EF4-FFF2-40B4-BE49-F238E27FC236}">
                    <a16:creationId xmlns:a16="http://schemas.microsoft.com/office/drawing/2014/main" id="{273D05AF-9E53-F7B4-8048-757AA9AFCDAE}"/>
                  </a:ext>
                </a:extLst>
              </p14:cNvPr>
              <p14:cNvContentPartPr/>
              <p14:nvPr/>
            </p14:nvContentPartPr>
            <p14:xfrm>
              <a:off x="11001313" y="4160689"/>
              <a:ext cx="360" cy="360"/>
            </p14:xfrm>
          </p:contentPart>
        </mc:Choice>
        <mc:Fallback xmlns="">
          <p:pic>
            <p:nvPicPr>
              <p:cNvPr id="8" name="インク 7">
                <a:extLst>
                  <a:ext uri="{FF2B5EF4-FFF2-40B4-BE49-F238E27FC236}">
                    <a16:creationId xmlns:a16="http://schemas.microsoft.com/office/drawing/2014/main" id="{273D05AF-9E53-F7B4-8048-757AA9AFCDAE}"/>
                  </a:ext>
                </a:extLst>
              </p:cNvPr>
              <p:cNvPicPr/>
              <p:nvPr/>
            </p:nvPicPr>
            <p:blipFill>
              <a:blip r:embed="rId49"/>
              <a:stretch>
                <a:fillRect/>
              </a:stretch>
            </p:blipFill>
            <p:spPr>
              <a:xfrm>
                <a:off x="10983673" y="414304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 name="インク 8">
                <a:extLst>
                  <a:ext uri="{FF2B5EF4-FFF2-40B4-BE49-F238E27FC236}">
                    <a16:creationId xmlns:a16="http://schemas.microsoft.com/office/drawing/2014/main" id="{5C81C944-FA26-E07D-DCEB-7428D7BABE9A}"/>
                  </a:ext>
                </a:extLst>
              </p14:cNvPr>
              <p14:cNvContentPartPr/>
              <p14:nvPr/>
            </p14:nvContentPartPr>
            <p14:xfrm>
              <a:off x="10307233" y="3222169"/>
              <a:ext cx="395640" cy="289440"/>
            </p14:xfrm>
          </p:contentPart>
        </mc:Choice>
        <mc:Fallback xmlns="">
          <p:pic>
            <p:nvPicPr>
              <p:cNvPr id="9" name="インク 8">
                <a:extLst>
                  <a:ext uri="{FF2B5EF4-FFF2-40B4-BE49-F238E27FC236}">
                    <a16:creationId xmlns:a16="http://schemas.microsoft.com/office/drawing/2014/main" id="{5C81C944-FA26-E07D-DCEB-7428D7BABE9A}"/>
                  </a:ext>
                </a:extLst>
              </p:cNvPr>
              <p:cNvPicPr/>
              <p:nvPr/>
            </p:nvPicPr>
            <p:blipFill>
              <a:blip r:embed="rId51"/>
              <a:stretch>
                <a:fillRect/>
              </a:stretch>
            </p:blipFill>
            <p:spPr>
              <a:xfrm>
                <a:off x="10244233" y="3159529"/>
                <a:ext cx="521280" cy="4150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3" name="インク 12">
                <a:extLst>
                  <a:ext uri="{FF2B5EF4-FFF2-40B4-BE49-F238E27FC236}">
                    <a16:creationId xmlns:a16="http://schemas.microsoft.com/office/drawing/2014/main" id="{4EC30DD5-B52D-C239-F5C4-D65B727BE75A}"/>
                  </a:ext>
                </a:extLst>
              </p14:cNvPr>
              <p14:cNvContentPartPr/>
              <p14:nvPr/>
            </p14:nvContentPartPr>
            <p14:xfrm>
              <a:off x="10402993" y="3128569"/>
              <a:ext cx="686160" cy="1144080"/>
            </p14:xfrm>
          </p:contentPart>
        </mc:Choice>
        <mc:Fallback xmlns="">
          <p:pic>
            <p:nvPicPr>
              <p:cNvPr id="13" name="インク 12">
                <a:extLst>
                  <a:ext uri="{FF2B5EF4-FFF2-40B4-BE49-F238E27FC236}">
                    <a16:creationId xmlns:a16="http://schemas.microsoft.com/office/drawing/2014/main" id="{4EC30DD5-B52D-C239-F5C4-D65B727BE75A}"/>
                  </a:ext>
                </a:extLst>
              </p:cNvPr>
              <p:cNvPicPr/>
              <p:nvPr/>
            </p:nvPicPr>
            <p:blipFill>
              <a:blip r:embed="rId53"/>
              <a:stretch>
                <a:fillRect/>
              </a:stretch>
            </p:blipFill>
            <p:spPr>
              <a:xfrm>
                <a:off x="10339993" y="3065929"/>
                <a:ext cx="811800" cy="1269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4" name="インク 13">
                <a:extLst>
                  <a:ext uri="{FF2B5EF4-FFF2-40B4-BE49-F238E27FC236}">
                    <a16:creationId xmlns:a16="http://schemas.microsoft.com/office/drawing/2014/main" id="{F2C01397-154E-E80F-0E59-CAD16E693AAE}"/>
                  </a:ext>
                </a:extLst>
              </p14:cNvPr>
              <p14:cNvContentPartPr/>
              <p14:nvPr/>
            </p14:nvContentPartPr>
            <p14:xfrm>
              <a:off x="10590553" y="2980249"/>
              <a:ext cx="475560" cy="968760"/>
            </p14:xfrm>
          </p:contentPart>
        </mc:Choice>
        <mc:Fallback xmlns="">
          <p:pic>
            <p:nvPicPr>
              <p:cNvPr id="14" name="インク 13">
                <a:extLst>
                  <a:ext uri="{FF2B5EF4-FFF2-40B4-BE49-F238E27FC236}">
                    <a16:creationId xmlns:a16="http://schemas.microsoft.com/office/drawing/2014/main" id="{F2C01397-154E-E80F-0E59-CAD16E693AAE}"/>
                  </a:ext>
                </a:extLst>
              </p:cNvPr>
              <p:cNvPicPr/>
              <p:nvPr/>
            </p:nvPicPr>
            <p:blipFill>
              <a:blip r:embed="rId55"/>
              <a:stretch>
                <a:fillRect/>
              </a:stretch>
            </p:blipFill>
            <p:spPr>
              <a:xfrm>
                <a:off x="10527913" y="2917249"/>
                <a:ext cx="601200" cy="1094400"/>
              </a:xfrm>
              <a:prstGeom prst="rect">
                <a:avLst/>
              </a:prstGeom>
            </p:spPr>
          </p:pic>
        </mc:Fallback>
      </mc:AlternateContent>
      <p:sp>
        <p:nvSpPr>
          <p:cNvPr id="6" name="テキスト ボックス 5">
            <a:extLst>
              <a:ext uri="{FF2B5EF4-FFF2-40B4-BE49-F238E27FC236}">
                <a16:creationId xmlns:a16="http://schemas.microsoft.com/office/drawing/2014/main" id="{D2757B16-7781-0BCA-766C-95CB0F047284}"/>
              </a:ext>
            </a:extLst>
          </p:cNvPr>
          <p:cNvSpPr txBox="1"/>
          <p:nvPr/>
        </p:nvSpPr>
        <p:spPr>
          <a:xfrm>
            <a:off x="7963382" y="6215604"/>
            <a:ext cx="3185487" cy="369332"/>
          </a:xfrm>
          <a:prstGeom prst="rect">
            <a:avLst/>
          </a:prstGeom>
          <a:noFill/>
        </p:spPr>
        <p:txBody>
          <a:bodyPr wrap="none" rtlCol="0">
            <a:spAutoFit/>
          </a:bodyPr>
          <a:lstStyle/>
          <a:p>
            <a:r>
              <a:rPr kumimoji="1" lang="en-US" altLang="ja-JP" dirty="0">
                <a:solidFill>
                  <a:schemeClr val="bg1"/>
                </a:solidFill>
              </a:rPr>
              <a:t>gen.kimura.quant@gmail.com</a:t>
            </a:r>
            <a:endParaRPr kumimoji="1" lang="ja-JP" altLang="en-US" dirty="0">
              <a:solidFill>
                <a:schemeClr val="bg1"/>
              </a:solidFill>
            </a:endParaRPr>
          </a:p>
        </p:txBody>
      </p:sp>
    </p:spTree>
    <p:extLst>
      <p:ext uri="{BB962C8B-B14F-4D97-AF65-F5344CB8AC3E}">
        <p14:creationId xmlns:p14="http://schemas.microsoft.com/office/powerpoint/2010/main" val="4130063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1630-4D4A-FCAF-CBCF-98C110C004E3}"/>
            </a:ext>
          </a:extLst>
        </p:cNvPr>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4D18136A-217B-B1D2-6D2B-2E1824227DBF}"/>
              </a:ext>
            </a:extLst>
          </p:cNvPr>
          <p:cNvSpPr/>
          <p:nvPr/>
        </p:nvSpPr>
        <p:spPr>
          <a:xfrm>
            <a:off x="688692" y="3490239"/>
            <a:ext cx="8912304" cy="303027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2FC14D39-C43E-113A-1671-A804C20720B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368400" y="1849167"/>
            <a:ext cx="2054746" cy="465594"/>
          </a:xfrm>
          <a:prstGeom prst="rect">
            <a:avLst/>
          </a:prstGeom>
        </p:spPr>
      </p:pic>
      <p:pic>
        <p:nvPicPr>
          <p:cNvPr id="11" name="図 10">
            <a:extLst>
              <a:ext uri="{FF2B5EF4-FFF2-40B4-BE49-F238E27FC236}">
                <a16:creationId xmlns:a16="http://schemas.microsoft.com/office/drawing/2014/main" id="{92934D6C-50A1-C3A9-23E7-C793332E8597}"/>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714670" y="1865282"/>
            <a:ext cx="5168293" cy="480043"/>
          </a:xfrm>
          <a:prstGeom prst="rect">
            <a:avLst/>
          </a:prstGeom>
        </p:spPr>
      </p:pic>
      <p:sp>
        <p:nvSpPr>
          <p:cNvPr id="48" name="四角形: 角を丸くする 47">
            <a:extLst>
              <a:ext uri="{FF2B5EF4-FFF2-40B4-BE49-F238E27FC236}">
                <a16:creationId xmlns:a16="http://schemas.microsoft.com/office/drawing/2014/main" id="{810C3864-5822-D771-6B79-A9F41C0CC8AA}"/>
              </a:ext>
            </a:extLst>
          </p:cNvPr>
          <p:cNvSpPr/>
          <p:nvPr/>
        </p:nvSpPr>
        <p:spPr>
          <a:xfrm>
            <a:off x="1844871" y="1648583"/>
            <a:ext cx="8415548" cy="834658"/>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4755F9D1-F9FE-83B7-9236-DA8567C455F5}"/>
              </a:ext>
            </a:extLst>
          </p:cNvPr>
          <p:cNvSpPr txBox="1"/>
          <p:nvPr/>
        </p:nvSpPr>
        <p:spPr>
          <a:xfrm>
            <a:off x="2747303" y="2980213"/>
            <a:ext cx="2185214" cy="461665"/>
          </a:xfrm>
          <a:prstGeom prst="rect">
            <a:avLst/>
          </a:prstGeom>
          <a:noFill/>
        </p:spPr>
        <p:txBody>
          <a:bodyPr wrap="none" rtlCol="0">
            <a:spAutoFit/>
          </a:bodyPr>
          <a:lstStyle/>
          <a:p>
            <a:r>
              <a:rPr kumimoji="1" lang="ja-JP" altLang="en-US" sz="2400" dirty="0">
                <a:solidFill>
                  <a:schemeClr val="accent2"/>
                </a:solidFill>
              </a:rPr>
              <a:t>（確率的）</a:t>
            </a:r>
            <a:r>
              <a:rPr kumimoji="1" lang="en-US" altLang="ja-JP" sz="2400" dirty="0">
                <a:solidFill>
                  <a:schemeClr val="accent2"/>
                </a:solidFill>
              </a:rPr>
              <a:t>LHV</a:t>
            </a:r>
            <a:endParaRPr kumimoji="1" lang="ja-JP" altLang="en-US" sz="2400" dirty="0">
              <a:solidFill>
                <a:schemeClr val="accent2"/>
              </a:solidFill>
            </a:endParaRPr>
          </a:p>
        </p:txBody>
      </p:sp>
      <p:sp>
        <p:nvSpPr>
          <p:cNvPr id="33" name="四角形: 角を丸くする 32">
            <a:extLst>
              <a:ext uri="{FF2B5EF4-FFF2-40B4-BE49-F238E27FC236}">
                <a16:creationId xmlns:a16="http://schemas.microsoft.com/office/drawing/2014/main" id="{AF06F577-40BD-DBF4-1777-8E671CA0C437}"/>
              </a:ext>
            </a:extLst>
          </p:cNvPr>
          <p:cNvSpPr/>
          <p:nvPr/>
        </p:nvSpPr>
        <p:spPr>
          <a:xfrm>
            <a:off x="1005179" y="4091652"/>
            <a:ext cx="8011633" cy="20673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35" name="テキスト ボックス 34">
            <a:extLst>
              <a:ext uri="{FF2B5EF4-FFF2-40B4-BE49-F238E27FC236}">
                <a16:creationId xmlns:a16="http://schemas.microsoft.com/office/drawing/2014/main" id="{E782647F-2EF9-803F-CA9F-B22F84B37EC4}"/>
              </a:ext>
            </a:extLst>
          </p:cNvPr>
          <p:cNvSpPr txBox="1"/>
          <p:nvPr/>
        </p:nvSpPr>
        <p:spPr>
          <a:xfrm>
            <a:off x="3723862" y="3617201"/>
            <a:ext cx="1877437" cy="461665"/>
          </a:xfrm>
          <a:prstGeom prst="rect">
            <a:avLst/>
          </a:prstGeom>
          <a:noFill/>
        </p:spPr>
        <p:txBody>
          <a:bodyPr wrap="none" rtlCol="0">
            <a:spAutoFit/>
          </a:bodyPr>
          <a:lstStyle/>
          <a:p>
            <a:r>
              <a:rPr kumimoji="1" lang="ja-JP" altLang="en-US" sz="2400" dirty="0">
                <a:solidFill>
                  <a:schemeClr val="accent1"/>
                </a:solidFill>
              </a:rPr>
              <a:t>決定論的</a:t>
            </a:r>
            <a:r>
              <a:rPr kumimoji="1" lang="en-US" altLang="ja-JP" sz="2400" dirty="0">
                <a:solidFill>
                  <a:schemeClr val="accent1"/>
                </a:solidFill>
              </a:rPr>
              <a:t>LHV</a:t>
            </a:r>
            <a:endParaRPr kumimoji="1" lang="ja-JP" altLang="en-US" sz="2400" dirty="0">
              <a:solidFill>
                <a:schemeClr val="accent1"/>
              </a:solidFill>
            </a:endParaRPr>
          </a:p>
        </p:txBody>
      </p:sp>
      <p:pic>
        <p:nvPicPr>
          <p:cNvPr id="7" name="図 6">
            <a:extLst>
              <a:ext uri="{FF2B5EF4-FFF2-40B4-BE49-F238E27FC236}">
                <a16:creationId xmlns:a16="http://schemas.microsoft.com/office/drawing/2014/main" id="{ABE4593D-919A-C721-A15B-5FDA1BF1D0FB}"/>
              </a:ext>
            </a:extLst>
          </p:cNvPr>
          <p:cNvPicPr>
            <a:picLocks noChangeAspect="1"/>
          </p:cNvPicPr>
          <p:nvPr>
            <p:custDataLst>
              <p:tags r:id="rId3"/>
            </p:custDataLst>
          </p:nvPr>
        </p:nvPicPr>
        <p:blipFill>
          <a:blip r:embed="rId8"/>
          <a:stretch>
            <a:fillRect/>
          </a:stretch>
        </p:blipFill>
        <p:spPr>
          <a:xfrm>
            <a:off x="1806190" y="5000264"/>
            <a:ext cx="6278082" cy="554732"/>
          </a:xfrm>
          <a:prstGeom prst="rect">
            <a:avLst/>
          </a:prstGeom>
        </p:spPr>
      </p:pic>
      <p:sp>
        <p:nvSpPr>
          <p:cNvPr id="49" name="四角形: 角を丸くする 48">
            <a:extLst>
              <a:ext uri="{FF2B5EF4-FFF2-40B4-BE49-F238E27FC236}">
                <a16:creationId xmlns:a16="http://schemas.microsoft.com/office/drawing/2014/main" id="{D77E77C8-4A70-7D9C-D0EA-53DE8D552E13}"/>
              </a:ext>
            </a:extLst>
          </p:cNvPr>
          <p:cNvSpPr/>
          <p:nvPr/>
        </p:nvSpPr>
        <p:spPr>
          <a:xfrm>
            <a:off x="1417898" y="4594409"/>
            <a:ext cx="6810355" cy="1222744"/>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9BD77FE3-3ED7-4B4E-0E85-8365F98993CC}"/>
              </a:ext>
            </a:extLst>
          </p:cNvPr>
          <p:cNvSpPr txBox="1"/>
          <p:nvPr/>
        </p:nvSpPr>
        <p:spPr>
          <a:xfrm>
            <a:off x="4354861" y="4131916"/>
            <a:ext cx="1723549" cy="461665"/>
          </a:xfrm>
          <a:prstGeom prst="rect">
            <a:avLst/>
          </a:prstGeom>
          <a:noFill/>
        </p:spPr>
        <p:txBody>
          <a:bodyPr wrap="none" rtlCol="0">
            <a:spAutoFit/>
          </a:bodyPr>
          <a:lstStyle/>
          <a:p>
            <a:r>
              <a:rPr kumimoji="1" lang="ja-JP" altLang="en-US" sz="2400" dirty="0">
                <a:solidFill>
                  <a:schemeClr val="accent4"/>
                </a:solidFill>
              </a:rPr>
              <a:t>局所実在論</a:t>
            </a:r>
          </a:p>
        </p:txBody>
      </p:sp>
      <p:sp>
        <p:nvSpPr>
          <p:cNvPr id="51" name="四角形: 角を丸くする 50">
            <a:extLst>
              <a:ext uri="{FF2B5EF4-FFF2-40B4-BE49-F238E27FC236}">
                <a16:creationId xmlns:a16="http://schemas.microsoft.com/office/drawing/2014/main" id="{D982568D-8FA6-ACDE-5C4E-106582515CBB}"/>
              </a:ext>
            </a:extLst>
          </p:cNvPr>
          <p:cNvSpPr/>
          <p:nvPr/>
        </p:nvSpPr>
        <p:spPr>
          <a:xfrm>
            <a:off x="4466884" y="5097638"/>
            <a:ext cx="463930" cy="452423"/>
          </a:xfrm>
          <a:prstGeom prst="roundRect">
            <a:avLst/>
          </a:prstGeom>
          <a:solidFill>
            <a:schemeClr val="accent3">
              <a:alpha val="29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0DA2BE02-688B-DD18-79FD-929AF1ECB702}"/>
              </a:ext>
            </a:extLst>
          </p:cNvPr>
          <p:cNvSpPr/>
          <p:nvPr/>
        </p:nvSpPr>
        <p:spPr>
          <a:xfrm>
            <a:off x="7639941" y="5118074"/>
            <a:ext cx="427612" cy="478285"/>
          </a:xfrm>
          <a:prstGeom prst="roundRect">
            <a:avLst/>
          </a:prstGeom>
          <a:solidFill>
            <a:schemeClr val="accent3">
              <a:alpha val="29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BD521B5A-98F1-84DE-11CE-D7D733064857}"/>
              </a:ext>
            </a:extLst>
          </p:cNvPr>
          <p:cNvSpPr txBox="1"/>
          <p:nvPr/>
        </p:nvSpPr>
        <p:spPr>
          <a:xfrm>
            <a:off x="515073" y="810228"/>
            <a:ext cx="6647974" cy="523220"/>
          </a:xfrm>
          <a:prstGeom prst="rect">
            <a:avLst/>
          </a:prstGeom>
          <a:noFill/>
        </p:spPr>
        <p:txBody>
          <a:bodyPr wrap="none" rtlCol="0">
            <a:spAutoFit/>
          </a:bodyPr>
          <a:lstStyle/>
          <a:p>
            <a:r>
              <a:rPr kumimoji="1" lang="ja-JP" altLang="en-US" sz="2800" dirty="0">
                <a:solidFill>
                  <a:schemeClr val="accent2"/>
                </a:solidFill>
              </a:rPr>
              <a:t>局所隠れた変数理論</a:t>
            </a:r>
            <a:r>
              <a:rPr kumimoji="1" lang="ja-JP" altLang="en-US" sz="2800" dirty="0"/>
              <a:t>と</a:t>
            </a:r>
            <a:r>
              <a:rPr kumimoji="1" lang="ja-JP" altLang="en-US" sz="2800" dirty="0">
                <a:solidFill>
                  <a:srgbClr val="00B050"/>
                </a:solidFill>
              </a:rPr>
              <a:t>局所実在論</a:t>
            </a:r>
            <a:r>
              <a:rPr kumimoji="1" lang="ja-JP" altLang="en-US" sz="2800" dirty="0"/>
              <a:t>の関係</a:t>
            </a:r>
          </a:p>
        </p:txBody>
      </p:sp>
      <p:sp>
        <p:nvSpPr>
          <p:cNvPr id="8" name="思考の吹き出し: 雲形 7">
            <a:extLst>
              <a:ext uri="{FF2B5EF4-FFF2-40B4-BE49-F238E27FC236}">
                <a16:creationId xmlns:a16="http://schemas.microsoft.com/office/drawing/2014/main" id="{996199D8-5BA9-5F06-5256-4E06EAB3289E}"/>
              </a:ext>
            </a:extLst>
          </p:cNvPr>
          <p:cNvSpPr/>
          <p:nvPr/>
        </p:nvSpPr>
        <p:spPr>
          <a:xfrm>
            <a:off x="4894162" y="5648447"/>
            <a:ext cx="2309149" cy="937550"/>
          </a:xfrm>
          <a:prstGeom prst="cloudCallout">
            <a:avLst>
              <a:gd name="adj1" fmla="val -58176"/>
              <a:gd name="adj2" fmla="val -486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2800" dirty="0"/>
              <a:t>実在値</a:t>
            </a:r>
          </a:p>
        </p:txBody>
      </p:sp>
      <p:sp>
        <p:nvSpPr>
          <p:cNvPr id="9" name="思考の吹き出し: 雲形 8">
            <a:extLst>
              <a:ext uri="{FF2B5EF4-FFF2-40B4-BE49-F238E27FC236}">
                <a16:creationId xmlns:a16="http://schemas.microsoft.com/office/drawing/2014/main" id="{D5A327E0-40E3-03C6-6B92-D8DAB791A07C}"/>
              </a:ext>
            </a:extLst>
          </p:cNvPr>
          <p:cNvSpPr/>
          <p:nvPr/>
        </p:nvSpPr>
        <p:spPr>
          <a:xfrm>
            <a:off x="4913453" y="5656163"/>
            <a:ext cx="2309149" cy="937550"/>
          </a:xfrm>
          <a:prstGeom prst="cloudCallout">
            <a:avLst>
              <a:gd name="adj1" fmla="val 66385"/>
              <a:gd name="adj2" fmla="val -54783"/>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2800" dirty="0"/>
              <a:t>実在値</a:t>
            </a:r>
          </a:p>
        </p:txBody>
      </p:sp>
      <p:pic>
        <p:nvPicPr>
          <p:cNvPr id="12" name="図 11">
            <a:extLst>
              <a:ext uri="{FF2B5EF4-FFF2-40B4-BE49-F238E27FC236}">
                <a16:creationId xmlns:a16="http://schemas.microsoft.com/office/drawing/2014/main" id="{92A81DD4-28F1-9096-782B-D00237F8CE63}"/>
              </a:ext>
            </a:extLst>
          </p:cNvPr>
          <p:cNvPicPr>
            <a:picLocks noChangeAspect="1"/>
          </p:cNvPicPr>
          <p:nvPr/>
        </p:nvPicPr>
        <p:blipFill>
          <a:blip r:embed="rId9"/>
          <a:stretch>
            <a:fillRect/>
          </a:stretch>
        </p:blipFill>
        <p:spPr>
          <a:xfrm>
            <a:off x="520860" y="214132"/>
            <a:ext cx="5498764" cy="2264576"/>
          </a:xfrm>
          <a:prstGeom prst="rect">
            <a:avLst/>
          </a:prstGeom>
          <a:ln>
            <a:noFill/>
          </a:ln>
          <a:effectLst>
            <a:outerShdw blurRad="292100" dist="139700" dir="2700000" algn="tl" rotWithShape="0">
              <a:srgbClr val="333333">
                <a:alpha val="65000"/>
              </a:srgbClr>
            </a:outerShdw>
          </a:effectLst>
        </p:spPr>
      </p:pic>
      <p:pic>
        <p:nvPicPr>
          <p:cNvPr id="14" name="図 13">
            <a:extLst>
              <a:ext uri="{FF2B5EF4-FFF2-40B4-BE49-F238E27FC236}">
                <a16:creationId xmlns:a16="http://schemas.microsoft.com/office/drawing/2014/main" id="{918BA789-AAA5-041B-029F-82D16B8CF27A}"/>
              </a:ext>
            </a:extLst>
          </p:cNvPr>
          <p:cNvPicPr>
            <a:picLocks noChangeAspect="1"/>
          </p:cNvPicPr>
          <p:nvPr/>
        </p:nvPicPr>
        <p:blipFill>
          <a:blip r:embed="rId10"/>
          <a:stretch>
            <a:fillRect/>
          </a:stretch>
        </p:blipFill>
        <p:spPr>
          <a:xfrm>
            <a:off x="3923818" y="1735368"/>
            <a:ext cx="8003894" cy="1957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267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49" grpId="0" animBg="1"/>
      <p:bldP spid="50" grpId="0"/>
      <p:bldP spid="51" grpId="0" animBg="1"/>
      <p:bldP spid="52"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A02A6-CF63-4109-672D-3712B94ADD91}"/>
            </a:ext>
          </a:extLst>
        </p:cNvPr>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1EF2877D-7DB8-7315-9352-6B2519FE3E18}"/>
              </a:ext>
            </a:extLst>
          </p:cNvPr>
          <p:cNvSpPr/>
          <p:nvPr/>
        </p:nvSpPr>
        <p:spPr>
          <a:xfrm>
            <a:off x="688692" y="3490239"/>
            <a:ext cx="8912304" cy="303027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143655BA-13DB-2467-8B20-C622513E5021}"/>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368400" y="1849167"/>
            <a:ext cx="2054746" cy="465594"/>
          </a:xfrm>
          <a:prstGeom prst="rect">
            <a:avLst/>
          </a:prstGeom>
        </p:spPr>
      </p:pic>
      <p:pic>
        <p:nvPicPr>
          <p:cNvPr id="11" name="図 10">
            <a:extLst>
              <a:ext uri="{FF2B5EF4-FFF2-40B4-BE49-F238E27FC236}">
                <a16:creationId xmlns:a16="http://schemas.microsoft.com/office/drawing/2014/main" id="{46206F5A-C58D-4B65-8AA1-2B42D5091D8E}"/>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714670" y="1865282"/>
            <a:ext cx="5168293" cy="480043"/>
          </a:xfrm>
          <a:prstGeom prst="rect">
            <a:avLst/>
          </a:prstGeom>
        </p:spPr>
      </p:pic>
      <p:sp>
        <p:nvSpPr>
          <p:cNvPr id="48" name="四角形: 角を丸くする 47">
            <a:extLst>
              <a:ext uri="{FF2B5EF4-FFF2-40B4-BE49-F238E27FC236}">
                <a16:creationId xmlns:a16="http://schemas.microsoft.com/office/drawing/2014/main" id="{94E105B7-BDE5-F75E-465F-015686A59B3E}"/>
              </a:ext>
            </a:extLst>
          </p:cNvPr>
          <p:cNvSpPr/>
          <p:nvPr/>
        </p:nvSpPr>
        <p:spPr>
          <a:xfrm>
            <a:off x="1844871" y="1648583"/>
            <a:ext cx="8415548" cy="834658"/>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3C3E8A94-BC37-A899-D1A5-359AC1B9D38F}"/>
              </a:ext>
            </a:extLst>
          </p:cNvPr>
          <p:cNvSpPr txBox="1"/>
          <p:nvPr/>
        </p:nvSpPr>
        <p:spPr>
          <a:xfrm>
            <a:off x="2747303" y="2980213"/>
            <a:ext cx="2185214" cy="461665"/>
          </a:xfrm>
          <a:prstGeom prst="rect">
            <a:avLst/>
          </a:prstGeom>
          <a:noFill/>
        </p:spPr>
        <p:txBody>
          <a:bodyPr wrap="none" rtlCol="0">
            <a:spAutoFit/>
          </a:bodyPr>
          <a:lstStyle/>
          <a:p>
            <a:r>
              <a:rPr kumimoji="1" lang="ja-JP" altLang="en-US" sz="2400" dirty="0">
                <a:solidFill>
                  <a:schemeClr val="accent2"/>
                </a:solidFill>
              </a:rPr>
              <a:t>（確率的）</a:t>
            </a:r>
            <a:r>
              <a:rPr kumimoji="1" lang="en-US" altLang="ja-JP" sz="2400" dirty="0">
                <a:solidFill>
                  <a:schemeClr val="accent2"/>
                </a:solidFill>
              </a:rPr>
              <a:t>LHV</a:t>
            </a:r>
            <a:endParaRPr kumimoji="1" lang="ja-JP" altLang="en-US" sz="2400" dirty="0">
              <a:solidFill>
                <a:schemeClr val="accent2"/>
              </a:solidFill>
            </a:endParaRPr>
          </a:p>
        </p:txBody>
      </p:sp>
      <p:sp>
        <p:nvSpPr>
          <p:cNvPr id="33" name="四角形: 角を丸くする 32">
            <a:extLst>
              <a:ext uri="{FF2B5EF4-FFF2-40B4-BE49-F238E27FC236}">
                <a16:creationId xmlns:a16="http://schemas.microsoft.com/office/drawing/2014/main" id="{88E811DA-5831-CD4D-2DE5-AA2F6CFA6823}"/>
              </a:ext>
            </a:extLst>
          </p:cNvPr>
          <p:cNvSpPr/>
          <p:nvPr/>
        </p:nvSpPr>
        <p:spPr>
          <a:xfrm>
            <a:off x="1005179" y="4091652"/>
            <a:ext cx="8011633" cy="20673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35" name="テキスト ボックス 34">
            <a:extLst>
              <a:ext uri="{FF2B5EF4-FFF2-40B4-BE49-F238E27FC236}">
                <a16:creationId xmlns:a16="http://schemas.microsoft.com/office/drawing/2014/main" id="{648D0D2B-6A32-CCBA-4B67-D688C2CA5B59}"/>
              </a:ext>
            </a:extLst>
          </p:cNvPr>
          <p:cNvSpPr txBox="1"/>
          <p:nvPr/>
        </p:nvSpPr>
        <p:spPr>
          <a:xfrm>
            <a:off x="3723862" y="3617201"/>
            <a:ext cx="1877437" cy="461665"/>
          </a:xfrm>
          <a:prstGeom prst="rect">
            <a:avLst/>
          </a:prstGeom>
          <a:noFill/>
        </p:spPr>
        <p:txBody>
          <a:bodyPr wrap="none" rtlCol="0">
            <a:spAutoFit/>
          </a:bodyPr>
          <a:lstStyle/>
          <a:p>
            <a:r>
              <a:rPr kumimoji="1" lang="ja-JP" altLang="en-US" sz="2400" dirty="0">
                <a:solidFill>
                  <a:schemeClr val="accent1"/>
                </a:solidFill>
              </a:rPr>
              <a:t>決定論的</a:t>
            </a:r>
            <a:r>
              <a:rPr kumimoji="1" lang="en-US" altLang="ja-JP" sz="2400" dirty="0">
                <a:solidFill>
                  <a:schemeClr val="accent1"/>
                </a:solidFill>
              </a:rPr>
              <a:t>LHV</a:t>
            </a:r>
            <a:endParaRPr kumimoji="1" lang="ja-JP" altLang="en-US" sz="2400" dirty="0">
              <a:solidFill>
                <a:schemeClr val="accent1"/>
              </a:solidFill>
            </a:endParaRPr>
          </a:p>
        </p:txBody>
      </p:sp>
      <p:pic>
        <p:nvPicPr>
          <p:cNvPr id="7" name="図 6">
            <a:extLst>
              <a:ext uri="{FF2B5EF4-FFF2-40B4-BE49-F238E27FC236}">
                <a16:creationId xmlns:a16="http://schemas.microsoft.com/office/drawing/2014/main" id="{7AB7B913-A554-47CA-BE99-4100A3EC822B}"/>
              </a:ext>
            </a:extLst>
          </p:cNvPr>
          <p:cNvPicPr>
            <a:picLocks noChangeAspect="1"/>
          </p:cNvPicPr>
          <p:nvPr>
            <p:custDataLst>
              <p:tags r:id="rId3"/>
            </p:custDataLst>
          </p:nvPr>
        </p:nvPicPr>
        <p:blipFill>
          <a:blip r:embed="rId8"/>
          <a:stretch>
            <a:fillRect/>
          </a:stretch>
        </p:blipFill>
        <p:spPr>
          <a:xfrm>
            <a:off x="1806190" y="5000264"/>
            <a:ext cx="6278082" cy="554732"/>
          </a:xfrm>
          <a:prstGeom prst="rect">
            <a:avLst/>
          </a:prstGeom>
        </p:spPr>
      </p:pic>
      <p:sp>
        <p:nvSpPr>
          <p:cNvPr id="49" name="四角形: 角を丸くする 48">
            <a:extLst>
              <a:ext uri="{FF2B5EF4-FFF2-40B4-BE49-F238E27FC236}">
                <a16:creationId xmlns:a16="http://schemas.microsoft.com/office/drawing/2014/main" id="{F9D125E0-97D7-F035-CAF1-5EA8C883B9DB}"/>
              </a:ext>
            </a:extLst>
          </p:cNvPr>
          <p:cNvSpPr/>
          <p:nvPr/>
        </p:nvSpPr>
        <p:spPr>
          <a:xfrm>
            <a:off x="1417898" y="4594409"/>
            <a:ext cx="6810355" cy="1222744"/>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1D075948-58C1-6682-02EA-A5363A11246C}"/>
              </a:ext>
            </a:extLst>
          </p:cNvPr>
          <p:cNvSpPr txBox="1"/>
          <p:nvPr/>
        </p:nvSpPr>
        <p:spPr>
          <a:xfrm>
            <a:off x="4354861" y="4131916"/>
            <a:ext cx="1723549" cy="461665"/>
          </a:xfrm>
          <a:prstGeom prst="rect">
            <a:avLst/>
          </a:prstGeom>
          <a:noFill/>
        </p:spPr>
        <p:txBody>
          <a:bodyPr wrap="none" rtlCol="0">
            <a:spAutoFit/>
          </a:bodyPr>
          <a:lstStyle/>
          <a:p>
            <a:r>
              <a:rPr kumimoji="1" lang="ja-JP" altLang="en-US" sz="2400" dirty="0">
                <a:solidFill>
                  <a:schemeClr val="accent4"/>
                </a:solidFill>
              </a:rPr>
              <a:t>局所実在論</a:t>
            </a:r>
          </a:p>
        </p:txBody>
      </p:sp>
      <p:sp>
        <p:nvSpPr>
          <p:cNvPr id="51" name="四角形: 角を丸くする 50">
            <a:extLst>
              <a:ext uri="{FF2B5EF4-FFF2-40B4-BE49-F238E27FC236}">
                <a16:creationId xmlns:a16="http://schemas.microsoft.com/office/drawing/2014/main" id="{593D775F-E4BE-FF4B-ACBE-6215B4E8EC22}"/>
              </a:ext>
            </a:extLst>
          </p:cNvPr>
          <p:cNvSpPr/>
          <p:nvPr/>
        </p:nvSpPr>
        <p:spPr>
          <a:xfrm>
            <a:off x="4466884" y="5097638"/>
            <a:ext cx="463930" cy="452423"/>
          </a:xfrm>
          <a:prstGeom prst="roundRect">
            <a:avLst/>
          </a:prstGeom>
          <a:solidFill>
            <a:schemeClr val="accent3">
              <a:alpha val="29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825E7E55-ACD2-CA00-88A2-7A2D04814443}"/>
              </a:ext>
            </a:extLst>
          </p:cNvPr>
          <p:cNvSpPr/>
          <p:nvPr/>
        </p:nvSpPr>
        <p:spPr>
          <a:xfrm>
            <a:off x="7639941" y="5118074"/>
            <a:ext cx="427612" cy="478285"/>
          </a:xfrm>
          <a:prstGeom prst="roundRect">
            <a:avLst/>
          </a:prstGeom>
          <a:solidFill>
            <a:schemeClr val="accent3">
              <a:alpha val="29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47D07FD9-7F2D-4278-33B8-C86B1965F08A}"/>
              </a:ext>
            </a:extLst>
          </p:cNvPr>
          <p:cNvSpPr txBox="1"/>
          <p:nvPr/>
        </p:nvSpPr>
        <p:spPr>
          <a:xfrm>
            <a:off x="515073" y="810228"/>
            <a:ext cx="6647974" cy="523220"/>
          </a:xfrm>
          <a:prstGeom prst="rect">
            <a:avLst/>
          </a:prstGeom>
          <a:noFill/>
        </p:spPr>
        <p:txBody>
          <a:bodyPr wrap="none" rtlCol="0">
            <a:spAutoFit/>
          </a:bodyPr>
          <a:lstStyle/>
          <a:p>
            <a:r>
              <a:rPr kumimoji="1" lang="ja-JP" altLang="en-US" sz="2800" dirty="0">
                <a:solidFill>
                  <a:schemeClr val="accent2"/>
                </a:solidFill>
              </a:rPr>
              <a:t>局所隠れた変数理論</a:t>
            </a:r>
            <a:r>
              <a:rPr kumimoji="1" lang="ja-JP" altLang="en-US" sz="2800" dirty="0"/>
              <a:t>と</a:t>
            </a:r>
            <a:r>
              <a:rPr kumimoji="1" lang="ja-JP" altLang="en-US" sz="2800" dirty="0">
                <a:solidFill>
                  <a:srgbClr val="00B050"/>
                </a:solidFill>
              </a:rPr>
              <a:t>局所実在論</a:t>
            </a:r>
            <a:r>
              <a:rPr kumimoji="1" lang="ja-JP" altLang="en-US" sz="2800" dirty="0"/>
              <a:t>の関係</a:t>
            </a:r>
          </a:p>
        </p:txBody>
      </p:sp>
      <p:sp>
        <p:nvSpPr>
          <p:cNvPr id="8" name="思考の吹き出し: 雲形 7">
            <a:extLst>
              <a:ext uri="{FF2B5EF4-FFF2-40B4-BE49-F238E27FC236}">
                <a16:creationId xmlns:a16="http://schemas.microsoft.com/office/drawing/2014/main" id="{6FD45E82-BFBA-623E-BDC1-641F7C51FDD6}"/>
              </a:ext>
            </a:extLst>
          </p:cNvPr>
          <p:cNvSpPr/>
          <p:nvPr/>
        </p:nvSpPr>
        <p:spPr>
          <a:xfrm>
            <a:off x="4894162" y="5648447"/>
            <a:ext cx="2309149" cy="937550"/>
          </a:xfrm>
          <a:prstGeom prst="cloudCallout">
            <a:avLst>
              <a:gd name="adj1" fmla="val -58176"/>
              <a:gd name="adj2" fmla="val -486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2800" dirty="0"/>
              <a:t>実在値</a:t>
            </a:r>
          </a:p>
        </p:txBody>
      </p:sp>
      <p:sp>
        <p:nvSpPr>
          <p:cNvPr id="9" name="思考の吹き出し: 雲形 8">
            <a:extLst>
              <a:ext uri="{FF2B5EF4-FFF2-40B4-BE49-F238E27FC236}">
                <a16:creationId xmlns:a16="http://schemas.microsoft.com/office/drawing/2014/main" id="{438AB4DC-15FC-DDD3-DDDC-EE8845ECE05B}"/>
              </a:ext>
            </a:extLst>
          </p:cNvPr>
          <p:cNvSpPr/>
          <p:nvPr/>
        </p:nvSpPr>
        <p:spPr>
          <a:xfrm>
            <a:off x="4913453" y="5656163"/>
            <a:ext cx="2309149" cy="937550"/>
          </a:xfrm>
          <a:prstGeom prst="cloudCallout">
            <a:avLst>
              <a:gd name="adj1" fmla="val 66385"/>
              <a:gd name="adj2" fmla="val -54783"/>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2800" dirty="0"/>
              <a:t>実在値</a:t>
            </a:r>
          </a:p>
        </p:txBody>
      </p:sp>
      <p:sp>
        <p:nvSpPr>
          <p:cNvPr id="2" name="矢印: ストライプ 1">
            <a:extLst>
              <a:ext uri="{FF2B5EF4-FFF2-40B4-BE49-F238E27FC236}">
                <a16:creationId xmlns:a16="http://schemas.microsoft.com/office/drawing/2014/main" id="{02CC7972-1268-6623-7502-D4F65F5FB320}"/>
              </a:ext>
            </a:extLst>
          </p:cNvPr>
          <p:cNvSpPr/>
          <p:nvPr/>
        </p:nvSpPr>
        <p:spPr>
          <a:xfrm>
            <a:off x="9942653" y="4589362"/>
            <a:ext cx="416688" cy="682906"/>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49BDB1C-BB28-8253-4A2F-E212DCF3E058}"/>
              </a:ext>
            </a:extLst>
          </p:cNvPr>
          <p:cNvSpPr txBox="1"/>
          <p:nvPr/>
        </p:nvSpPr>
        <p:spPr>
          <a:xfrm>
            <a:off x="10590836" y="4514126"/>
            <a:ext cx="1107996" cy="830997"/>
          </a:xfrm>
          <a:prstGeom prst="rect">
            <a:avLst/>
          </a:prstGeom>
          <a:noFill/>
        </p:spPr>
        <p:txBody>
          <a:bodyPr wrap="none" rtlCol="0">
            <a:spAutoFit/>
          </a:bodyPr>
          <a:lstStyle/>
          <a:p>
            <a:r>
              <a:rPr kumimoji="1" lang="en-US" altLang="ja-JP" sz="2400" dirty="0"/>
              <a:t>Bell</a:t>
            </a:r>
            <a:r>
              <a:rPr kumimoji="1" lang="ja-JP" altLang="en-US" sz="2400" dirty="0"/>
              <a:t>の</a:t>
            </a:r>
            <a:endParaRPr kumimoji="1" lang="en-US" altLang="ja-JP" sz="2400" dirty="0"/>
          </a:p>
          <a:p>
            <a:r>
              <a:rPr kumimoji="1" lang="ja-JP" altLang="en-US" sz="2400" dirty="0"/>
              <a:t>不等式</a:t>
            </a:r>
          </a:p>
        </p:txBody>
      </p:sp>
      <p:sp>
        <p:nvSpPr>
          <p:cNvPr id="4" name="思考の吹き出し: 雲形 3">
            <a:extLst>
              <a:ext uri="{FF2B5EF4-FFF2-40B4-BE49-F238E27FC236}">
                <a16:creationId xmlns:a16="http://schemas.microsoft.com/office/drawing/2014/main" id="{BB573704-4979-498A-CCF2-4A9286797779}"/>
              </a:ext>
            </a:extLst>
          </p:cNvPr>
          <p:cNvSpPr/>
          <p:nvPr/>
        </p:nvSpPr>
        <p:spPr>
          <a:xfrm>
            <a:off x="9693797" y="3130952"/>
            <a:ext cx="2008209" cy="978061"/>
          </a:xfrm>
          <a:prstGeom prst="cloudCallout">
            <a:avLst>
              <a:gd name="adj1" fmla="val -24003"/>
              <a:gd name="adj2" fmla="val 90311"/>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sz="2800" dirty="0"/>
              <a:t>簡単！</a:t>
            </a:r>
          </a:p>
        </p:txBody>
      </p:sp>
    </p:spTree>
    <p:extLst>
      <p:ext uri="{BB962C8B-B14F-4D97-AF65-F5344CB8AC3E}">
        <p14:creationId xmlns:p14="http://schemas.microsoft.com/office/powerpoint/2010/main" val="82061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F6FC0A21-4900-A044-D77C-E3F2E40CDC58}"/>
              </a:ext>
            </a:extLst>
          </p:cNvPr>
          <p:cNvSpPr/>
          <p:nvPr/>
        </p:nvSpPr>
        <p:spPr>
          <a:xfrm>
            <a:off x="1786270" y="4969510"/>
            <a:ext cx="7437474" cy="9090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BB889DD5-AE7E-7543-FCCD-ED9F03E35C7C}"/>
              </a:ext>
            </a:extLst>
          </p:cNvPr>
          <p:cNvPicPr>
            <a:picLocks noChangeAspect="1"/>
          </p:cNvPicPr>
          <p:nvPr/>
        </p:nvPicPr>
        <p:blipFill>
          <a:blip r:embed="rId4"/>
          <a:stretch>
            <a:fillRect/>
          </a:stretch>
        </p:blipFill>
        <p:spPr>
          <a:xfrm>
            <a:off x="175437" y="394489"/>
            <a:ext cx="11584172" cy="289465"/>
          </a:xfrm>
          <a:prstGeom prst="rect">
            <a:avLst/>
          </a:prstGeom>
        </p:spPr>
      </p:pic>
      <p:pic>
        <p:nvPicPr>
          <p:cNvPr id="23" name="図 22">
            <a:extLst>
              <a:ext uri="{FF2B5EF4-FFF2-40B4-BE49-F238E27FC236}">
                <a16:creationId xmlns:a16="http://schemas.microsoft.com/office/drawing/2014/main" id="{D3299D8C-E45A-278D-512E-1B7F477B393F}"/>
              </a:ext>
            </a:extLst>
          </p:cNvPr>
          <p:cNvPicPr>
            <a:picLocks noChangeAspect="1"/>
          </p:cNvPicPr>
          <p:nvPr/>
        </p:nvPicPr>
        <p:blipFill>
          <a:blip r:embed="rId5"/>
          <a:stretch>
            <a:fillRect/>
          </a:stretch>
        </p:blipFill>
        <p:spPr>
          <a:xfrm>
            <a:off x="5529798" y="409354"/>
            <a:ext cx="4504664" cy="1616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テキスト ボックス 23">
            <a:extLst>
              <a:ext uri="{FF2B5EF4-FFF2-40B4-BE49-F238E27FC236}">
                <a16:creationId xmlns:a16="http://schemas.microsoft.com/office/drawing/2014/main" id="{BE1E53C6-6590-1B77-F459-9DC2C0540551}"/>
              </a:ext>
            </a:extLst>
          </p:cNvPr>
          <p:cNvSpPr txBox="1"/>
          <p:nvPr/>
        </p:nvSpPr>
        <p:spPr>
          <a:xfrm>
            <a:off x="7006854" y="520995"/>
            <a:ext cx="1454244" cy="369332"/>
          </a:xfrm>
          <a:prstGeom prst="rect">
            <a:avLst/>
          </a:prstGeom>
          <a:noFill/>
        </p:spPr>
        <p:txBody>
          <a:bodyPr wrap="none" rtlCol="0">
            <a:spAutoFit/>
          </a:bodyPr>
          <a:lstStyle/>
          <a:p>
            <a:r>
              <a:rPr kumimoji="1" lang="en-US" altLang="ja-JP" dirty="0"/>
              <a:t>(2,2,2)</a:t>
            </a:r>
            <a:r>
              <a:rPr kumimoji="1" lang="ja-JP" altLang="en-US" dirty="0"/>
              <a:t>設定</a:t>
            </a:r>
          </a:p>
        </p:txBody>
      </p:sp>
      <p:pic>
        <p:nvPicPr>
          <p:cNvPr id="28" name="図 27">
            <a:extLst>
              <a:ext uri="{FF2B5EF4-FFF2-40B4-BE49-F238E27FC236}">
                <a16:creationId xmlns:a16="http://schemas.microsoft.com/office/drawing/2014/main" id="{03158B7E-62F7-713A-F90F-D9C4B550F21A}"/>
              </a:ext>
            </a:extLst>
          </p:cNvPr>
          <p:cNvPicPr>
            <a:picLocks noChangeAspect="1"/>
          </p:cNvPicPr>
          <p:nvPr>
            <p:custDataLst>
              <p:tags r:id="rId1"/>
            </p:custDataLst>
          </p:nvPr>
        </p:nvPicPr>
        <p:blipFill>
          <a:blip r:embed="rId6"/>
          <a:stretch>
            <a:fillRect/>
          </a:stretch>
        </p:blipFill>
        <p:spPr>
          <a:xfrm>
            <a:off x="1407633" y="2747333"/>
            <a:ext cx="4731466" cy="935462"/>
          </a:xfrm>
          <a:prstGeom prst="rect">
            <a:avLst/>
          </a:prstGeom>
        </p:spPr>
      </p:pic>
      <p:sp>
        <p:nvSpPr>
          <p:cNvPr id="29" name="吹き出し: 角を丸めた四角形 28">
            <a:extLst>
              <a:ext uri="{FF2B5EF4-FFF2-40B4-BE49-F238E27FC236}">
                <a16:creationId xmlns:a16="http://schemas.microsoft.com/office/drawing/2014/main" id="{8519098D-EA28-FAA6-1769-35611545E7BF}"/>
              </a:ext>
            </a:extLst>
          </p:cNvPr>
          <p:cNvSpPr/>
          <p:nvPr/>
        </p:nvSpPr>
        <p:spPr>
          <a:xfrm>
            <a:off x="6932396" y="2475986"/>
            <a:ext cx="2254134" cy="757744"/>
          </a:xfrm>
          <a:prstGeom prst="wedgeRoundRectCallout">
            <a:avLst>
              <a:gd name="adj1" fmla="val -76377"/>
              <a:gd name="adj2" fmla="val -8315"/>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dirty="0"/>
              <a:t>x</a:t>
            </a:r>
            <a:r>
              <a:rPr kumimoji="1" lang="ja-JP" altLang="en-US" dirty="0"/>
              <a:t>と</a:t>
            </a:r>
            <a:r>
              <a:rPr kumimoji="1" lang="en-US" altLang="ja-JP" dirty="0"/>
              <a:t>y</a:t>
            </a:r>
            <a:r>
              <a:rPr kumimoji="1" lang="ja-JP" altLang="en-US" dirty="0"/>
              <a:t>の積の相関</a:t>
            </a:r>
            <a:endParaRPr kumimoji="1" lang="en-US" altLang="ja-JP" dirty="0"/>
          </a:p>
          <a:p>
            <a:pPr algn="ctr"/>
            <a:r>
              <a:rPr kumimoji="1" lang="ja-JP" altLang="en-US" dirty="0"/>
              <a:t>（測定可能）</a:t>
            </a:r>
          </a:p>
        </p:txBody>
      </p:sp>
      <p:pic>
        <p:nvPicPr>
          <p:cNvPr id="36" name="図 35">
            <a:extLst>
              <a:ext uri="{FF2B5EF4-FFF2-40B4-BE49-F238E27FC236}">
                <a16:creationId xmlns:a16="http://schemas.microsoft.com/office/drawing/2014/main" id="{57A3EA16-B705-105D-2A97-24E3C60DC088}"/>
              </a:ext>
            </a:extLst>
          </p:cNvPr>
          <p:cNvPicPr>
            <a:picLocks noChangeAspect="1"/>
          </p:cNvPicPr>
          <p:nvPr>
            <p:custDataLst>
              <p:tags r:id="rId2"/>
            </p:custDataLst>
          </p:nvPr>
        </p:nvPicPr>
        <p:blipFill>
          <a:blip r:embed="rId7"/>
          <a:stretch>
            <a:fillRect/>
          </a:stretch>
        </p:blipFill>
        <p:spPr>
          <a:xfrm>
            <a:off x="2231960" y="5200442"/>
            <a:ext cx="6755356" cy="522773"/>
          </a:xfrm>
          <a:prstGeom prst="rect">
            <a:avLst/>
          </a:prstGeom>
        </p:spPr>
      </p:pic>
      <p:sp>
        <p:nvSpPr>
          <p:cNvPr id="37" name="テキスト ボックス 36">
            <a:extLst>
              <a:ext uri="{FF2B5EF4-FFF2-40B4-BE49-F238E27FC236}">
                <a16:creationId xmlns:a16="http://schemas.microsoft.com/office/drawing/2014/main" id="{8BC2CA1D-C53D-1649-0C81-BEB13C9519CA}"/>
              </a:ext>
            </a:extLst>
          </p:cNvPr>
          <p:cNvSpPr txBox="1"/>
          <p:nvPr/>
        </p:nvSpPr>
        <p:spPr>
          <a:xfrm>
            <a:off x="967563" y="4108273"/>
            <a:ext cx="3185487" cy="646331"/>
          </a:xfrm>
          <a:prstGeom prst="rect">
            <a:avLst/>
          </a:prstGeom>
          <a:noFill/>
        </p:spPr>
        <p:txBody>
          <a:bodyPr wrap="none" rtlCol="0">
            <a:spAutoFit/>
          </a:bodyPr>
          <a:lstStyle/>
          <a:p>
            <a:r>
              <a:rPr kumimoji="1" lang="ja-JP" altLang="en-US" sz="3600" dirty="0"/>
              <a:t>∀ </a:t>
            </a:r>
            <a:r>
              <a:rPr kumimoji="1" lang="en-US" altLang="ja-JP" sz="3600" dirty="0"/>
              <a:t>LHV</a:t>
            </a:r>
            <a:r>
              <a:rPr kumimoji="1" lang="ja-JP" altLang="en-US" sz="3600" dirty="0"/>
              <a:t>理論 ⇒</a:t>
            </a:r>
          </a:p>
        </p:txBody>
      </p:sp>
      <p:sp>
        <p:nvSpPr>
          <p:cNvPr id="43" name="正方形/長方形 42">
            <a:extLst>
              <a:ext uri="{FF2B5EF4-FFF2-40B4-BE49-F238E27FC236}">
                <a16:creationId xmlns:a16="http://schemas.microsoft.com/office/drawing/2014/main" id="{25853CCA-F07F-5BC5-5E3E-B632DA9BB5B9}"/>
              </a:ext>
            </a:extLst>
          </p:cNvPr>
          <p:cNvSpPr/>
          <p:nvPr/>
        </p:nvSpPr>
        <p:spPr>
          <a:xfrm>
            <a:off x="6537478" y="6447833"/>
            <a:ext cx="4374654" cy="307777"/>
          </a:xfrm>
          <a:prstGeom prst="rect">
            <a:avLst/>
          </a:prstGeom>
        </p:spPr>
        <p:txBody>
          <a:bodyPr wrap="square">
            <a:spAutoFit/>
          </a:bodyPr>
          <a:lstStyle/>
          <a:p>
            <a:r>
              <a:rPr lang="en-US" altLang="ja-JP" sz="1400" dirty="0" err="1"/>
              <a:t>Clauser</a:t>
            </a:r>
            <a:r>
              <a:rPr lang="en-US" altLang="ja-JP" sz="1400" dirty="0"/>
              <a:t>, Horne, </a:t>
            </a:r>
            <a:r>
              <a:rPr lang="en-US" altLang="ja-JP" sz="1400" dirty="0" err="1"/>
              <a:t>Shimony</a:t>
            </a:r>
            <a:r>
              <a:rPr lang="en-US" altLang="ja-JP" sz="1400" dirty="0"/>
              <a:t>, Holt (1969)</a:t>
            </a:r>
          </a:p>
        </p:txBody>
      </p:sp>
      <p:sp>
        <p:nvSpPr>
          <p:cNvPr id="44" name="正方形/長方形 43">
            <a:extLst>
              <a:ext uri="{FF2B5EF4-FFF2-40B4-BE49-F238E27FC236}">
                <a16:creationId xmlns:a16="http://schemas.microsoft.com/office/drawing/2014/main" id="{1A339C92-CCDF-8525-B8C9-ED94F9F2AE63}"/>
              </a:ext>
            </a:extLst>
          </p:cNvPr>
          <p:cNvSpPr/>
          <p:nvPr/>
        </p:nvSpPr>
        <p:spPr>
          <a:xfrm>
            <a:off x="531628" y="792127"/>
            <a:ext cx="4598582" cy="8665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sz="4000" dirty="0">
                <a:solidFill>
                  <a:schemeClr val="bg1"/>
                </a:solidFill>
              </a:rPr>
              <a:t>Bell-CHSH</a:t>
            </a:r>
            <a:r>
              <a:rPr kumimoji="1" lang="ja-JP" altLang="en-US" sz="4000" dirty="0">
                <a:solidFill>
                  <a:schemeClr val="bg1"/>
                </a:solidFill>
              </a:rPr>
              <a:t>不等式</a:t>
            </a:r>
          </a:p>
        </p:txBody>
      </p:sp>
      <p:sp>
        <p:nvSpPr>
          <p:cNvPr id="2" name="テキスト ボックス 1">
            <a:extLst>
              <a:ext uri="{FF2B5EF4-FFF2-40B4-BE49-F238E27FC236}">
                <a16:creationId xmlns:a16="http://schemas.microsoft.com/office/drawing/2014/main" id="{602D9480-5021-7ACB-2757-0FDC52B2C6C9}"/>
              </a:ext>
            </a:extLst>
          </p:cNvPr>
          <p:cNvSpPr txBox="1"/>
          <p:nvPr/>
        </p:nvSpPr>
        <p:spPr>
          <a:xfrm>
            <a:off x="1556794" y="3680750"/>
            <a:ext cx="1620957" cy="523220"/>
          </a:xfrm>
          <a:prstGeom prst="rect">
            <a:avLst/>
          </a:prstGeom>
          <a:noFill/>
        </p:spPr>
        <p:txBody>
          <a:bodyPr wrap="none" rtlCol="0">
            <a:spAutoFit/>
          </a:bodyPr>
          <a:lstStyle/>
          <a:p>
            <a:r>
              <a:rPr kumimoji="1" lang="ja-JP" altLang="en-US" sz="2800" dirty="0">
                <a:solidFill>
                  <a:srgbClr val="00B050"/>
                </a:solidFill>
              </a:rPr>
              <a:t>決定論的</a:t>
            </a:r>
          </a:p>
        </p:txBody>
      </p:sp>
      <p:sp>
        <p:nvSpPr>
          <p:cNvPr id="3" name="正方形/長方形 2">
            <a:extLst>
              <a:ext uri="{FF2B5EF4-FFF2-40B4-BE49-F238E27FC236}">
                <a16:creationId xmlns:a16="http://schemas.microsoft.com/office/drawing/2014/main" id="{E5AA5F4C-EA6E-FBD4-5976-B81A14BD0BF3}"/>
              </a:ext>
            </a:extLst>
          </p:cNvPr>
          <p:cNvSpPr/>
          <p:nvPr/>
        </p:nvSpPr>
        <p:spPr>
          <a:xfrm>
            <a:off x="5405088" y="6449762"/>
            <a:ext cx="4374654" cy="307777"/>
          </a:xfrm>
          <a:prstGeom prst="rect">
            <a:avLst/>
          </a:prstGeom>
        </p:spPr>
        <p:txBody>
          <a:bodyPr wrap="square">
            <a:spAutoFit/>
          </a:bodyPr>
          <a:lstStyle/>
          <a:p>
            <a:r>
              <a:rPr lang="en-US" altLang="ja-JP" sz="1400" dirty="0"/>
              <a:t>Bell (1964), </a:t>
            </a:r>
          </a:p>
        </p:txBody>
      </p:sp>
      <p:sp>
        <p:nvSpPr>
          <p:cNvPr id="4" name="テキスト ボックス 3">
            <a:extLst>
              <a:ext uri="{FF2B5EF4-FFF2-40B4-BE49-F238E27FC236}">
                <a16:creationId xmlns:a16="http://schemas.microsoft.com/office/drawing/2014/main" id="{713780C0-DDC2-6880-FD00-65C88FA20B51}"/>
              </a:ext>
            </a:extLst>
          </p:cNvPr>
          <p:cNvSpPr txBox="1"/>
          <p:nvPr/>
        </p:nvSpPr>
        <p:spPr>
          <a:xfrm>
            <a:off x="300939" y="3680750"/>
            <a:ext cx="1441420" cy="523220"/>
          </a:xfrm>
          <a:prstGeom prst="rect">
            <a:avLst/>
          </a:prstGeom>
          <a:noFill/>
        </p:spPr>
        <p:txBody>
          <a:bodyPr wrap="none" rtlCol="0">
            <a:spAutoFit/>
          </a:bodyPr>
          <a:lstStyle/>
          <a:p>
            <a:r>
              <a:rPr kumimoji="1" lang="ja-JP" altLang="en-US" sz="2800" dirty="0">
                <a:solidFill>
                  <a:schemeClr val="accent2"/>
                </a:solidFill>
              </a:rPr>
              <a:t>確率的</a:t>
            </a:r>
            <a:r>
              <a:rPr kumimoji="1" lang="en-US" altLang="ja-JP" sz="2800" dirty="0">
                <a:solidFill>
                  <a:schemeClr val="accent2"/>
                </a:solidFill>
              </a:rPr>
              <a:t>/</a:t>
            </a:r>
            <a:endParaRPr kumimoji="1" lang="ja-JP" altLang="en-US" sz="2800" dirty="0">
              <a:solidFill>
                <a:schemeClr val="accent2"/>
              </a:solidFill>
            </a:endParaRPr>
          </a:p>
        </p:txBody>
      </p:sp>
      <p:sp>
        <p:nvSpPr>
          <p:cNvPr id="5" name="正方形/長方形 4">
            <a:extLst>
              <a:ext uri="{FF2B5EF4-FFF2-40B4-BE49-F238E27FC236}">
                <a16:creationId xmlns:a16="http://schemas.microsoft.com/office/drawing/2014/main" id="{8FC3340B-8FAD-E16C-FCA5-E3C34640B042}"/>
              </a:ext>
            </a:extLst>
          </p:cNvPr>
          <p:cNvSpPr/>
          <p:nvPr/>
        </p:nvSpPr>
        <p:spPr>
          <a:xfrm>
            <a:off x="9751671" y="6445905"/>
            <a:ext cx="1481559" cy="307777"/>
          </a:xfrm>
          <a:prstGeom prst="rect">
            <a:avLst/>
          </a:prstGeom>
        </p:spPr>
        <p:txBody>
          <a:bodyPr wrap="square">
            <a:spAutoFit/>
          </a:bodyPr>
          <a:lstStyle/>
          <a:p>
            <a:r>
              <a:rPr lang="en-US" altLang="ja-JP" sz="1400" dirty="0"/>
              <a:t>, Bell (1971) </a:t>
            </a:r>
          </a:p>
        </p:txBody>
      </p:sp>
      <p:sp>
        <p:nvSpPr>
          <p:cNvPr id="6" name="思考の吹き出し: 雲形 5">
            <a:extLst>
              <a:ext uri="{FF2B5EF4-FFF2-40B4-BE49-F238E27FC236}">
                <a16:creationId xmlns:a16="http://schemas.microsoft.com/office/drawing/2014/main" id="{C4B14592-15FA-4DC4-9730-760731BA3526}"/>
              </a:ext>
            </a:extLst>
          </p:cNvPr>
          <p:cNvSpPr/>
          <p:nvPr/>
        </p:nvSpPr>
        <p:spPr>
          <a:xfrm>
            <a:off x="5214395" y="3865944"/>
            <a:ext cx="2604304" cy="781291"/>
          </a:xfrm>
          <a:prstGeom prst="cloudCallout">
            <a:avLst>
              <a:gd name="adj1" fmla="val -40166"/>
              <a:gd name="adj2" fmla="val 100278"/>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sz="2800" dirty="0"/>
              <a:t>CHSH</a:t>
            </a:r>
            <a:r>
              <a:rPr kumimoji="1" lang="ja-JP" altLang="en-US" sz="2800" dirty="0"/>
              <a:t>値</a:t>
            </a:r>
          </a:p>
        </p:txBody>
      </p:sp>
    </p:spTree>
    <p:extLst>
      <p:ext uri="{BB962C8B-B14F-4D97-AF65-F5344CB8AC3E}">
        <p14:creationId xmlns:p14="http://schemas.microsoft.com/office/powerpoint/2010/main" val="14687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9" grpId="0" animBg="1"/>
      <p:bldP spid="37" grpId="0"/>
      <p:bldP spid="2" grpId="0"/>
      <p:bldP spid="4" grpId="0"/>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80189-1705-98BF-E1EA-524ADB331EED}"/>
            </a:ext>
          </a:extLst>
        </p:cNvPr>
        <p:cNvGrpSpPr/>
        <p:nvPr/>
      </p:nvGrpSpPr>
      <p:grpSpPr>
        <a:xfrm>
          <a:off x="0" y="0"/>
          <a:ext cx="0" cy="0"/>
          <a:chOff x="0" y="0"/>
          <a:chExt cx="0" cy="0"/>
        </a:xfrm>
      </p:grpSpPr>
      <p:pic>
        <p:nvPicPr>
          <p:cNvPr id="39" name="図 38">
            <a:extLst>
              <a:ext uri="{FF2B5EF4-FFF2-40B4-BE49-F238E27FC236}">
                <a16:creationId xmlns:a16="http://schemas.microsoft.com/office/drawing/2014/main" id="{0C0CC255-573A-EE88-F835-573D9AC9ED2A}"/>
              </a:ext>
            </a:extLst>
          </p:cNvPr>
          <p:cNvPicPr>
            <a:picLocks noChangeAspect="1"/>
          </p:cNvPicPr>
          <p:nvPr/>
        </p:nvPicPr>
        <p:blipFill>
          <a:blip r:embed="rId11"/>
          <a:stretch>
            <a:fillRect/>
          </a:stretch>
        </p:blipFill>
        <p:spPr>
          <a:xfrm>
            <a:off x="175437" y="394489"/>
            <a:ext cx="11584172" cy="289465"/>
          </a:xfrm>
          <a:prstGeom prst="rect">
            <a:avLst/>
          </a:prstGeom>
        </p:spPr>
      </p:pic>
      <p:pic>
        <p:nvPicPr>
          <p:cNvPr id="28" name="図 27">
            <a:extLst>
              <a:ext uri="{FF2B5EF4-FFF2-40B4-BE49-F238E27FC236}">
                <a16:creationId xmlns:a16="http://schemas.microsoft.com/office/drawing/2014/main" id="{283E5128-4CD3-96F6-FC6E-FF4D08DE36B2}"/>
              </a:ext>
            </a:extLst>
          </p:cNvPr>
          <p:cNvPicPr>
            <a:picLocks noChangeAspect="1"/>
          </p:cNvPicPr>
          <p:nvPr>
            <p:custDataLst>
              <p:tags r:id="rId1"/>
            </p:custDataLst>
          </p:nvPr>
        </p:nvPicPr>
        <p:blipFill>
          <a:blip r:embed="rId12"/>
          <a:stretch>
            <a:fillRect/>
          </a:stretch>
        </p:blipFill>
        <p:spPr>
          <a:xfrm>
            <a:off x="977014" y="1272295"/>
            <a:ext cx="3775739" cy="746504"/>
          </a:xfrm>
          <a:prstGeom prst="rect">
            <a:avLst/>
          </a:prstGeom>
        </p:spPr>
      </p:pic>
      <p:sp>
        <p:nvSpPr>
          <p:cNvPr id="3" name="テキスト ボックス 2">
            <a:extLst>
              <a:ext uri="{FF2B5EF4-FFF2-40B4-BE49-F238E27FC236}">
                <a16:creationId xmlns:a16="http://schemas.microsoft.com/office/drawing/2014/main" id="{7031DFA8-CB27-6A4B-B354-E8E086B608EE}"/>
              </a:ext>
            </a:extLst>
          </p:cNvPr>
          <p:cNvSpPr txBox="1"/>
          <p:nvPr/>
        </p:nvSpPr>
        <p:spPr>
          <a:xfrm>
            <a:off x="-434605" y="384176"/>
            <a:ext cx="6095114" cy="523220"/>
          </a:xfrm>
          <a:prstGeom prst="rect">
            <a:avLst/>
          </a:prstGeom>
          <a:noFill/>
        </p:spPr>
        <p:txBody>
          <a:bodyPr wrap="square">
            <a:spAutoFit/>
          </a:bodyPr>
          <a:lstStyle/>
          <a:p>
            <a:pPr algn="ctr"/>
            <a:r>
              <a:rPr kumimoji="1" lang="en-US" altLang="ja-JP" sz="2800" dirty="0"/>
              <a:t>Bell-CHSH</a:t>
            </a:r>
            <a:r>
              <a:rPr kumimoji="1" lang="ja-JP" altLang="en-US" sz="2800" dirty="0"/>
              <a:t>不等式の証明</a:t>
            </a:r>
          </a:p>
        </p:txBody>
      </p:sp>
      <p:grpSp>
        <p:nvGrpSpPr>
          <p:cNvPr id="13" name="グループ化 12">
            <a:extLst>
              <a:ext uri="{FF2B5EF4-FFF2-40B4-BE49-F238E27FC236}">
                <a16:creationId xmlns:a16="http://schemas.microsoft.com/office/drawing/2014/main" id="{3BF3C393-CF7F-BC69-2182-D40FC419B4A6}"/>
              </a:ext>
            </a:extLst>
          </p:cNvPr>
          <p:cNvGrpSpPr/>
          <p:nvPr/>
        </p:nvGrpSpPr>
        <p:grpSpPr>
          <a:xfrm>
            <a:off x="5263116" y="1350335"/>
            <a:ext cx="6012713" cy="351858"/>
            <a:chOff x="5550195" y="1355651"/>
            <a:chExt cx="6012713" cy="351858"/>
          </a:xfrm>
        </p:grpSpPr>
        <p:pic>
          <p:nvPicPr>
            <p:cNvPr id="12" name="図 11">
              <a:extLst>
                <a:ext uri="{FF2B5EF4-FFF2-40B4-BE49-F238E27FC236}">
                  <a16:creationId xmlns:a16="http://schemas.microsoft.com/office/drawing/2014/main" id="{4061477C-5FD7-DD65-CA67-7BC783EC6DCD}"/>
                </a:ext>
              </a:extLst>
            </p:cNvPr>
            <p:cNvPicPr>
              <a:picLocks noChangeAspect="1"/>
            </p:cNvPicPr>
            <p:nvPr>
              <p:custDataLst>
                <p:tags r:id="rId8"/>
              </p:custDataLst>
            </p:nvPr>
          </p:nvPicPr>
          <p:blipFill>
            <a:blip r:embed="rId13"/>
            <a:stretch>
              <a:fillRect/>
            </a:stretch>
          </p:blipFill>
          <p:spPr>
            <a:xfrm>
              <a:off x="5550195" y="1355651"/>
              <a:ext cx="2008102" cy="311061"/>
            </a:xfrm>
            <a:prstGeom prst="rect">
              <a:avLst/>
            </a:prstGeom>
          </p:spPr>
        </p:pic>
        <p:pic>
          <p:nvPicPr>
            <p:cNvPr id="5" name="図 4">
              <a:extLst>
                <a:ext uri="{FF2B5EF4-FFF2-40B4-BE49-F238E27FC236}">
                  <a16:creationId xmlns:a16="http://schemas.microsoft.com/office/drawing/2014/main" id="{86DC71E0-6062-7A90-B29E-803C2CE75739}"/>
                </a:ext>
              </a:extLst>
            </p:cNvPr>
            <p:cNvPicPr>
              <a:picLocks noChangeAspect="1"/>
            </p:cNvPicPr>
            <p:nvPr>
              <p:custDataLst>
                <p:tags r:id="rId9"/>
              </p:custDataLst>
            </p:nvPr>
          </p:nvPicPr>
          <p:blipFill>
            <a:blip r:embed="rId14" cstate="print">
              <a:extLst>
                <a:ext uri="{28A0092B-C50C-407E-A947-70E740481C1C}">
                  <a14:useLocalDpi xmlns:a14="http://schemas.microsoft.com/office/drawing/2010/main" val="0"/>
                </a:ext>
              </a:extLst>
            </a:blip>
            <a:stretch>
              <a:fillRect/>
            </a:stretch>
          </p:blipFill>
          <p:spPr>
            <a:xfrm>
              <a:off x="7750150" y="1382309"/>
              <a:ext cx="3812758" cy="325200"/>
            </a:xfrm>
            <a:prstGeom prst="rect">
              <a:avLst/>
            </a:prstGeom>
          </p:spPr>
        </p:pic>
      </p:grpSp>
      <p:pic>
        <p:nvPicPr>
          <p:cNvPr id="6" name="図 5">
            <a:extLst>
              <a:ext uri="{FF2B5EF4-FFF2-40B4-BE49-F238E27FC236}">
                <a16:creationId xmlns:a16="http://schemas.microsoft.com/office/drawing/2014/main" id="{AC1A0BCB-FB6A-AAF5-CDA0-2918F7D904AF}"/>
              </a:ext>
            </a:extLst>
          </p:cNvPr>
          <p:cNvPicPr>
            <a:picLocks noChangeAspect="1"/>
          </p:cNvPicPr>
          <p:nvPr>
            <p:custDataLst>
              <p:tags r:id="rId2"/>
            </p:custDataLst>
          </p:nvPr>
        </p:nvPicPr>
        <p:blipFill>
          <a:blip r:embed="rId15"/>
          <a:stretch>
            <a:fillRect/>
          </a:stretch>
        </p:blipFill>
        <p:spPr>
          <a:xfrm>
            <a:off x="1740786" y="2254034"/>
            <a:ext cx="6256882" cy="842764"/>
          </a:xfrm>
          <a:prstGeom prst="rect">
            <a:avLst/>
          </a:prstGeom>
        </p:spPr>
      </p:pic>
      <p:pic>
        <p:nvPicPr>
          <p:cNvPr id="8" name="図 7">
            <a:extLst>
              <a:ext uri="{FF2B5EF4-FFF2-40B4-BE49-F238E27FC236}">
                <a16:creationId xmlns:a16="http://schemas.microsoft.com/office/drawing/2014/main" id="{DC6A92B7-B737-6D86-BFDA-EFD4D69456A8}"/>
              </a:ext>
            </a:extLst>
          </p:cNvPr>
          <p:cNvPicPr>
            <a:picLocks noChangeAspect="1"/>
          </p:cNvPicPr>
          <p:nvPr>
            <p:custDataLst>
              <p:tags r:id="rId3"/>
            </p:custDataLst>
          </p:nvPr>
        </p:nvPicPr>
        <p:blipFill>
          <a:blip r:embed="rId16"/>
          <a:stretch>
            <a:fillRect/>
          </a:stretch>
        </p:blipFill>
        <p:spPr>
          <a:xfrm>
            <a:off x="1733698" y="3304885"/>
            <a:ext cx="3345516" cy="722930"/>
          </a:xfrm>
          <a:prstGeom prst="rect">
            <a:avLst/>
          </a:prstGeom>
        </p:spPr>
      </p:pic>
      <p:grpSp>
        <p:nvGrpSpPr>
          <p:cNvPr id="2" name="グループ化 1">
            <a:extLst>
              <a:ext uri="{FF2B5EF4-FFF2-40B4-BE49-F238E27FC236}">
                <a16:creationId xmlns:a16="http://schemas.microsoft.com/office/drawing/2014/main" id="{2116705D-850A-7732-0B8D-52A4EF55918F}"/>
              </a:ext>
            </a:extLst>
          </p:cNvPr>
          <p:cNvGrpSpPr/>
          <p:nvPr/>
        </p:nvGrpSpPr>
        <p:grpSpPr>
          <a:xfrm>
            <a:off x="3459126" y="3157870"/>
            <a:ext cx="4502888" cy="857693"/>
            <a:chOff x="3459126" y="3157870"/>
            <a:chExt cx="4502888" cy="857693"/>
          </a:xfrm>
        </p:grpSpPr>
        <p:cxnSp>
          <p:nvCxnSpPr>
            <p:cNvPr id="25" name="直線コネクタ 24">
              <a:extLst>
                <a:ext uri="{FF2B5EF4-FFF2-40B4-BE49-F238E27FC236}">
                  <a16:creationId xmlns:a16="http://schemas.microsoft.com/office/drawing/2014/main" id="{C4A06871-8585-0FE9-71DC-C906F1EB7126}"/>
                </a:ext>
              </a:extLst>
            </p:cNvPr>
            <p:cNvCxnSpPr/>
            <p:nvPr/>
          </p:nvCxnSpPr>
          <p:spPr>
            <a:xfrm>
              <a:off x="3503428" y="3157870"/>
              <a:ext cx="211056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直線コネクタ 25">
              <a:extLst>
                <a:ext uri="{FF2B5EF4-FFF2-40B4-BE49-F238E27FC236}">
                  <a16:creationId xmlns:a16="http://schemas.microsoft.com/office/drawing/2014/main" id="{38CC5DBF-AF47-25E7-B462-74102C210D9B}"/>
                </a:ext>
              </a:extLst>
            </p:cNvPr>
            <p:cNvCxnSpPr/>
            <p:nvPr/>
          </p:nvCxnSpPr>
          <p:spPr>
            <a:xfrm>
              <a:off x="5851451" y="3166730"/>
              <a:ext cx="2110563"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7" name="直線コネクタ 26">
              <a:extLst>
                <a:ext uri="{FF2B5EF4-FFF2-40B4-BE49-F238E27FC236}">
                  <a16:creationId xmlns:a16="http://schemas.microsoft.com/office/drawing/2014/main" id="{AC2140EA-1D03-E53E-4F57-F05619DE7B0B}"/>
                </a:ext>
              </a:extLst>
            </p:cNvPr>
            <p:cNvCxnSpPr>
              <a:cxnSpLocks/>
            </p:cNvCxnSpPr>
            <p:nvPr/>
          </p:nvCxnSpPr>
          <p:spPr>
            <a:xfrm>
              <a:off x="3459126" y="4006703"/>
              <a:ext cx="687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直線コネクタ 29">
              <a:extLst>
                <a:ext uri="{FF2B5EF4-FFF2-40B4-BE49-F238E27FC236}">
                  <a16:creationId xmlns:a16="http://schemas.microsoft.com/office/drawing/2014/main" id="{23CA8D5D-54DB-BB47-FC42-6B3772B86440}"/>
                </a:ext>
              </a:extLst>
            </p:cNvPr>
            <p:cNvCxnSpPr>
              <a:cxnSpLocks/>
            </p:cNvCxnSpPr>
            <p:nvPr/>
          </p:nvCxnSpPr>
          <p:spPr>
            <a:xfrm>
              <a:off x="4323904" y="4015563"/>
              <a:ext cx="806305"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grpSp>
      <p:pic>
        <p:nvPicPr>
          <p:cNvPr id="49" name="図 48">
            <a:extLst>
              <a:ext uri="{FF2B5EF4-FFF2-40B4-BE49-F238E27FC236}">
                <a16:creationId xmlns:a16="http://schemas.microsoft.com/office/drawing/2014/main" id="{3B592A6A-BB73-621B-4177-76889C93843D}"/>
              </a:ext>
            </a:extLst>
          </p:cNvPr>
          <p:cNvPicPr>
            <a:picLocks noChangeAspect="1"/>
          </p:cNvPicPr>
          <p:nvPr>
            <p:custDataLst>
              <p:tags r:id="rId4"/>
            </p:custDataLst>
          </p:nvPr>
        </p:nvPicPr>
        <p:blipFill>
          <a:blip r:embed="rId17"/>
          <a:stretch>
            <a:fillRect/>
          </a:stretch>
        </p:blipFill>
        <p:spPr>
          <a:xfrm>
            <a:off x="6043429" y="3505131"/>
            <a:ext cx="3486958" cy="339856"/>
          </a:xfrm>
          <a:prstGeom prst="rect">
            <a:avLst/>
          </a:prstGeom>
        </p:spPr>
      </p:pic>
      <p:pic>
        <p:nvPicPr>
          <p:cNvPr id="9" name="図 8">
            <a:extLst>
              <a:ext uri="{FF2B5EF4-FFF2-40B4-BE49-F238E27FC236}">
                <a16:creationId xmlns:a16="http://schemas.microsoft.com/office/drawing/2014/main" id="{32C89499-34AC-F928-9259-639C03D8CCA0}"/>
              </a:ext>
            </a:extLst>
          </p:cNvPr>
          <p:cNvPicPr>
            <a:picLocks noChangeAspect="1"/>
          </p:cNvPicPr>
          <p:nvPr>
            <p:custDataLst>
              <p:tags r:id="rId5"/>
            </p:custDataLst>
          </p:nvPr>
        </p:nvPicPr>
        <p:blipFill>
          <a:blip r:embed="rId18"/>
          <a:stretch>
            <a:fillRect/>
          </a:stretch>
        </p:blipFill>
        <p:spPr>
          <a:xfrm>
            <a:off x="748720" y="4385932"/>
            <a:ext cx="4448022" cy="402831"/>
          </a:xfrm>
          <a:prstGeom prst="rect">
            <a:avLst/>
          </a:prstGeom>
        </p:spPr>
      </p:pic>
      <p:pic>
        <p:nvPicPr>
          <p:cNvPr id="17" name="図 16">
            <a:extLst>
              <a:ext uri="{FF2B5EF4-FFF2-40B4-BE49-F238E27FC236}">
                <a16:creationId xmlns:a16="http://schemas.microsoft.com/office/drawing/2014/main" id="{865B72C0-66E9-AF1A-67BE-C09B47BD3462}"/>
              </a:ext>
            </a:extLst>
          </p:cNvPr>
          <p:cNvPicPr>
            <a:picLocks noChangeAspect="1"/>
          </p:cNvPicPr>
          <p:nvPr>
            <p:custDataLst>
              <p:tags r:id="rId6"/>
            </p:custDataLst>
          </p:nvPr>
        </p:nvPicPr>
        <p:blipFill>
          <a:blip r:embed="rId19"/>
          <a:stretch>
            <a:fillRect/>
          </a:stretch>
        </p:blipFill>
        <p:spPr>
          <a:xfrm>
            <a:off x="1459026" y="5752145"/>
            <a:ext cx="9722230" cy="722930"/>
          </a:xfrm>
          <a:prstGeom prst="rect">
            <a:avLst/>
          </a:prstGeom>
        </p:spPr>
      </p:pic>
      <p:sp>
        <p:nvSpPr>
          <p:cNvPr id="4" name="思考の吹き出し: 雲形 3">
            <a:extLst>
              <a:ext uri="{FF2B5EF4-FFF2-40B4-BE49-F238E27FC236}">
                <a16:creationId xmlns:a16="http://schemas.microsoft.com/office/drawing/2014/main" id="{FCDB9322-F0D5-1B26-404F-3E8F5C9F6F10}"/>
              </a:ext>
            </a:extLst>
          </p:cNvPr>
          <p:cNvSpPr/>
          <p:nvPr/>
        </p:nvSpPr>
        <p:spPr>
          <a:xfrm>
            <a:off x="5063922" y="1001210"/>
            <a:ext cx="3582366" cy="1047509"/>
          </a:xfrm>
          <a:prstGeom prst="cloudCallout">
            <a:avLst>
              <a:gd name="adj1" fmla="val -46983"/>
              <a:gd name="adj2" fmla="val 702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局所（</a:t>
            </a:r>
            <a:r>
              <a:rPr kumimoji="1" lang="en-US" altLang="ja-JP" dirty="0"/>
              <a:t>λ</a:t>
            </a:r>
            <a:r>
              <a:rPr kumimoji="1" lang="ja-JP" altLang="en-US" dirty="0"/>
              <a:t>条件付き）期待値</a:t>
            </a:r>
          </a:p>
        </p:txBody>
      </p:sp>
      <p:cxnSp>
        <p:nvCxnSpPr>
          <p:cNvPr id="10" name="直線コネクタ 9">
            <a:extLst>
              <a:ext uri="{FF2B5EF4-FFF2-40B4-BE49-F238E27FC236}">
                <a16:creationId xmlns:a16="http://schemas.microsoft.com/office/drawing/2014/main" id="{7A7BA679-A1C4-5FBC-625F-3A15DB6F7917}"/>
              </a:ext>
            </a:extLst>
          </p:cNvPr>
          <p:cNvCxnSpPr/>
          <p:nvPr/>
        </p:nvCxnSpPr>
        <p:spPr>
          <a:xfrm>
            <a:off x="300942" y="4143737"/>
            <a:ext cx="11551534" cy="0"/>
          </a:xfrm>
          <a:prstGeom prst="line">
            <a:avLst/>
          </a:prstGeom>
          <a:ln w="41275" cmpd="dbl"/>
        </p:spPr>
        <p:style>
          <a:lnRef idx="1">
            <a:schemeClr val="dk1"/>
          </a:lnRef>
          <a:fillRef idx="0">
            <a:schemeClr val="dk1"/>
          </a:fillRef>
          <a:effectRef idx="0">
            <a:schemeClr val="dk1"/>
          </a:effectRef>
          <a:fontRef idx="minor">
            <a:schemeClr val="tx1"/>
          </a:fontRef>
        </p:style>
      </p:cxnSp>
      <p:pic>
        <p:nvPicPr>
          <p:cNvPr id="11" name="図 10">
            <a:extLst>
              <a:ext uri="{FF2B5EF4-FFF2-40B4-BE49-F238E27FC236}">
                <a16:creationId xmlns:a16="http://schemas.microsoft.com/office/drawing/2014/main" id="{EC1FF8DF-935E-57CD-2D80-85F958B41241}"/>
              </a:ext>
            </a:extLst>
          </p:cNvPr>
          <p:cNvPicPr>
            <a:picLocks noChangeAspect="1"/>
          </p:cNvPicPr>
          <p:nvPr>
            <p:custDataLst>
              <p:tags r:id="rId7"/>
            </p:custDataLst>
          </p:nvPr>
        </p:nvPicPr>
        <p:blipFill>
          <a:blip r:embed="rId20"/>
          <a:stretch>
            <a:fillRect/>
          </a:stretch>
        </p:blipFill>
        <p:spPr>
          <a:xfrm>
            <a:off x="1423583" y="4977740"/>
            <a:ext cx="9989398" cy="722930"/>
          </a:xfrm>
          <a:prstGeom prst="rect">
            <a:avLst/>
          </a:prstGeom>
        </p:spPr>
      </p:pic>
    </p:spTree>
    <p:extLst>
      <p:ext uri="{BB962C8B-B14F-4D97-AF65-F5344CB8AC3E}">
        <p14:creationId xmlns:p14="http://schemas.microsoft.com/office/powerpoint/2010/main" val="219189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E0F9-37EA-149F-1D64-F123F7C4A5C9}"/>
            </a:ext>
          </a:extLst>
        </p:cNvPr>
        <p:cNvGrpSpPr/>
        <p:nvPr/>
      </p:nvGrpSpPr>
      <p:grpSpPr>
        <a:xfrm>
          <a:off x="0" y="0"/>
          <a:ext cx="0" cy="0"/>
          <a:chOff x="0" y="0"/>
          <a:chExt cx="0" cy="0"/>
        </a:xfrm>
      </p:grpSpPr>
      <p:pic>
        <p:nvPicPr>
          <p:cNvPr id="39" name="図 38">
            <a:extLst>
              <a:ext uri="{FF2B5EF4-FFF2-40B4-BE49-F238E27FC236}">
                <a16:creationId xmlns:a16="http://schemas.microsoft.com/office/drawing/2014/main" id="{9186DCE0-C65E-C144-3029-2A53A3704639}"/>
              </a:ext>
            </a:extLst>
          </p:cNvPr>
          <p:cNvPicPr>
            <a:picLocks noChangeAspect="1"/>
          </p:cNvPicPr>
          <p:nvPr/>
        </p:nvPicPr>
        <p:blipFill>
          <a:blip r:embed="rId13"/>
          <a:stretch>
            <a:fillRect/>
          </a:stretch>
        </p:blipFill>
        <p:spPr>
          <a:xfrm>
            <a:off x="175437" y="394489"/>
            <a:ext cx="11584172" cy="289465"/>
          </a:xfrm>
          <a:prstGeom prst="rect">
            <a:avLst/>
          </a:prstGeom>
        </p:spPr>
      </p:pic>
      <p:sp>
        <p:nvSpPr>
          <p:cNvPr id="3" name="テキスト ボックス 2">
            <a:extLst>
              <a:ext uri="{FF2B5EF4-FFF2-40B4-BE49-F238E27FC236}">
                <a16:creationId xmlns:a16="http://schemas.microsoft.com/office/drawing/2014/main" id="{B20CDB42-13CA-CA46-6468-913BF7B533E7}"/>
              </a:ext>
            </a:extLst>
          </p:cNvPr>
          <p:cNvSpPr txBox="1"/>
          <p:nvPr/>
        </p:nvSpPr>
        <p:spPr>
          <a:xfrm>
            <a:off x="-434605" y="384176"/>
            <a:ext cx="6095114" cy="523220"/>
          </a:xfrm>
          <a:prstGeom prst="rect">
            <a:avLst/>
          </a:prstGeom>
          <a:noFill/>
        </p:spPr>
        <p:txBody>
          <a:bodyPr wrap="square">
            <a:spAutoFit/>
          </a:bodyPr>
          <a:lstStyle/>
          <a:p>
            <a:pPr algn="ctr"/>
            <a:r>
              <a:rPr kumimoji="1" lang="en-US" altLang="ja-JP" sz="2800" dirty="0"/>
              <a:t>Bell-CHSH</a:t>
            </a:r>
            <a:r>
              <a:rPr kumimoji="1" lang="ja-JP" altLang="en-US" sz="2800" dirty="0"/>
              <a:t>不等式の証明</a:t>
            </a:r>
          </a:p>
        </p:txBody>
      </p:sp>
      <p:pic>
        <p:nvPicPr>
          <p:cNvPr id="9" name="図 8">
            <a:extLst>
              <a:ext uri="{FF2B5EF4-FFF2-40B4-BE49-F238E27FC236}">
                <a16:creationId xmlns:a16="http://schemas.microsoft.com/office/drawing/2014/main" id="{43B61342-0635-7645-192C-473EF96801BD}"/>
              </a:ext>
            </a:extLst>
          </p:cNvPr>
          <p:cNvPicPr>
            <a:picLocks noChangeAspect="1"/>
          </p:cNvPicPr>
          <p:nvPr>
            <p:custDataLst>
              <p:tags r:id="rId1"/>
            </p:custDataLst>
          </p:nvPr>
        </p:nvPicPr>
        <p:blipFill>
          <a:blip r:embed="rId14"/>
          <a:stretch>
            <a:fillRect/>
          </a:stretch>
        </p:blipFill>
        <p:spPr>
          <a:xfrm>
            <a:off x="1248451" y="1228062"/>
            <a:ext cx="3731515" cy="337941"/>
          </a:xfrm>
          <a:prstGeom prst="rect">
            <a:avLst/>
          </a:prstGeom>
        </p:spPr>
      </p:pic>
      <p:pic>
        <p:nvPicPr>
          <p:cNvPr id="21" name="図 20">
            <a:extLst>
              <a:ext uri="{FF2B5EF4-FFF2-40B4-BE49-F238E27FC236}">
                <a16:creationId xmlns:a16="http://schemas.microsoft.com/office/drawing/2014/main" id="{8F3E8995-8D19-EFD0-BBB4-A663B232F726}"/>
              </a:ext>
            </a:extLst>
          </p:cNvPr>
          <p:cNvPicPr>
            <a:picLocks noChangeAspect="1"/>
          </p:cNvPicPr>
          <p:nvPr>
            <p:custDataLst>
              <p:tags r:id="rId2"/>
            </p:custDataLst>
          </p:nvPr>
        </p:nvPicPr>
        <p:blipFill>
          <a:blip r:embed="rId15"/>
          <a:stretch>
            <a:fillRect/>
          </a:stretch>
        </p:blipFill>
        <p:spPr>
          <a:xfrm>
            <a:off x="1294222" y="1770251"/>
            <a:ext cx="8156130" cy="606477"/>
          </a:xfrm>
          <a:prstGeom prst="rect">
            <a:avLst/>
          </a:prstGeom>
        </p:spPr>
      </p:pic>
      <p:pic>
        <p:nvPicPr>
          <p:cNvPr id="26" name="図 25">
            <a:extLst>
              <a:ext uri="{FF2B5EF4-FFF2-40B4-BE49-F238E27FC236}">
                <a16:creationId xmlns:a16="http://schemas.microsoft.com/office/drawing/2014/main" id="{350E5CEF-EC83-CCDF-A713-80551BBD50B1}"/>
              </a:ext>
            </a:extLst>
          </p:cNvPr>
          <p:cNvPicPr>
            <a:picLocks noChangeAspect="1"/>
          </p:cNvPicPr>
          <p:nvPr>
            <p:custDataLst>
              <p:tags r:id="rId3"/>
            </p:custDataLst>
          </p:nvPr>
        </p:nvPicPr>
        <p:blipFill>
          <a:blip r:embed="rId16"/>
          <a:stretch>
            <a:fillRect/>
          </a:stretch>
        </p:blipFill>
        <p:spPr>
          <a:xfrm>
            <a:off x="1287134" y="3336782"/>
            <a:ext cx="7536469" cy="606477"/>
          </a:xfrm>
          <a:prstGeom prst="rect">
            <a:avLst/>
          </a:prstGeom>
        </p:spPr>
      </p:pic>
      <p:pic>
        <p:nvPicPr>
          <p:cNvPr id="23" name="図 22">
            <a:extLst>
              <a:ext uri="{FF2B5EF4-FFF2-40B4-BE49-F238E27FC236}">
                <a16:creationId xmlns:a16="http://schemas.microsoft.com/office/drawing/2014/main" id="{A510C93F-4855-A1DA-8951-AE895369F291}"/>
              </a:ext>
            </a:extLst>
          </p:cNvPr>
          <p:cNvPicPr>
            <a:picLocks noChangeAspect="1"/>
          </p:cNvPicPr>
          <p:nvPr>
            <p:custDataLst>
              <p:tags r:id="rId4"/>
            </p:custDataLst>
          </p:nvPr>
        </p:nvPicPr>
        <p:blipFill>
          <a:blip r:embed="rId17"/>
          <a:stretch>
            <a:fillRect/>
          </a:stretch>
        </p:blipFill>
        <p:spPr>
          <a:xfrm>
            <a:off x="1260552" y="2523391"/>
            <a:ext cx="7374960" cy="606477"/>
          </a:xfrm>
          <a:prstGeom prst="rect">
            <a:avLst/>
          </a:prstGeom>
        </p:spPr>
      </p:pic>
      <p:pic>
        <p:nvPicPr>
          <p:cNvPr id="28" name="図 27">
            <a:extLst>
              <a:ext uri="{FF2B5EF4-FFF2-40B4-BE49-F238E27FC236}">
                <a16:creationId xmlns:a16="http://schemas.microsoft.com/office/drawing/2014/main" id="{D4436879-D5E0-C722-02E4-AABEA09895BE}"/>
              </a:ext>
            </a:extLst>
          </p:cNvPr>
          <p:cNvPicPr>
            <a:picLocks noChangeAspect="1"/>
          </p:cNvPicPr>
          <p:nvPr>
            <p:custDataLst>
              <p:tags r:id="rId5"/>
            </p:custDataLst>
          </p:nvPr>
        </p:nvPicPr>
        <p:blipFill>
          <a:blip r:embed="rId18"/>
          <a:stretch>
            <a:fillRect/>
          </a:stretch>
        </p:blipFill>
        <p:spPr>
          <a:xfrm>
            <a:off x="1285361" y="4148401"/>
            <a:ext cx="5830750" cy="606477"/>
          </a:xfrm>
          <a:prstGeom prst="rect">
            <a:avLst/>
          </a:prstGeom>
        </p:spPr>
      </p:pic>
      <p:pic>
        <p:nvPicPr>
          <p:cNvPr id="24" name="図 23">
            <a:extLst>
              <a:ext uri="{FF2B5EF4-FFF2-40B4-BE49-F238E27FC236}">
                <a16:creationId xmlns:a16="http://schemas.microsoft.com/office/drawing/2014/main" id="{CA89F3D1-0A03-CC1F-04E1-2B978EB8D50C}"/>
              </a:ext>
            </a:extLst>
          </p:cNvPr>
          <p:cNvPicPr>
            <a:picLocks noChangeAspect="1"/>
          </p:cNvPicPr>
          <p:nvPr>
            <p:custDataLst>
              <p:tags r:id="rId6"/>
            </p:custDataLst>
          </p:nvPr>
        </p:nvPicPr>
        <p:blipFill>
          <a:blip r:embed="rId19"/>
          <a:stretch>
            <a:fillRect/>
          </a:stretch>
        </p:blipFill>
        <p:spPr>
          <a:xfrm>
            <a:off x="7856281" y="4281307"/>
            <a:ext cx="2351747" cy="273575"/>
          </a:xfrm>
          <a:prstGeom prst="rect">
            <a:avLst/>
          </a:prstGeom>
        </p:spPr>
      </p:pic>
      <p:grpSp>
        <p:nvGrpSpPr>
          <p:cNvPr id="33" name="グループ化 32">
            <a:extLst>
              <a:ext uri="{FF2B5EF4-FFF2-40B4-BE49-F238E27FC236}">
                <a16:creationId xmlns:a16="http://schemas.microsoft.com/office/drawing/2014/main" id="{4F87A40D-C1A0-4C5D-45B3-8EAF81F3AD2B}"/>
              </a:ext>
            </a:extLst>
          </p:cNvPr>
          <p:cNvGrpSpPr/>
          <p:nvPr/>
        </p:nvGrpSpPr>
        <p:grpSpPr>
          <a:xfrm>
            <a:off x="1278272" y="5023816"/>
            <a:ext cx="10061883" cy="606477"/>
            <a:chOff x="1278272" y="5023816"/>
            <a:chExt cx="10061883" cy="606477"/>
          </a:xfrm>
        </p:grpSpPr>
        <p:pic>
          <p:nvPicPr>
            <p:cNvPr id="31" name="図 30">
              <a:extLst>
                <a:ext uri="{FF2B5EF4-FFF2-40B4-BE49-F238E27FC236}">
                  <a16:creationId xmlns:a16="http://schemas.microsoft.com/office/drawing/2014/main" id="{88653560-302E-6F42-75C6-0E4826254F75}"/>
                </a:ext>
              </a:extLst>
            </p:cNvPr>
            <p:cNvPicPr>
              <a:picLocks noChangeAspect="1"/>
            </p:cNvPicPr>
            <p:nvPr>
              <p:custDataLst>
                <p:tags r:id="rId10"/>
              </p:custDataLst>
            </p:nvPr>
          </p:nvPicPr>
          <p:blipFill>
            <a:blip r:embed="rId20"/>
            <a:stretch>
              <a:fillRect/>
            </a:stretch>
          </p:blipFill>
          <p:spPr>
            <a:xfrm>
              <a:off x="1278272" y="5023816"/>
              <a:ext cx="4138218" cy="606477"/>
            </a:xfrm>
            <a:prstGeom prst="rect">
              <a:avLst/>
            </a:prstGeom>
          </p:spPr>
        </p:pic>
        <p:pic>
          <p:nvPicPr>
            <p:cNvPr id="17" name="図 16">
              <a:extLst>
                <a:ext uri="{FF2B5EF4-FFF2-40B4-BE49-F238E27FC236}">
                  <a16:creationId xmlns:a16="http://schemas.microsoft.com/office/drawing/2014/main" id="{90CEA099-3AB0-05E5-B6ED-95F9E295DBA1}"/>
                </a:ext>
              </a:extLst>
            </p:cNvPr>
            <p:cNvPicPr>
              <a:picLocks noChangeAspect="1"/>
            </p:cNvPicPr>
            <p:nvPr>
              <p:custDataLst>
                <p:tags r:id="rId11"/>
              </p:custDataLst>
            </p:nvPr>
          </p:nvPicPr>
          <p:blipFill>
            <a:blip r:embed="rId21"/>
            <a:stretch>
              <a:fillRect/>
            </a:stretch>
          </p:blipFill>
          <p:spPr>
            <a:xfrm>
              <a:off x="7078334" y="5146088"/>
              <a:ext cx="4261821" cy="273575"/>
            </a:xfrm>
            <a:prstGeom prst="rect">
              <a:avLst/>
            </a:prstGeom>
          </p:spPr>
        </p:pic>
      </p:grpSp>
      <p:pic>
        <p:nvPicPr>
          <p:cNvPr id="36" name="図 35">
            <a:extLst>
              <a:ext uri="{FF2B5EF4-FFF2-40B4-BE49-F238E27FC236}">
                <a16:creationId xmlns:a16="http://schemas.microsoft.com/office/drawing/2014/main" id="{4C592B59-AE10-5B35-2E15-7B981DEDA7FC}"/>
              </a:ext>
            </a:extLst>
          </p:cNvPr>
          <p:cNvPicPr>
            <a:picLocks noChangeAspect="1"/>
          </p:cNvPicPr>
          <p:nvPr>
            <p:custDataLst>
              <p:tags r:id="rId7"/>
            </p:custDataLst>
          </p:nvPr>
        </p:nvPicPr>
        <p:blipFill>
          <a:blip r:embed="rId22"/>
          <a:stretch>
            <a:fillRect/>
          </a:stretch>
        </p:blipFill>
        <p:spPr>
          <a:xfrm>
            <a:off x="1308398" y="5755691"/>
            <a:ext cx="1552450" cy="606477"/>
          </a:xfrm>
          <a:prstGeom prst="rect">
            <a:avLst/>
          </a:prstGeom>
        </p:spPr>
      </p:pic>
      <p:pic>
        <p:nvPicPr>
          <p:cNvPr id="42" name="図 41">
            <a:extLst>
              <a:ext uri="{FF2B5EF4-FFF2-40B4-BE49-F238E27FC236}">
                <a16:creationId xmlns:a16="http://schemas.microsoft.com/office/drawing/2014/main" id="{7CE898F6-6399-391C-DDB6-735D6EC3E5DB}"/>
              </a:ext>
            </a:extLst>
          </p:cNvPr>
          <p:cNvPicPr>
            <a:picLocks noChangeAspect="1"/>
          </p:cNvPicPr>
          <p:nvPr>
            <p:custDataLst>
              <p:tags r:id="rId8"/>
            </p:custDataLst>
          </p:nvPr>
        </p:nvPicPr>
        <p:blipFill>
          <a:blip r:embed="rId23"/>
          <a:stretch>
            <a:fillRect/>
          </a:stretch>
        </p:blipFill>
        <p:spPr>
          <a:xfrm>
            <a:off x="7849193" y="5879735"/>
            <a:ext cx="2346804" cy="285111"/>
          </a:xfrm>
          <a:prstGeom prst="rect">
            <a:avLst/>
          </a:prstGeom>
        </p:spPr>
      </p:pic>
      <p:pic>
        <p:nvPicPr>
          <p:cNvPr id="45" name="図 44">
            <a:extLst>
              <a:ext uri="{FF2B5EF4-FFF2-40B4-BE49-F238E27FC236}">
                <a16:creationId xmlns:a16="http://schemas.microsoft.com/office/drawing/2014/main" id="{4C233C39-6A35-FF72-D843-1742CFA853AB}"/>
              </a:ext>
            </a:extLst>
          </p:cNvPr>
          <p:cNvPicPr>
            <a:picLocks noChangeAspect="1"/>
          </p:cNvPicPr>
          <p:nvPr>
            <p:custDataLst>
              <p:tags r:id="rId9"/>
            </p:custDataLst>
          </p:nvPr>
        </p:nvPicPr>
        <p:blipFill>
          <a:blip r:embed="rId24"/>
          <a:stretch>
            <a:fillRect/>
          </a:stretch>
        </p:blipFill>
        <p:spPr>
          <a:xfrm>
            <a:off x="1285361" y="6503513"/>
            <a:ext cx="398825" cy="181284"/>
          </a:xfrm>
          <a:prstGeom prst="rect">
            <a:avLst/>
          </a:prstGeom>
        </p:spPr>
      </p:pic>
      <p:sp>
        <p:nvSpPr>
          <p:cNvPr id="47" name="テキスト ボックス 46">
            <a:extLst>
              <a:ext uri="{FF2B5EF4-FFF2-40B4-BE49-F238E27FC236}">
                <a16:creationId xmlns:a16="http://schemas.microsoft.com/office/drawing/2014/main" id="{D064AAE1-47D0-CE5B-BBAB-135790EFE4B0}"/>
              </a:ext>
            </a:extLst>
          </p:cNvPr>
          <p:cNvSpPr txBox="1"/>
          <p:nvPr/>
        </p:nvSpPr>
        <p:spPr>
          <a:xfrm>
            <a:off x="10861159" y="6422065"/>
            <a:ext cx="877163" cy="369332"/>
          </a:xfrm>
          <a:prstGeom prst="rect">
            <a:avLst/>
          </a:prstGeom>
          <a:noFill/>
        </p:spPr>
        <p:txBody>
          <a:bodyPr wrap="none" rtlCol="0">
            <a:spAutoFit/>
          </a:bodyPr>
          <a:lstStyle/>
          <a:p>
            <a:r>
              <a:rPr kumimoji="1" lang="en-US" altLang="ja-JP" dirty="0">
                <a:solidFill>
                  <a:schemeClr val="accent2"/>
                </a:solidFill>
              </a:rPr>
              <a:t>Q.E.D.</a:t>
            </a:r>
            <a:endParaRPr kumimoji="1" lang="ja-JP" altLang="en-US" dirty="0">
              <a:solidFill>
                <a:schemeClr val="accent2"/>
              </a:solidFill>
            </a:endParaRPr>
          </a:p>
        </p:txBody>
      </p:sp>
      <p:grpSp>
        <p:nvGrpSpPr>
          <p:cNvPr id="12" name="グループ化 11">
            <a:extLst>
              <a:ext uri="{FF2B5EF4-FFF2-40B4-BE49-F238E27FC236}">
                <a16:creationId xmlns:a16="http://schemas.microsoft.com/office/drawing/2014/main" id="{8FED80D2-5874-B539-16E2-6DA67DF9190E}"/>
              </a:ext>
            </a:extLst>
          </p:cNvPr>
          <p:cNvGrpSpPr/>
          <p:nvPr/>
        </p:nvGrpSpPr>
        <p:grpSpPr>
          <a:xfrm>
            <a:off x="2801680" y="2277140"/>
            <a:ext cx="5807148" cy="818707"/>
            <a:chOff x="2801680" y="2277140"/>
            <a:chExt cx="5807148" cy="818707"/>
          </a:xfrm>
        </p:grpSpPr>
        <p:cxnSp>
          <p:nvCxnSpPr>
            <p:cNvPr id="4" name="直線コネクタ 3">
              <a:extLst>
                <a:ext uri="{FF2B5EF4-FFF2-40B4-BE49-F238E27FC236}">
                  <a16:creationId xmlns:a16="http://schemas.microsoft.com/office/drawing/2014/main" id="{C871F1D1-E90C-05D1-62EA-4EC856963310}"/>
                </a:ext>
              </a:extLst>
            </p:cNvPr>
            <p:cNvCxnSpPr/>
            <p:nvPr/>
          </p:nvCxnSpPr>
          <p:spPr>
            <a:xfrm>
              <a:off x="2801680" y="2296633"/>
              <a:ext cx="6060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2987FCC4-BFBE-715E-9B03-EE5927E73BA6}"/>
                </a:ext>
              </a:extLst>
            </p:cNvPr>
            <p:cNvCxnSpPr/>
            <p:nvPr/>
          </p:nvCxnSpPr>
          <p:spPr>
            <a:xfrm>
              <a:off x="4517066" y="2289545"/>
              <a:ext cx="6060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DC479F0B-550A-43D7-6EA6-F531553FAB6A}"/>
                </a:ext>
              </a:extLst>
            </p:cNvPr>
            <p:cNvCxnSpPr/>
            <p:nvPr/>
          </p:nvCxnSpPr>
          <p:spPr>
            <a:xfrm>
              <a:off x="2815857" y="3076354"/>
              <a:ext cx="6060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0EB5965-02FA-0099-B52A-AD8F8415DE80}"/>
                </a:ext>
              </a:extLst>
            </p:cNvPr>
            <p:cNvCxnSpPr/>
            <p:nvPr/>
          </p:nvCxnSpPr>
          <p:spPr>
            <a:xfrm>
              <a:off x="6287387" y="2284228"/>
              <a:ext cx="60605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直線コネクタ 9">
              <a:extLst>
                <a:ext uri="{FF2B5EF4-FFF2-40B4-BE49-F238E27FC236}">
                  <a16:creationId xmlns:a16="http://schemas.microsoft.com/office/drawing/2014/main" id="{9F3EF027-4EAC-27A4-102D-34C62AF38229}"/>
                </a:ext>
              </a:extLst>
            </p:cNvPr>
            <p:cNvCxnSpPr/>
            <p:nvPr/>
          </p:nvCxnSpPr>
          <p:spPr>
            <a:xfrm>
              <a:off x="8002773" y="2277140"/>
              <a:ext cx="60605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直線コネクタ 10">
              <a:extLst>
                <a:ext uri="{FF2B5EF4-FFF2-40B4-BE49-F238E27FC236}">
                  <a16:creationId xmlns:a16="http://schemas.microsoft.com/office/drawing/2014/main" id="{FE0312A2-5182-CE64-4029-942BBB3C4BF0}"/>
                </a:ext>
              </a:extLst>
            </p:cNvPr>
            <p:cNvCxnSpPr/>
            <p:nvPr/>
          </p:nvCxnSpPr>
          <p:spPr>
            <a:xfrm>
              <a:off x="5647661" y="3095847"/>
              <a:ext cx="606055"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6" name="テキスト ボックス 5">
            <a:extLst>
              <a:ext uri="{FF2B5EF4-FFF2-40B4-BE49-F238E27FC236}">
                <a16:creationId xmlns:a16="http://schemas.microsoft.com/office/drawing/2014/main" id="{9E65F4BF-8CBF-FDB6-F817-72E62AB94920}"/>
              </a:ext>
            </a:extLst>
          </p:cNvPr>
          <p:cNvSpPr txBox="1"/>
          <p:nvPr/>
        </p:nvSpPr>
        <p:spPr>
          <a:xfrm>
            <a:off x="3669174" y="6441311"/>
            <a:ext cx="2377574" cy="369332"/>
          </a:xfrm>
          <a:prstGeom prst="rect">
            <a:avLst/>
          </a:prstGeom>
          <a:noFill/>
        </p:spPr>
        <p:txBody>
          <a:bodyPr wrap="none" rtlCol="0">
            <a:spAutoFit/>
          </a:bodyPr>
          <a:lstStyle/>
          <a:p>
            <a:r>
              <a:rPr kumimoji="1" lang="ja-JP" altLang="en-US" dirty="0"/>
              <a:t>（∵ 確率の規格化）</a:t>
            </a:r>
          </a:p>
        </p:txBody>
      </p:sp>
    </p:spTree>
    <p:extLst>
      <p:ext uri="{BB962C8B-B14F-4D97-AF65-F5344CB8AC3E}">
        <p14:creationId xmlns:p14="http://schemas.microsoft.com/office/powerpoint/2010/main" val="19910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02C95-9CAB-1F8F-7321-71DD089C7524}"/>
            </a:ext>
          </a:extLst>
        </p:cNvPr>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4643A6DB-1B3C-362A-E4EB-5269C8BC2E07}"/>
              </a:ext>
            </a:extLst>
          </p:cNvPr>
          <p:cNvSpPr/>
          <p:nvPr/>
        </p:nvSpPr>
        <p:spPr>
          <a:xfrm>
            <a:off x="1786270" y="4853763"/>
            <a:ext cx="7437474" cy="9090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9575BFC6-4333-012A-376C-123F057C26BB}"/>
              </a:ext>
            </a:extLst>
          </p:cNvPr>
          <p:cNvPicPr>
            <a:picLocks noChangeAspect="1"/>
          </p:cNvPicPr>
          <p:nvPr/>
        </p:nvPicPr>
        <p:blipFill>
          <a:blip r:embed="rId6"/>
          <a:stretch>
            <a:fillRect/>
          </a:stretch>
        </p:blipFill>
        <p:spPr>
          <a:xfrm>
            <a:off x="175437" y="394489"/>
            <a:ext cx="11584172" cy="289465"/>
          </a:xfrm>
          <a:prstGeom prst="rect">
            <a:avLst/>
          </a:prstGeom>
        </p:spPr>
      </p:pic>
      <p:pic>
        <p:nvPicPr>
          <p:cNvPr id="23" name="図 22">
            <a:extLst>
              <a:ext uri="{FF2B5EF4-FFF2-40B4-BE49-F238E27FC236}">
                <a16:creationId xmlns:a16="http://schemas.microsoft.com/office/drawing/2014/main" id="{86C1EC1D-2CCE-7DFF-129B-13691DDB9C97}"/>
              </a:ext>
            </a:extLst>
          </p:cNvPr>
          <p:cNvPicPr>
            <a:picLocks noChangeAspect="1"/>
          </p:cNvPicPr>
          <p:nvPr/>
        </p:nvPicPr>
        <p:blipFill>
          <a:blip r:embed="rId7"/>
          <a:stretch>
            <a:fillRect/>
          </a:stretch>
        </p:blipFill>
        <p:spPr>
          <a:xfrm>
            <a:off x="5529798" y="409354"/>
            <a:ext cx="4504664" cy="1616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テキスト ボックス 23">
            <a:extLst>
              <a:ext uri="{FF2B5EF4-FFF2-40B4-BE49-F238E27FC236}">
                <a16:creationId xmlns:a16="http://schemas.microsoft.com/office/drawing/2014/main" id="{8163BE83-B924-461C-1D38-0D9457DA3504}"/>
              </a:ext>
            </a:extLst>
          </p:cNvPr>
          <p:cNvSpPr txBox="1"/>
          <p:nvPr/>
        </p:nvSpPr>
        <p:spPr>
          <a:xfrm>
            <a:off x="7006854" y="520995"/>
            <a:ext cx="1454244" cy="369332"/>
          </a:xfrm>
          <a:prstGeom prst="rect">
            <a:avLst/>
          </a:prstGeom>
          <a:noFill/>
        </p:spPr>
        <p:txBody>
          <a:bodyPr wrap="none" rtlCol="0">
            <a:spAutoFit/>
          </a:bodyPr>
          <a:lstStyle/>
          <a:p>
            <a:r>
              <a:rPr kumimoji="1" lang="en-US" altLang="ja-JP" dirty="0"/>
              <a:t>(2,2,2)</a:t>
            </a:r>
            <a:r>
              <a:rPr kumimoji="1" lang="ja-JP" altLang="en-US" dirty="0"/>
              <a:t>設定</a:t>
            </a:r>
          </a:p>
        </p:txBody>
      </p:sp>
      <p:pic>
        <p:nvPicPr>
          <p:cNvPr id="28" name="図 27">
            <a:extLst>
              <a:ext uri="{FF2B5EF4-FFF2-40B4-BE49-F238E27FC236}">
                <a16:creationId xmlns:a16="http://schemas.microsoft.com/office/drawing/2014/main" id="{FC28A183-585E-6FA6-3A4E-1D570FBDC93E}"/>
              </a:ext>
            </a:extLst>
          </p:cNvPr>
          <p:cNvPicPr>
            <a:picLocks noChangeAspect="1"/>
          </p:cNvPicPr>
          <p:nvPr>
            <p:custDataLst>
              <p:tags r:id="rId1"/>
            </p:custDataLst>
          </p:nvPr>
        </p:nvPicPr>
        <p:blipFill>
          <a:blip r:embed="rId8"/>
          <a:stretch>
            <a:fillRect/>
          </a:stretch>
        </p:blipFill>
        <p:spPr>
          <a:xfrm>
            <a:off x="1407633" y="2747333"/>
            <a:ext cx="4731466" cy="935462"/>
          </a:xfrm>
          <a:prstGeom prst="rect">
            <a:avLst/>
          </a:prstGeom>
        </p:spPr>
      </p:pic>
      <p:sp>
        <p:nvSpPr>
          <p:cNvPr id="29" name="吹き出し: 角を丸めた四角形 28">
            <a:extLst>
              <a:ext uri="{FF2B5EF4-FFF2-40B4-BE49-F238E27FC236}">
                <a16:creationId xmlns:a16="http://schemas.microsoft.com/office/drawing/2014/main" id="{4CD1E69B-E0EC-5000-0713-D3D794026504}"/>
              </a:ext>
            </a:extLst>
          </p:cNvPr>
          <p:cNvSpPr/>
          <p:nvPr/>
        </p:nvSpPr>
        <p:spPr>
          <a:xfrm>
            <a:off x="6932396" y="2475986"/>
            <a:ext cx="2254134" cy="757744"/>
          </a:xfrm>
          <a:prstGeom prst="wedgeRoundRectCallout">
            <a:avLst>
              <a:gd name="adj1" fmla="val -76377"/>
              <a:gd name="adj2" fmla="val -8315"/>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dirty="0"/>
              <a:t>x</a:t>
            </a:r>
            <a:r>
              <a:rPr kumimoji="1" lang="ja-JP" altLang="en-US" dirty="0"/>
              <a:t>と</a:t>
            </a:r>
            <a:r>
              <a:rPr kumimoji="1" lang="en-US" altLang="ja-JP" dirty="0"/>
              <a:t>y</a:t>
            </a:r>
            <a:r>
              <a:rPr kumimoji="1" lang="ja-JP" altLang="en-US" dirty="0"/>
              <a:t>の積の相関</a:t>
            </a:r>
            <a:endParaRPr kumimoji="1" lang="en-US" altLang="ja-JP" dirty="0"/>
          </a:p>
          <a:p>
            <a:pPr algn="ctr"/>
            <a:r>
              <a:rPr kumimoji="1" lang="ja-JP" altLang="en-US" dirty="0"/>
              <a:t>（測定可能）</a:t>
            </a:r>
          </a:p>
        </p:txBody>
      </p:sp>
      <p:pic>
        <p:nvPicPr>
          <p:cNvPr id="36" name="図 35">
            <a:extLst>
              <a:ext uri="{FF2B5EF4-FFF2-40B4-BE49-F238E27FC236}">
                <a16:creationId xmlns:a16="http://schemas.microsoft.com/office/drawing/2014/main" id="{372C9EEE-D8A3-9BBD-A997-56F38BD58BA9}"/>
              </a:ext>
            </a:extLst>
          </p:cNvPr>
          <p:cNvPicPr>
            <a:picLocks noChangeAspect="1"/>
          </p:cNvPicPr>
          <p:nvPr>
            <p:custDataLst>
              <p:tags r:id="rId2"/>
            </p:custDataLst>
          </p:nvPr>
        </p:nvPicPr>
        <p:blipFill>
          <a:blip r:embed="rId9"/>
          <a:stretch>
            <a:fillRect/>
          </a:stretch>
        </p:blipFill>
        <p:spPr>
          <a:xfrm>
            <a:off x="2231960" y="5084695"/>
            <a:ext cx="6755356" cy="522773"/>
          </a:xfrm>
          <a:prstGeom prst="rect">
            <a:avLst/>
          </a:prstGeom>
        </p:spPr>
      </p:pic>
      <p:sp>
        <p:nvSpPr>
          <p:cNvPr id="37" name="テキスト ボックス 36">
            <a:extLst>
              <a:ext uri="{FF2B5EF4-FFF2-40B4-BE49-F238E27FC236}">
                <a16:creationId xmlns:a16="http://schemas.microsoft.com/office/drawing/2014/main" id="{EE937641-37BF-3B1B-76C4-CD0698D07264}"/>
              </a:ext>
            </a:extLst>
          </p:cNvPr>
          <p:cNvSpPr txBox="1"/>
          <p:nvPr/>
        </p:nvSpPr>
        <p:spPr>
          <a:xfrm>
            <a:off x="440915" y="4096698"/>
            <a:ext cx="3185487" cy="646331"/>
          </a:xfrm>
          <a:prstGeom prst="rect">
            <a:avLst/>
          </a:prstGeom>
          <a:noFill/>
        </p:spPr>
        <p:txBody>
          <a:bodyPr wrap="none" rtlCol="0">
            <a:spAutoFit/>
          </a:bodyPr>
          <a:lstStyle/>
          <a:p>
            <a:r>
              <a:rPr kumimoji="1" lang="ja-JP" altLang="en-US" sz="3600" dirty="0"/>
              <a:t>∀ </a:t>
            </a:r>
            <a:r>
              <a:rPr kumimoji="1" lang="en-US" altLang="ja-JP" sz="3600" dirty="0"/>
              <a:t>LHV</a:t>
            </a:r>
            <a:r>
              <a:rPr kumimoji="1" lang="ja-JP" altLang="en-US" sz="3600" dirty="0"/>
              <a:t>理論 ⇒</a:t>
            </a:r>
          </a:p>
        </p:txBody>
      </p:sp>
      <p:pic>
        <p:nvPicPr>
          <p:cNvPr id="40" name="図 39">
            <a:extLst>
              <a:ext uri="{FF2B5EF4-FFF2-40B4-BE49-F238E27FC236}">
                <a16:creationId xmlns:a16="http://schemas.microsoft.com/office/drawing/2014/main" id="{D3D7B471-4425-A681-B30F-3640A9836F24}"/>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9470003" y="5022770"/>
            <a:ext cx="1375206" cy="516441"/>
          </a:xfrm>
          <a:prstGeom prst="rect">
            <a:avLst/>
          </a:prstGeom>
        </p:spPr>
      </p:pic>
      <p:sp>
        <p:nvSpPr>
          <p:cNvPr id="41" name="吹き出し: 角を丸めた四角形 40">
            <a:extLst>
              <a:ext uri="{FF2B5EF4-FFF2-40B4-BE49-F238E27FC236}">
                <a16:creationId xmlns:a16="http://schemas.microsoft.com/office/drawing/2014/main" id="{DE1EC0BB-F2EA-54DE-F7C3-3B63BBC06600}"/>
              </a:ext>
            </a:extLst>
          </p:cNvPr>
          <p:cNvSpPr/>
          <p:nvPr/>
        </p:nvSpPr>
        <p:spPr>
          <a:xfrm>
            <a:off x="8724014" y="3524695"/>
            <a:ext cx="2716618" cy="1005530"/>
          </a:xfrm>
          <a:prstGeom prst="wedgeRoundRectCallout">
            <a:avLst>
              <a:gd name="adj1" fmla="val 3806"/>
              <a:gd name="adj2" fmla="val 91456"/>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sz="2000" dirty="0"/>
              <a:t>量子相関限界</a:t>
            </a:r>
            <a:endParaRPr kumimoji="1" lang="en-US" altLang="ja-JP" sz="2000" dirty="0"/>
          </a:p>
          <a:p>
            <a:pPr algn="ctr"/>
            <a:r>
              <a:rPr kumimoji="1" lang="ja-JP" altLang="en-US" sz="2000" dirty="0"/>
              <a:t>（チレルソン限界）</a:t>
            </a:r>
          </a:p>
        </p:txBody>
      </p:sp>
      <p:sp>
        <p:nvSpPr>
          <p:cNvPr id="42" name="テキスト ボックス 41">
            <a:extLst>
              <a:ext uri="{FF2B5EF4-FFF2-40B4-BE49-F238E27FC236}">
                <a16:creationId xmlns:a16="http://schemas.microsoft.com/office/drawing/2014/main" id="{7FAC0A8A-3916-79FA-025D-0E23D1B10980}"/>
              </a:ext>
            </a:extLst>
          </p:cNvPr>
          <p:cNvSpPr txBox="1"/>
          <p:nvPr/>
        </p:nvSpPr>
        <p:spPr>
          <a:xfrm>
            <a:off x="10162422" y="6451726"/>
            <a:ext cx="1790141" cy="307777"/>
          </a:xfrm>
          <a:prstGeom prst="rect">
            <a:avLst/>
          </a:prstGeom>
          <a:noFill/>
        </p:spPr>
        <p:txBody>
          <a:bodyPr wrap="square">
            <a:spAutoFit/>
          </a:bodyPr>
          <a:lstStyle/>
          <a:p>
            <a:r>
              <a:rPr lang="en-US" altLang="ja-JP" sz="1400" dirty="0"/>
              <a:t>, </a:t>
            </a:r>
            <a:r>
              <a:rPr lang="en-US" altLang="ja-JP" sz="1400" dirty="0" err="1"/>
              <a:t>Tsirelson</a:t>
            </a:r>
            <a:r>
              <a:rPr lang="en-US" altLang="ja-JP" sz="1400" dirty="0"/>
              <a:t> (1980)</a:t>
            </a:r>
          </a:p>
        </p:txBody>
      </p:sp>
      <p:sp>
        <p:nvSpPr>
          <p:cNvPr id="44" name="正方形/長方形 43">
            <a:extLst>
              <a:ext uri="{FF2B5EF4-FFF2-40B4-BE49-F238E27FC236}">
                <a16:creationId xmlns:a16="http://schemas.microsoft.com/office/drawing/2014/main" id="{3A7D03BC-B584-DA9F-7B89-95EB3F869A3E}"/>
              </a:ext>
            </a:extLst>
          </p:cNvPr>
          <p:cNvSpPr/>
          <p:nvPr/>
        </p:nvSpPr>
        <p:spPr>
          <a:xfrm>
            <a:off x="531628" y="792127"/>
            <a:ext cx="4598582" cy="8665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sz="4000" dirty="0">
                <a:solidFill>
                  <a:schemeClr val="bg1"/>
                </a:solidFill>
              </a:rPr>
              <a:t>Bell-CHSH</a:t>
            </a:r>
            <a:r>
              <a:rPr kumimoji="1" lang="ja-JP" altLang="en-US" sz="4000" dirty="0">
                <a:solidFill>
                  <a:schemeClr val="bg1"/>
                </a:solidFill>
              </a:rPr>
              <a:t>不等式</a:t>
            </a:r>
          </a:p>
        </p:txBody>
      </p:sp>
      <p:sp>
        <p:nvSpPr>
          <p:cNvPr id="46" name="吹き出し: 角を丸めた四角形 45">
            <a:extLst>
              <a:ext uri="{FF2B5EF4-FFF2-40B4-BE49-F238E27FC236}">
                <a16:creationId xmlns:a16="http://schemas.microsoft.com/office/drawing/2014/main" id="{1C07B7B7-771C-4065-63DD-3EEAE9D61368}"/>
              </a:ext>
            </a:extLst>
          </p:cNvPr>
          <p:cNvSpPr/>
          <p:nvPr/>
        </p:nvSpPr>
        <p:spPr>
          <a:xfrm>
            <a:off x="5805376" y="3646967"/>
            <a:ext cx="2284227" cy="955914"/>
          </a:xfrm>
          <a:prstGeom prst="wedgeRoundRectCallout">
            <a:avLst>
              <a:gd name="adj1" fmla="val 58601"/>
              <a:gd name="adj2" fmla="val 98858"/>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2000" dirty="0"/>
              <a:t>量子力学は</a:t>
            </a:r>
            <a:endParaRPr kumimoji="1" lang="en-US" altLang="ja-JP" sz="2000" dirty="0"/>
          </a:p>
          <a:p>
            <a:pPr algn="ctr"/>
            <a:r>
              <a:rPr kumimoji="1" lang="ja-JP" altLang="en-US" sz="2000" dirty="0"/>
              <a:t>破る！</a:t>
            </a:r>
            <a:endParaRPr kumimoji="1" lang="en-US" altLang="ja-JP" sz="2000" dirty="0"/>
          </a:p>
        </p:txBody>
      </p:sp>
      <p:sp>
        <p:nvSpPr>
          <p:cNvPr id="2" name="テキスト ボックス 1">
            <a:extLst>
              <a:ext uri="{FF2B5EF4-FFF2-40B4-BE49-F238E27FC236}">
                <a16:creationId xmlns:a16="http://schemas.microsoft.com/office/drawing/2014/main" id="{006FD3FE-B0A4-0C47-90D7-C60154E601EF}"/>
              </a:ext>
            </a:extLst>
          </p:cNvPr>
          <p:cNvSpPr txBox="1"/>
          <p:nvPr/>
        </p:nvSpPr>
        <p:spPr>
          <a:xfrm>
            <a:off x="1551007" y="3692325"/>
            <a:ext cx="1620957" cy="523220"/>
          </a:xfrm>
          <a:prstGeom prst="rect">
            <a:avLst/>
          </a:prstGeom>
          <a:noFill/>
        </p:spPr>
        <p:txBody>
          <a:bodyPr wrap="none" rtlCol="0">
            <a:spAutoFit/>
          </a:bodyPr>
          <a:lstStyle/>
          <a:p>
            <a:r>
              <a:rPr kumimoji="1" lang="ja-JP" altLang="en-US" sz="2800" dirty="0">
                <a:solidFill>
                  <a:srgbClr val="00B050"/>
                </a:solidFill>
              </a:rPr>
              <a:t>決定論的</a:t>
            </a:r>
          </a:p>
        </p:txBody>
      </p:sp>
      <p:sp>
        <p:nvSpPr>
          <p:cNvPr id="3" name="テキスト ボックス 2">
            <a:extLst>
              <a:ext uri="{FF2B5EF4-FFF2-40B4-BE49-F238E27FC236}">
                <a16:creationId xmlns:a16="http://schemas.microsoft.com/office/drawing/2014/main" id="{A2F0E28E-84FF-431E-F300-E25C1DA8DC2B}"/>
              </a:ext>
            </a:extLst>
          </p:cNvPr>
          <p:cNvSpPr txBox="1"/>
          <p:nvPr/>
        </p:nvSpPr>
        <p:spPr>
          <a:xfrm>
            <a:off x="300939" y="3680750"/>
            <a:ext cx="1441420" cy="523220"/>
          </a:xfrm>
          <a:prstGeom prst="rect">
            <a:avLst/>
          </a:prstGeom>
          <a:noFill/>
        </p:spPr>
        <p:txBody>
          <a:bodyPr wrap="none" rtlCol="0">
            <a:spAutoFit/>
          </a:bodyPr>
          <a:lstStyle/>
          <a:p>
            <a:r>
              <a:rPr kumimoji="1" lang="ja-JP" altLang="en-US" sz="2800" dirty="0">
                <a:solidFill>
                  <a:schemeClr val="accent2"/>
                </a:solidFill>
              </a:rPr>
              <a:t>確率的</a:t>
            </a:r>
            <a:r>
              <a:rPr kumimoji="1" lang="en-US" altLang="ja-JP" sz="2800" dirty="0">
                <a:solidFill>
                  <a:schemeClr val="accent2"/>
                </a:solidFill>
              </a:rPr>
              <a:t>/</a:t>
            </a:r>
            <a:endParaRPr kumimoji="1" lang="ja-JP" altLang="en-US" sz="2800" dirty="0">
              <a:solidFill>
                <a:schemeClr val="accent2"/>
              </a:solidFill>
            </a:endParaRPr>
          </a:p>
        </p:txBody>
      </p:sp>
      <p:sp>
        <p:nvSpPr>
          <p:cNvPr id="4" name="正方形/長方形 3">
            <a:extLst>
              <a:ext uri="{FF2B5EF4-FFF2-40B4-BE49-F238E27FC236}">
                <a16:creationId xmlns:a16="http://schemas.microsoft.com/office/drawing/2014/main" id="{AD11C904-46A5-832C-9E04-D3290103C66E}"/>
              </a:ext>
            </a:extLst>
          </p:cNvPr>
          <p:cNvSpPr/>
          <p:nvPr/>
        </p:nvSpPr>
        <p:spPr>
          <a:xfrm>
            <a:off x="5744613" y="6459407"/>
            <a:ext cx="4374654" cy="307777"/>
          </a:xfrm>
          <a:prstGeom prst="rect">
            <a:avLst/>
          </a:prstGeom>
        </p:spPr>
        <p:txBody>
          <a:bodyPr wrap="square">
            <a:spAutoFit/>
          </a:bodyPr>
          <a:lstStyle/>
          <a:p>
            <a:r>
              <a:rPr lang="en-US" altLang="ja-JP" sz="1400" dirty="0" err="1"/>
              <a:t>Clauser</a:t>
            </a:r>
            <a:r>
              <a:rPr lang="en-US" altLang="ja-JP" sz="1400" dirty="0"/>
              <a:t>, Horne, </a:t>
            </a:r>
            <a:r>
              <a:rPr lang="en-US" altLang="ja-JP" sz="1400" dirty="0" err="1"/>
              <a:t>Shimony</a:t>
            </a:r>
            <a:r>
              <a:rPr lang="en-US" altLang="ja-JP" sz="1400" dirty="0"/>
              <a:t>, Holt (1969)</a:t>
            </a:r>
          </a:p>
        </p:txBody>
      </p:sp>
      <p:sp>
        <p:nvSpPr>
          <p:cNvPr id="5" name="正方形/長方形 4">
            <a:extLst>
              <a:ext uri="{FF2B5EF4-FFF2-40B4-BE49-F238E27FC236}">
                <a16:creationId xmlns:a16="http://schemas.microsoft.com/office/drawing/2014/main" id="{105B1D20-B577-5D0D-FBEE-8DC103FA3B1F}"/>
              </a:ext>
            </a:extLst>
          </p:cNvPr>
          <p:cNvSpPr/>
          <p:nvPr/>
        </p:nvSpPr>
        <p:spPr>
          <a:xfrm>
            <a:off x="4612223" y="6461336"/>
            <a:ext cx="4374654" cy="307777"/>
          </a:xfrm>
          <a:prstGeom prst="rect">
            <a:avLst/>
          </a:prstGeom>
        </p:spPr>
        <p:txBody>
          <a:bodyPr wrap="square">
            <a:spAutoFit/>
          </a:bodyPr>
          <a:lstStyle/>
          <a:p>
            <a:r>
              <a:rPr lang="en-US" altLang="ja-JP" sz="1400" dirty="0"/>
              <a:t>Bell (1964), </a:t>
            </a:r>
          </a:p>
        </p:txBody>
      </p:sp>
      <p:sp>
        <p:nvSpPr>
          <p:cNvPr id="6" name="正方形/長方形 5">
            <a:extLst>
              <a:ext uri="{FF2B5EF4-FFF2-40B4-BE49-F238E27FC236}">
                <a16:creationId xmlns:a16="http://schemas.microsoft.com/office/drawing/2014/main" id="{2ACB8680-487B-B66C-2185-444424D6A61E}"/>
              </a:ext>
            </a:extLst>
          </p:cNvPr>
          <p:cNvSpPr/>
          <p:nvPr/>
        </p:nvSpPr>
        <p:spPr>
          <a:xfrm>
            <a:off x="8958806" y="6457479"/>
            <a:ext cx="1481559" cy="307777"/>
          </a:xfrm>
          <a:prstGeom prst="rect">
            <a:avLst/>
          </a:prstGeom>
        </p:spPr>
        <p:txBody>
          <a:bodyPr wrap="square">
            <a:spAutoFit/>
          </a:bodyPr>
          <a:lstStyle/>
          <a:p>
            <a:r>
              <a:rPr lang="en-US" altLang="ja-JP" sz="1400" dirty="0"/>
              <a:t>, Bell (1971) </a:t>
            </a:r>
          </a:p>
        </p:txBody>
      </p:sp>
    </p:spTree>
    <p:extLst>
      <p:ext uri="{BB962C8B-B14F-4D97-AF65-F5344CB8AC3E}">
        <p14:creationId xmlns:p14="http://schemas.microsoft.com/office/powerpoint/2010/main" val="161393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B9656-E2DC-1421-6860-4E1229B92E1B}"/>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1F3B8676-1CFA-546B-ABE0-D94B7A4321F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466785" y="2092235"/>
            <a:ext cx="2054746" cy="465594"/>
          </a:xfrm>
          <a:prstGeom prst="rect">
            <a:avLst/>
          </a:prstGeom>
        </p:spPr>
      </p:pic>
      <p:pic>
        <p:nvPicPr>
          <p:cNvPr id="11" name="図 10">
            <a:extLst>
              <a:ext uri="{FF2B5EF4-FFF2-40B4-BE49-F238E27FC236}">
                <a16:creationId xmlns:a16="http://schemas.microsoft.com/office/drawing/2014/main" id="{5E4097F4-D5E9-B91F-7426-630AF7ED8ACB}"/>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4813055" y="2108350"/>
            <a:ext cx="5168293" cy="480043"/>
          </a:xfrm>
          <a:prstGeom prst="rect">
            <a:avLst/>
          </a:prstGeom>
        </p:spPr>
      </p:pic>
      <p:sp>
        <p:nvSpPr>
          <p:cNvPr id="48" name="四角形: 角を丸くする 47">
            <a:extLst>
              <a:ext uri="{FF2B5EF4-FFF2-40B4-BE49-F238E27FC236}">
                <a16:creationId xmlns:a16="http://schemas.microsoft.com/office/drawing/2014/main" id="{A3CFCCA1-C384-FB57-46C3-8F66F0BBE48A}"/>
              </a:ext>
            </a:extLst>
          </p:cNvPr>
          <p:cNvSpPr/>
          <p:nvPr/>
        </p:nvSpPr>
        <p:spPr>
          <a:xfrm>
            <a:off x="1943256" y="1891651"/>
            <a:ext cx="8415548" cy="834658"/>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CF73D58-E5BE-7494-A5E3-26150D98783F}"/>
              </a:ext>
            </a:extLst>
          </p:cNvPr>
          <p:cNvSpPr txBox="1"/>
          <p:nvPr/>
        </p:nvSpPr>
        <p:spPr>
          <a:xfrm>
            <a:off x="515073" y="810228"/>
            <a:ext cx="8802410" cy="523220"/>
          </a:xfrm>
          <a:prstGeom prst="rect">
            <a:avLst/>
          </a:prstGeom>
          <a:noFill/>
        </p:spPr>
        <p:txBody>
          <a:bodyPr wrap="none" rtlCol="0">
            <a:spAutoFit/>
          </a:bodyPr>
          <a:lstStyle/>
          <a:p>
            <a:r>
              <a:rPr kumimoji="1" lang="ja-JP" altLang="en-US" sz="2800" dirty="0">
                <a:solidFill>
                  <a:schemeClr val="accent2"/>
                </a:solidFill>
              </a:rPr>
              <a:t>局所隠れた変数理論</a:t>
            </a:r>
            <a:r>
              <a:rPr kumimoji="1" lang="ja-JP" altLang="en-US" sz="2800" dirty="0">
                <a:solidFill>
                  <a:srgbClr val="00B050"/>
                </a:solidFill>
              </a:rPr>
              <a:t>の背後に仮定されているものは？</a:t>
            </a:r>
            <a:endParaRPr kumimoji="1" lang="ja-JP" altLang="en-US" sz="2800" dirty="0"/>
          </a:p>
        </p:txBody>
      </p:sp>
      <p:sp>
        <p:nvSpPr>
          <p:cNvPr id="6" name="テキスト ボックス 5">
            <a:extLst>
              <a:ext uri="{FF2B5EF4-FFF2-40B4-BE49-F238E27FC236}">
                <a16:creationId xmlns:a16="http://schemas.microsoft.com/office/drawing/2014/main" id="{B163C8D9-A63D-A116-D348-2F7533BD1D55}"/>
              </a:ext>
            </a:extLst>
          </p:cNvPr>
          <p:cNvSpPr txBox="1"/>
          <p:nvPr/>
        </p:nvSpPr>
        <p:spPr>
          <a:xfrm>
            <a:off x="1709851" y="3333508"/>
            <a:ext cx="1261884" cy="523220"/>
          </a:xfrm>
          <a:prstGeom prst="rect">
            <a:avLst/>
          </a:prstGeom>
          <a:noFill/>
        </p:spPr>
        <p:txBody>
          <a:bodyPr wrap="none" rtlCol="0">
            <a:spAutoFit/>
          </a:bodyPr>
          <a:lstStyle/>
          <a:p>
            <a:r>
              <a:rPr kumimoji="1" lang="ja-JP" altLang="en-US" sz="2800" dirty="0"/>
              <a:t>実在性</a:t>
            </a:r>
          </a:p>
        </p:txBody>
      </p:sp>
      <p:sp>
        <p:nvSpPr>
          <p:cNvPr id="10" name="テキスト ボックス 9">
            <a:extLst>
              <a:ext uri="{FF2B5EF4-FFF2-40B4-BE49-F238E27FC236}">
                <a16:creationId xmlns:a16="http://schemas.microsoft.com/office/drawing/2014/main" id="{0B7D58A6-93A8-45E7-F022-41F1993366E0}"/>
              </a:ext>
            </a:extLst>
          </p:cNvPr>
          <p:cNvSpPr txBox="1"/>
          <p:nvPr/>
        </p:nvSpPr>
        <p:spPr>
          <a:xfrm>
            <a:off x="4194549" y="3312288"/>
            <a:ext cx="1261884" cy="523220"/>
          </a:xfrm>
          <a:prstGeom prst="rect">
            <a:avLst/>
          </a:prstGeom>
          <a:noFill/>
        </p:spPr>
        <p:txBody>
          <a:bodyPr wrap="none" rtlCol="0">
            <a:spAutoFit/>
          </a:bodyPr>
          <a:lstStyle/>
          <a:p>
            <a:r>
              <a:rPr kumimoji="1" lang="ja-JP" altLang="en-US" sz="2800" dirty="0">
                <a:solidFill>
                  <a:schemeClr val="accent2"/>
                </a:solidFill>
              </a:rPr>
              <a:t>局所性</a:t>
            </a:r>
          </a:p>
        </p:txBody>
      </p:sp>
      <p:sp>
        <p:nvSpPr>
          <p:cNvPr id="12" name="テキスト ボックス 11">
            <a:extLst>
              <a:ext uri="{FF2B5EF4-FFF2-40B4-BE49-F238E27FC236}">
                <a16:creationId xmlns:a16="http://schemas.microsoft.com/office/drawing/2014/main" id="{9177F4B2-9087-D9E2-F035-F873DB01CA13}"/>
              </a:ext>
            </a:extLst>
          </p:cNvPr>
          <p:cNvSpPr txBox="1"/>
          <p:nvPr/>
        </p:nvSpPr>
        <p:spPr>
          <a:xfrm>
            <a:off x="6546138" y="3343153"/>
            <a:ext cx="5391219" cy="523220"/>
          </a:xfrm>
          <a:prstGeom prst="rect">
            <a:avLst/>
          </a:prstGeom>
          <a:noFill/>
        </p:spPr>
        <p:txBody>
          <a:bodyPr wrap="none" rtlCol="0">
            <a:spAutoFit/>
          </a:bodyPr>
          <a:lstStyle/>
          <a:p>
            <a:r>
              <a:rPr kumimoji="1" lang="en-US" altLang="ja-JP" sz="2800" dirty="0"/>
              <a:t>“</a:t>
            </a:r>
            <a:r>
              <a:rPr kumimoji="1" lang="ja-JP" altLang="en-US" sz="2800" dirty="0"/>
              <a:t>自由意志</a:t>
            </a:r>
            <a:r>
              <a:rPr kumimoji="1" lang="en-US" altLang="ja-JP" sz="2800" dirty="0"/>
              <a:t>”(</a:t>
            </a:r>
            <a:r>
              <a:rPr kumimoji="1" lang="ja-JP" altLang="en-US" sz="2800" dirty="0"/>
              <a:t>真のランダム性）</a:t>
            </a:r>
            <a:endParaRPr kumimoji="1" lang="en-US" altLang="ja-JP" sz="2800" dirty="0"/>
          </a:p>
        </p:txBody>
      </p:sp>
      <p:sp>
        <p:nvSpPr>
          <p:cNvPr id="13" name="矢印: ストライプ 12">
            <a:extLst>
              <a:ext uri="{FF2B5EF4-FFF2-40B4-BE49-F238E27FC236}">
                <a16:creationId xmlns:a16="http://schemas.microsoft.com/office/drawing/2014/main" id="{8FF8372E-9D7A-69C4-19AA-1955253BB0EB}"/>
              </a:ext>
            </a:extLst>
          </p:cNvPr>
          <p:cNvSpPr/>
          <p:nvPr/>
        </p:nvSpPr>
        <p:spPr>
          <a:xfrm rot="5400000">
            <a:off x="2077656" y="4143736"/>
            <a:ext cx="572947" cy="52664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93A6FC8-63F9-373D-A9BB-0F00BF8D8C99}"/>
              </a:ext>
            </a:extLst>
          </p:cNvPr>
          <p:cNvSpPr txBox="1"/>
          <p:nvPr/>
        </p:nvSpPr>
        <p:spPr>
          <a:xfrm>
            <a:off x="687422" y="4967466"/>
            <a:ext cx="3416320" cy="523220"/>
          </a:xfrm>
          <a:prstGeom prst="rect">
            <a:avLst/>
          </a:prstGeom>
          <a:noFill/>
        </p:spPr>
        <p:txBody>
          <a:bodyPr wrap="none" rtlCol="0">
            <a:spAutoFit/>
          </a:bodyPr>
          <a:lstStyle/>
          <a:p>
            <a:r>
              <a:rPr kumimoji="1" lang="en-US" altLang="ja-JP" sz="2800" dirty="0">
                <a:solidFill>
                  <a:srgbClr val="00B050"/>
                </a:solidFill>
              </a:rPr>
              <a:t>1)</a:t>
            </a:r>
            <a:r>
              <a:rPr kumimoji="1" lang="ja-JP" altLang="en-US" sz="2800" dirty="0">
                <a:solidFill>
                  <a:srgbClr val="00B050"/>
                </a:solidFill>
              </a:rPr>
              <a:t>隠れた変数の存在</a:t>
            </a:r>
          </a:p>
        </p:txBody>
      </p:sp>
      <p:sp>
        <p:nvSpPr>
          <p:cNvPr id="15" name="テキスト ボックス 14">
            <a:extLst>
              <a:ext uri="{FF2B5EF4-FFF2-40B4-BE49-F238E27FC236}">
                <a16:creationId xmlns:a16="http://schemas.microsoft.com/office/drawing/2014/main" id="{8A85CB16-52B6-3198-F9B4-72173D6CBCCB}"/>
              </a:ext>
            </a:extLst>
          </p:cNvPr>
          <p:cNvSpPr txBox="1"/>
          <p:nvPr/>
        </p:nvSpPr>
        <p:spPr>
          <a:xfrm>
            <a:off x="659757" y="5602148"/>
            <a:ext cx="3647152" cy="369332"/>
          </a:xfrm>
          <a:prstGeom prst="rect">
            <a:avLst/>
          </a:prstGeom>
          <a:noFill/>
        </p:spPr>
        <p:txBody>
          <a:bodyPr wrap="none" rtlCol="0">
            <a:spAutoFit/>
          </a:bodyPr>
          <a:lstStyle/>
          <a:p>
            <a:r>
              <a:rPr kumimoji="1" lang="ja-JP" altLang="en-US" dirty="0"/>
              <a:t>（確率的 ⊃ 決定論 ⊃ 実在論）</a:t>
            </a:r>
          </a:p>
        </p:txBody>
      </p:sp>
      <p:sp>
        <p:nvSpPr>
          <p:cNvPr id="17" name="テキスト ボックス 16">
            <a:extLst>
              <a:ext uri="{FF2B5EF4-FFF2-40B4-BE49-F238E27FC236}">
                <a16:creationId xmlns:a16="http://schemas.microsoft.com/office/drawing/2014/main" id="{C950D856-9E5C-E41F-5ECE-8A0AE97823C5}"/>
              </a:ext>
            </a:extLst>
          </p:cNvPr>
          <p:cNvSpPr txBox="1"/>
          <p:nvPr/>
        </p:nvSpPr>
        <p:spPr>
          <a:xfrm>
            <a:off x="4341163" y="4957820"/>
            <a:ext cx="2877711" cy="954107"/>
          </a:xfrm>
          <a:prstGeom prst="rect">
            <a:avLst/>
          </a:prstGeom>
          <a:noFill/>
        </p:spPr>
        <p:txBody>
          <a:bodyPr wrap="none" rtlCol="0">
            <a:spAutoFit/>
          </a:bodyPr>
          <a:lstStyle/>
          <a:p>
            <a:r>
              <a:rPr kumimoji="1" lang="en-US" altLang="ja-JP" sz="2800" dirty="0">
                <a:solidFill>
                  <a:schemeClr val="accent2"/>
                </a:solidFill>
              </a:rPr>
              <a:t>2-1) </a:t>
            </a:r>
            <a:r>
              <a:rPr kumimoji="1" lang="ja-JP" altLang="en-US" sz="2800" dirty="0">
                <a:solidFill>
                  <a:schemeClr val="accent2"/>
                </a:solidFill>
              </a:rPr>
              <a:t>選択独立性</a:t>
            </a:r>
            <a:endParaRPr kumimoji="1" lang="en-US" altLang="ja-JP" sz="2800" dirty="0">
              <a:solidFill>
                <a:schemeClr val="accent2"/>
              </a:solidFill>
            </a:endParaRPr>
          </a:p>
          <a:p>
            <a:r>
              <a:rPr kumimoji="1" lang="en-US" altLang="ja-JP" sz="2800" dirty="0">
                <a:solidFill>
                  <a:schemeClr val="accent2"/>
                </a:solidFill>
              </a:rPr>
              <a:t>2-2) </a:t>
            </a:r>
            <a:r>
              <a:rPr kumimoji="1" lang="ja-JP" altLang="en-US" sz="2800" dirty="0">
                <a:solidFill>
                  <a:schemeClr val="accent2"/>
                </a:solidFill>
              </a:rPr>
              <a:t>出力独立性</a:t>
            </a:r>
          </a:p>
        </p:txBody>
      </p:sp>
      <p:sp>
        <p:nvSpPr>
          <p:cNvPr id="21" name="矢印: ストライプ 20">
            <a:extLst>
              <a:ext uri="{FF2B5EF4-FFF2-40B4-BE49-F238E27FC236}">
                <a16:creationId xmlns:a16="http://schemas.microsoft.com/office/drawing/2014/main" id="{0B20A54E-08FD-29A6-BDC2-FBC9332A8748}"/>
              </a:ext>
            </a:extLst>
          </p:cNvPr>
          <p:cNvSpPr/>
          <p:nvPr/>
        </p:nvSpPr>
        <p:spPr>
          <a:xfrm rot="5400000">
            <a:off x="4649165" y="4035706"/>
            <a:ext cx="572947" cy="52664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ストライプ 21">
            <a:extLst>
              <a:ext uri="{FF2B5EF4-FFF2-40B4-BE49-F238E27FC236}">
                <a16:creationId xmlns:a16="http://schemas.microsoft.com/office/drawing/2014/main" id="{14F44518-B4BA-5482-C32F-8554FB145E3D}"/>
              </a:ext>
            </a:extLst>
          </p:cNvPr>
          <p:cNvSpPr/>
          <p:nvPr/>
        </p:nvSpPr>
        <p:spPr>
          <a:xfrm rot="5400000">
            <a:off x="9338841" y="4095508"/>
            <a:ext cx="572947" cy="52664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0C1BC84-E42C-516E-FE19-AE6774C377C7}"/>
              </a:ext>
            </a:extLst>
          </p:cNvPr>
          <p:cNvSpPr txBox="1"/>
          <p:nvPr/>
        </p:nvSpPr>
        <p:spPr>
          <a:xfrm>
            <a:off x="8099077" y="4953962"/>
            <a:ext cx="2518638" cy="523220"/>
          </a:xfrm>
          <a:prstGeom prst="rect">
            <a:avLst/>
          </a:prstGeom>
          <a:noFill/>
        </p:spPr>
        <p:txBody>
          <a:bodyPr wrap="none" rtlCol="0">
            <a:spAutoFit/>
          </a:bodyPr>
          <a:lstStyle/>
          <a:p>
            <a:r>
              <a:rPr kumimoji="1" lang="en-US" altLang="ja-JP" sz="2800" dirty="0">
                <a:solidFill>
                  <a:srgbClr val="0070C0"/>
                </a:solidFill>
              </a:rPr>
              <a:t>3) </a:t>
            </a:r>
            <a:r>
              <a:rPr kumimoji="1" lang="ja-JP" altLang="en-US" sz="2800" dirty="0">
                <a:solidFill>
                  <a:srgbClr val="0070C0"/>
                </a:solidFill>
              </a:rPr>
              <a:t>測定独立性</a:t>
            </a:r>
          </a:p>
        </p:txBody>
      </p:sp>
    </p:spTree>
    <p:extLst>
      <p:ext uri="{BB962C8B-B14F-4D97-AF65-F5344CB8AC3E}">
        <p14:creationId xmlns:p14="http://schemas.microsoft.com/office/powerpoint/2010/main" val="33614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animBg="1"/>
      <p:bldP spid="14" grpId="0"/>
      <p:bldP spid="15" grpId="0"/>
      <p:bldP spid="17" grpId="0"/>
      <p:bldP spid="21" grpId="0" animBg="1"/>
      <p:bldP spid="2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D702F-2C06-C768-57CE-3379FE6B2F6D}"/>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2690C0D-6E78-DCD9-4E40-0E99BF9E5A62}"/>
              </a:ext>
            </a:extLst>
          </p:cNvPr>
          <p:cNvSpPr txBox="1"/>
          <p:nvPr/>
        </p:nvSpPr>
        <p:spPr>
          <a:xfrm>
            <a:off x="624025" y="671758"/>
            <a:ext cx="2031325" cy="646331"/>
          </a:xfrm>
          <a:prstGeom prst="rect">
            <a:avLst/>
          </a:prstGeom>
          <a:noFill/>
        </p:spPr>
        <p:txBody>
          <a:bodyPr wrap="none" rtlCol="0">
            <a:spAutoFit/>
          </a:bodyPr>
          <a:lstStyle/>
          <a:p>
            <a:r>
              <a:rPr kumimoji="1" lang="en-US" altLang="ja-JP" sz="3600" dirty="0">
                <a:solidFill>
                  <a:schemeClr val="accent2"/>
                </a:solidFill>
              </a:rPr>
              <a:t>2)</a:t>
            </a:r>
            <a:r>
              <a:rPr kumimoji="1" lang="ja-JP" altLang="en-US" sz="3600" dirty="0">
                <a:solidFill>
                  <a:schemeClr val="accent2"/>
                </a:solidFill>
              </a:rPr>
              <a:t>局所性</a:t>
            </a:r>
            <a:endParaRPr kumimoji="1" lang="en-US" altLang="ja-JP" sz="3600" dirty="0">
              <a:solidFill>
                <a:schemeClr val="accent2"/>
              </a:solidFill>
            </a:endParaRPr>
          </a:p>
        </p:txBody>
      </p:sp>
      <p:sp>
        <p:nvSpPr>
          <p:cNvPr id="3" name="テキスト ボックス 2">
            <a:extLst>
              <a:ext uri="{FF2B5EF4-FFF2-40B4-BE49-F238E27FC236}">
                <a16:creationId xmlns:a16="http://schemas.microsoft.com/office/drawing/2014/main" id="{F00D5363-205E-6042-8FE2-75742C165F34}"/>
              </a:ext>
            </a:extLst>
          </p:cNvPr>
          <p:cNvSpPr txBox="1"/>
          <p:nvPr/>
        </p:nvSpPr>
        <p:spPr>
          <a:xfrm>
            <a:off x="1526459" y="1533833"/>
            <a:ext cx="7725192" cy="523220"/>
          </a:xfrm>
          <a:prstGeom prst="rect">
            <a:avLst/>
          </a:prstGeom>
          <a:noFill/>
        </p:spPr>
        <p:txBody>
          <a:bodyPr wrap="none" rtlCol="0">
            <a:spAutoFit/>
          </a:bodyPr>
          <a:lstStyle/>
          <a:p>
            <a:r>
              <a:rPr kumimoji="1" lang="en-US" altLang="ja-JP" sz="2800" dirty="0"/>
              <a:t>(2-1) </a:t>
            </a:r>
            <a:r>
              <a:rPr kumimoji="1" lang="ja-JP" altLang="en-US" sz="2800" dirty="0">
                <a:solidFill>
                  <a:schemeClr val="accent2"/>
                </a:solidFill>
              </a:rPr>
              <a:t>選択独立性（</a:t>
            </a:r>
            <a:r>
              <a:rPr kumimoji="1" lang="en-US" altLang="ja-JP" sz="2800" dirty="0">
                <a:solidFill>
                  <a:schemeClr val="accent2"/>
                </a:solidFill>
              </a:rPr>
              <a:t>Parameter Independence</a:t>
            </a:r>
            <a:r>
              <a:rPr kumimoji="1" lang="ja-JP" altLang="en-US" sz="2800" dirty="0">
                <a:solidFill>
                  <a:schemeClr val="accent2"/>
                </a:solidFill>
              </a:rPr>
              <a:t>）</a:t>
            </a:r>
          </a:p>
        </p:txBody>
      </p:sp>
      <p:sp>
        <p:nvSpPr>
          <p:cNvPr id="4" name="テキスト ボックス 3">
            <a:extLst>
              <a:ext uri="{FF2B5EF4-FFF2-40B4-BE49-F238E27FC236}">
                <a16:creationId xmlns:a16="http://schemas.microsoft.com/office/drawing/2014/main" id="{358F7DAA-D38D-D226-181B-9BE3BFB916E7}"/>
              </a:ext>
            </a:extLst>
          </p:cNvPr>
          <p:cNvSpPr txBox="1"/>
          <p:nvPr/>
        </p:nvSpPr>
        <p:spPr>
          <a:xfrm>
            <a:off x="225399" y="2670744"/>
            <a:ext cx="697627" cy="707886"/>
          </a:xfrm>
          <a:prstGeom prst="rect">
            <a:avLst/>
          </a:prstGeom>
          <a:noFill/>
        </p:spPr>
        <p:txBody>
          <a:bodyPr wrap="none" rtlCol="0">
            <a:spAutoFit/>
          </a:bodyPr>
          <a:lstStyle/>
          <a:p>
            <a:r>
              <a:rPr kumimoji="1" lang="ja-JP" altLang="en-US" sz="4000" dirty="0"/>
              <a:t>⇔</a:t>
            </a:r>
          </a:p>
        </p:txBody>
      </p:sp>
      <p:pic>
        <p:nvPicPr>
          <p:cNvPr id="8" name="図 7">
            <a:extLst>
              <a:ext uri="{FF2B5EF4-FFF2-40B4-BE49-F238E27FC236}">
                <a16:creationId xmlns:a16="http://schemas.microsoft.com/office/drawing/2014/main" id="{6FC51FC7-CDAE-A374-62A7-6687AA2F9FA9}"/>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3546407" y="2325955"/>
            <a:ext cx="3724548" cy="344789"/>
          </a:xfrm>
          <a:prstGeom prst="rect">
            <a:avLst/>
          </a:prstGeom>
        </p:spPr>
      </p:pic>
      <p:grpSp>
        <p:nvGrpSpPr>
          <p:cNvPr id="45" name="グループ化 44">
            <a:extLst>
              <a:ext uri="{FF2B5EF4-FFF2-40B4-BE49-F238E27FC236}">
                <a16:creationId xmlns:a16="http://schemas.microsoft.com/office/drawing/2014/main" id="{22DA62FE-2EBF-C923-D028-45B815F38C3C}"/>
              </a:ext>
            </a:extLst>
          </p:cNvPr>
          <p:cNvGrpSpPr/>
          <p:nvPr/>
        </p:nvGrpSpPr>
        <p:grpSpPr>
          <a:xfrm>
            <a:off x="3424482" y="4539305"/>
            <a:ext cx="7974379" cy="1667246"/>
            <a:chOff x="3424482" y="4539305"/>
            <a:chExt cx="7974379" cy="1667246"/>
          </a:xfrm>
        </p:grpSpPr>
        <p:grpSp>
          <p:nvGrpSpPr>
            <p:cNvPr id="37" name="グループ化 36">
              <a:extLst>
                <a:ext uri="{FF2B5EF4-FFF2-40B4-BE49-F238E27FC236}">
                  <a16:creationId xmlns:a16="http://schemas.microsoft.com/office/drawing/2014/main" id="{98A6CA93-18CE-FF90-C636-2543C6210E1A}"/>
                </a:ext>
              </a:extLst>
            </p:cNvPr>
            <p:cNvGrpSpPr/>
            <p:nvPr/>
          </p:nvGrpSpPr>
          <p:grpSpPr>
            <a:xfrm>
              <a:off x="3424482" y="4539305"/>
              <a:ext cx="7974379" cy="1599034"/>
              <a:chOff x="3394986" y="4657292"/>
              <a:chExt cx="7974379" cy="1599034"/>
            </a:xfrm>
          </p:grpSpPr>
          <p:sp>
            <p:nvSpPr>
              <p:cNvPr id="9" name="楕円 8">
                <a:extLst>
                  <a:ext uri="{FF2B5EF4-FFF2-40B4-BE49-F238E27FC236}">
                    <a16:creationId xmlns:a16="http://schemas.microsoft.com/office/drawing/2014/main" id="{A4DD9600-9D5E-6F5E-ACF4-595A428BBCC6}"/>
                  </a:ext>
                </a:extLst>
              </p:cNvPr>
              <p:cNvSpPr/>
              <p:nvPr/>
            </p:nvSpPr>
            <p:spPr>
              <a:xfrm>
                <a:off x="5100048" y="5185221"/>
                <a:ext cx="1244415" cy="100818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B779BC55-268F-83CD-DA3F-D7213FE70F0B}"/>
                  </a:ext>
                </a:extLst>
              </p:cNvPr>
              <p:cNvSpPr/>
              <p:nvPr/>
            </p:nvSpPr>
            <p:spPr>
              <a:xfrm>
                <a:off x="8575195" y="5264257"/>
                <a:ext cx="678310" cy="5780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4" name="矢印: 左カーブ 13">
                <a:extLst>
                  <a:ext uri="{FF2B5EF4-FFF2-40B4-BE49-F238E27FC236}">
                    <a16:creationId xmlns:a16="http://schemas.microsoft.com/office/drawing/2014/main" id="{1714AF23-4CC9-48E2-B89E-0126922DD3E5}"/>
                  </a:ext>
                </a:extLst>
              </p:cNvPr>
              <p:cNvSpPr/>
              <p:nvPr/>
            </p:nvSpPr>
            <p:spPr>
              <a:xfrm flipH="1">
                <a:off x="9048985" y="5205908"/>
                <a:ext cx="477055" cy="7521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2" name="図 31">
                <a:extLst>
                  <a:ext uri="{FF2B5EF4-FFF2-40B4-BE49-F238E27FC236}">
                    <a16:creationId xmlns:a16="http://schemas.microsoft.com/office/drawing/2014/main" id="{C9255541-0E8F-7D6F-A56F-C080FB86D24A}"/>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8897912" y="4755524"/>
                <a:ext cx="1453701" cy="29885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7" name="インク 16">
                    <a:extLst>
                      <a:ext uri="{FF2B5EF4-FFF2-40B4-BE49-F238E27FC236}">
                        <a16:creationId xmlns:a16="http://schemas.microsoft.com/office/drawing/2014/main" id="{821DC0D0-E4E4-70BE-0276-91AD58121FD8}"/>
                      </a:ext>
                    </a:extLst>
                  </p14:cNvPr>
                  <p14:cNvContentPartPr/>
                  <p14:nvPr/>
                </p14:nvContentPartPr>
                <p14:xfrm rot="608484">
                  <a:off x="5959497" y="5356199"/>
                  <a:ext cx="2882991" cy="592490"/>
                </p14:xfrm>
              </p:contentPart>
            </mc:Choice>
            <mc:Fallback xmlns="">
              <p:pic>
                <p:nvPicPr>
                  <p:cNvPr id="17" name="インク 16">
                    <a:extLst>
                      <a:ext uri="{FF2B5EF4-FFF2-40B4-BE49-F238E27FC236}">
                        <a16:creationId xmlns:a16="http://schemas.microsoft.com/office/drawing/2014/main" id="{B899CE73-A572-4EE0-BCB6-CA35AA56CBA4}"/>
                      </a:ext>
                    </a:extLst>
                  </p:cNvPr>
                  <p:cNvPicPr/>
                  <p:nvPr/>
                </p:nvPicPr>
                <p:blipFill>
                  <a:blip r:embed="rId17"/>
                  <a:stretch>
                    <a:fillRect/>
                  </a:stretch>
                </p:blipFill>
                <p:spPr>
                  <a:xfrm rot="608484">
                    <a:off x="5941496" y="5338212"/>
                    <a:ext cx="2918632" cy="628104"/>
                  </a:xfrm>
                  <a:prstGeom prst="rect">
                    <a:avLst/>
                  </a:prstGeom>
                </p:spPr>
              </p:pic>
            </mc:Fallback>
          </mc:AlternateContent>
          <p:pic>
            <p:nvPicPr>
              <p:cNvPr id="18" name="図 17">
                <a:extLst>
                  <a:ext uri="{FF2B5EF4-FFF2-40B4-BE49-F238E27FC236}">
                    <a16:creationId xmlns:a16="http://schemas.microsoft.com/office/drawing/2014/main" id="{26846A94-869F-5C9C-6A7D-3540DF9AF413}"/>
                  </a:ext>
                </a:extLst>
              </p:cNvPr>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873678" y="4942069"/>
                <a:ext cx="1050740" cy="320354"/>
              </a:xfrm>
              <a:prstGeom prst="rect">
                <a:avLst/>
              </a:prstGeom>
            </p:spPr>
          </p:pic>
          <p:pic>
            <p:nvPicPr>
              <p:cNvPr id="19" name="図 18" descr="挿絵 が含まれている画像&#10;&#10;自動的に生成された説明">
                <a:extLst>
                  <a:ext uri="{FF2B5EF4-FFF2-40B4-BE49-F238E27FC236}">
                    <a16:creationId xmlns:a16="http://schemas.microsoft.com/office/drawing/2014/main" id="{71780D35-4EA2-E2ED-5FEF-656D037EA10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3394986" y="5226915"/>
                <a:ext cx="723655" cy="731133"/>
              </a:xfrm>
              <a:prstGeom prst="rect">
                <a:avLst/>
              </a:prstGeom>
            </p:spPr>
          </p:pic>
          <p:pic>
            <p:nvPicPr>
              <p:cNvPr id="20" name="図 19" descr="抽象, 挿絵 が含まれている画像&#10;&#10;自動的に生成された説明">
                <a:extLst>
                  <a:ext uri="{FF2B5EF4-FFF2-40B4-BE49-F238E27FC236}">
                    <a16:creationId xmlns:a16="http://schemas.microsoft.com/office/drawing/2014/main" id="{1C1670FD-2453-A9AF-E5DF-DB7645056F6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9907416" y="5224369"/>
                <a:ext cx="477056" cy="543055"/>
              </a:xfrm>
              <a:prstGeom prst="rect">
                <a:avLst/>
              </a:prstGeom>
            </p:spPr>
          </p:pic>
          <p:sp>
            <p:nvSpPr>
              <p:cNvPr id="21" name="吹き出し: 円形 20">
                <a:extLst>
                  <a:ext uri="{FF2B5EF4-FFF2-40B4-BE49-F238E27FC236}">
                    <a16:creationId xmlns:a16="http://schemas.microsoft.com/office/drawing/2014/main" id="{33923511-4C1E-F60E-2AD8-86D75C0D4DAE}"/>
                  </a:ext>
                </a:extLst>
              </p:cNvPr>
              <p:cNvSpPr/>
              <p:nvPr/>
            </p:nvSpPr>
            <p:spPr>
              <a:xfrm>
                <a:off x="3873991" y="4657292"/>
                <a:ext cx="832594" cy="470132"/>
              </a:xfrm>
              <a:prstGeom prst="wedgeEllipseCallout">
                <a:avLst>
                  <a:gd name="adj1" fmla="val -46412"/>
                  <a:gd name="adj2" fmla="val 47384"/>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2800" dirty="0">
                    <a:solidFill>
                      <a:schemeClr val="accent2"/>
                    </a:solidFill>
                  </a:rPr>
                  <a:t>??</a:t>
                </a:r>
                <a:endParaRPr kumimoji="1" lang="ja-JP" altLang="en-US" sz="2800" dirty="0">
                  <a:solidFill>
                    <a:schemeClr val="accent2"/>
                  </a:solidFill>
                </a:endParaRPr>
              </a:p>
            </p:txBody>
          </p:sp>
          <p:pic>
            <p:nvPicPr>
              <p:cNvPr id="36" name="図 35">
                <a:extLst>
                  <a:ext uri="{FF2B5EF4-FFF2-40B4-BE49-F238E27FC236}">
                    <a16:creationId xmlns:a16="http://schemas.microsoft.com/office/drawing/2014/main" id="{D3BBE440-700E-94D4-6C02-A4CBC9FD88E2}"/>
                  </a:ext>
                </a:extLst>
              </p:cNvPr>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9907416" y="5937414"/>
                <a:ext cx="1461949" cy="318912"/>
              </a:xfrm>
              <a:prstGeom prst="rect">
                <a:avLst/>
              </a:prstGeom>
            </p:spPr>
          </p:pic>
        </p:grpSp>
        <p:sp>
          <p:nvSpPr>
            <p:cNvPr id="41" name="矢印: 左カーブ 40">
              <a:extLst>
                <a:ext uri="{FF2B5EF4-FFF2-40B4-BE49-F238E27FC236}">
                  <a16:creationId xmlns:a16="http://schemas.microsoft.com/office/drawing/2014/main" id="{4A2A97D1-DC01-7064-FAF2-7F6B28EDC286}"/>
                </a:ext>
              </a:extLst>
            </p:cNvPr>
            <p:cNvSpPr/>
            <p:nvPr/>
          </p:nvSpPr>
          <p:spPr>
            <a:xfrm>
              <a:off x="5039414" y="5185221"/>
              <a:ext cx="490531" cy="10081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2" name="図 41">
              <a:extLst>
                <a:ext uri="{FF2B5EF4-FFF2-40B4-BE49-F238E27FC236}">
                  <a16:creationId xmlns:a16="http://schemas.microsoft.com/office/drawing/2014/main" id="{7444A401-0C6D-AA2C-259F-3EFE1767CF40}"/>
                </a:ext>
              </a:extLst>
            </p:cNvPr>
            <p:cNvPicPr>
              <a:picLocks noChangeAspect="1"/>
            </p:cNvPicPr>
            <p:nvPr>
              <p:custDataLst>
                <p:tags r:id="rId3"/>
              </p:custDataLst>
            </p:nvPr>
          </p:nvPicPr>
          <p:blipFill>
            <a:blip r:embed="rId22" cstate="print">
              <a:extLst>
                <a:ext uri="{28A0092B-C50C-407E-A947-70E740481C1C}">
                  <a14:useLocalDpi xmlns:a14="http://schemas.microsoft.com/office/drawing/2010/main" val="0"/>
                </a:ext>
              </a:extLst>
            </a:blip>
            <a:stretch>
              <a:fillRect/>
            </a:stretch>
          </p:blipFill>
          <p:spPr>
            <a:xfrm>
              <a:off x="4680685" y="6056121"/>
              <a:ext cx="158773" cy="150430"/>
            </a:xfrm>
            <a:prstGeom prst="rect">
              <a:avLst/>
            </a:prstGeom>
          </p:spPr>
        </p:pic>
        <p:pic>
          <p:nvPicPr>
            <p:cNvPr id="43" name="図 42">
              <a:extLst>
                <a:ext uri="{FF2B5EF4-FFF2-40B4-BE49-F238E27FC236}">
                  <a16:creationId xmlns:a16="http://schemas.microsoft.com/office/drawing/2014/main" id="{AA8EFEB9-7FA3-6C3A-D9FB-9F4FFC8AD886}"/>
                </a:ext>
              </a:extLst>
            </p:cNvPr>
            <p:cNvPicPr>
              <a:picLocks noChangeAspect="1"/>
            </p:cNvPicPr>
            <p:nvPr>
              <p:custDataLst>
                <p:tags r:id="rId4"/>
              </p:custDataLst>
            </p:nvPr>
          </p:nvPicPr>
          <p:blipFill>
            <a:blip r:embed="rId23" cstate="print">
              <a:extLst>
                <a:ext uri="{28A0092B-C50C-407E-A947-70E740481C1C}">
                  <a14:useLocalDpi xmlns:a14="http://schemas.microsoft.com/office/drawing/2010/main" val="0"/>
                </a:ext>
              </a:extLst>
            </a:blip>
            <a:stretch>
              <a:fillRect/>
            </a:stretch>
          </p:blipFill>
          <p:spPr>
            <a:xfrm>
              <a:off x="4571434" y="5209620"/>
              <a:ext cx="173208" cy="150430"/>
            </a:xfrm>
            <a:prstGeom prst="rect">
              <a:avLst/>
            </a:prstGeom>
          </p:spPr>
        </p:pic>
      </p:grpSp>
      <p:sp>
        <p:nvSpPr>
          <p:cNvPr id="59" name="テキスト ボックス 58">
            <a:extLst>
              <a:ext uri="{FF2B5EF4-FFF2-40B4-BE49-F238E27FC236}">
                <a16:creationId xmlns:a16="http://schemas.microsoft.com/office/drawing/2014/main" id="{0213B3BB-F5A5-7AB8-E775-777209F8F7BF}"/>
              </a:ext>
            </a:extLst>
          </p:cNvPr>
          <p:cNvSpPr txBox="1"/>
          <p:nvPr/>
        </p:nvSpPr>
        <p:spPr>
          <a:xfrm>
            <a:off x="10622121" y="5123979"/>
            <a:ext cx="397866" cy="369332"/>
          </a:xfrm>
          <a:prstGeom prst="rect">
            <a:avLst/>
          </a:prstGeom>
          <a:noFill/>
        </p:spPr>
        <p:txBody>
          <a:bodyPr wrap="none" rtlCol="0">
            <a:spAutoFit/>
          </a:bodyPr>
          <a:lstStyle/>
          <a:p>
            <a:r>
              <a:rPr kumimoji="1" lang="en-US" altLang="ja-JP" dirty="0"/>
              <a:t>or</a:t>
            </a:r>
            <a:endParaRPr kumimoji="1" lang="ja-JP" altLang="en-US" dirty="0"/>
          </a:p>
        </p:txBody>
      </p:sp>
      <p:pic>
        <p:nvPicPr>
          <p:cNvPr id="63" name="図 62">
            <a:extLst>
              <a:ext uri="{FF2B5EF4-FFF2-40B4-BE49-F238E27FC236}">
                <a16:creationId xmlns:a16="http://schemas.microsoft.com/office/drawing/2014/main" id="{17334CB9-F8EE-23FB-AE6D-F30FD048CF3C}"/>
              </a:ext>
            </a:extLst>
          </p:cNvPr>
          <p:cNvPicPr>
            <a:picLocks noChangeAspect="1"/>
          </p:cNvPicPr>
          <p:nvPr>
            <p:custDataLst>
              <p:tags r:id="rId2"/>
            </p:custDataLst>
          </p:nvPr>
        </p:nvPicPr>
        <p:blipFill>
          <a:blip r:embed="rId24" cstate="print">
            <a:extLst>
              <a:ext uri="{28A0092B-C50C-407E-A947-70E740481C1C}">
                <a14:useLocalDpi xmlns:a14="http://schemas.microsoft.com/office/drawing/2010/main" val="0"/>
              </a:ext>
            </a:extLst>
          </a:blip>
          <a:stretch>
            <a:fillRect/>
          </a:stretch>
        </p:blipFill>
        <p:spPr>
          <a:xfrm>
            <a:off x="5619668" y="768231"/>
            <a:ext cx="5215684" cy="373988"/>
          </a:xfrm>
          <a:prstGeom prst="rect">
            <a:avLst/>
          </a:prstGeom>
        </p:spPr>
      </p:pic>
      <p:pic>
        <p:nvPicPr>
          <p:cNvPr id="68" name="図 67">
            <a:extLst>
              <a:ext uri="{FF2B5EF4-FFF2-40B4-BE49-F238E27FC236}">
                <a16:creationId xmlns:a16="http://schemas.microsoft.com/office/drawing/2014/main" id="{0BF41375-B801-5E8F-AFEA-C09FAEC18D9A}"/>
              </a:ext>
            </a:extLst>
          </p:cNvPr>
          <p:cNvPicPr>
            <a:picLocks noChangeAspect="1"/>
          </p:cNvPicPr>
          <p:nvPr/>
        </p:nvPicPr>
        <p:blipFill>
          <a:blip r:embed="rId25"/>
          <a:stretch>
            <a:fillRect/>
          </a:stretch>
        </p:blipFill>
        <p:spPr>
          <a:xfrm>
            <a:off x="923026" y="1275408"/>
            <a:ext cx="488280" cy="3362129"/>
          </a:xfrm>
          <a:prstGeom prst="rect">
            <a:avLst/>
          </a:prstGeom>
        </p:spPr>
      </p:pic>
      <p:sp>
        <p:nvSpPr>
          <p:cNvPr id="69" name="テキスト ボックス 68">
            <a:extLst>
              <a:ext uri="{FF2B5EF4-FFF2-40B4-BE49-F238E27FC236}">
                <a16:creationId xmlns:a16="http://schemas.microsoft.com/office/drawing/2014/main" id="{80206F40-D1F6-D4B1-0AA9-1CF2B83F66C7}"/>
              </a:ext>
            </a:extLst>
          </p:cNvPr>
          <p:cNvSpPr txBox="1"/>
          <p:nvPr/>
        </p:nvSpPr>
        <p:spPr>
          <a:xfrm>
            <a:off x="2487609" y="2375336"/>
            <a:ext cx="901209" cy="369332"/>
          </a:xfrm>
          <a:prstGeom prst="rect">
            <a:avLst/>
          </a:prstGeom>
          <a:noFill/>
        </p:spPr>
        <p:txBody>
          <a:bodyPr wrap="none" rtlCol="0">
            <a:spAutoFit/>
          </a:bodyPr>
          <a:lstStyle/>
          <a:p>
            <a:r>
              <a:rPr kumimoji="1" lang="en-US" altLang="ja-JP" dirty="0"/>
              <a:t>[A</a:t>
            </a:r>
            <a:r>
              <a:rPr kumimoji="1" lang="ja-JP" altLang="en-US" dirty="0"/>
              <a:t>←</a:t>
            </a:r>
            <a:r>
              <a:rPr kumimoji="1" lang="en-US" altLang="ja-JP" dirty="0"/>
              <a:t>B]</a:t>
            </a:r>
            <a:endParaRPr kumimoji="1" lang="ja-JP" altLang="en-US" dirty="0"/>
          </a:p>
        </p:txBody>
      </p:sp>
      <p:sp>
        <p:nvSpPr>
          <p:cNvPr id="72" name="テキスト ボックス 71">
            <a:extLst>
              <a:ext uri="{FF2B5EF4-FFF2-40B4-BE49-F238E27FC236}">
                <a16:creationId xmlns:a16="http://schemas.microsoft.com/office/drawing/2014/main" id="{20CE7118-B9DB-B4A1-8E3A-E8D9546ED0FD}"/>
              </a:ext>
            </a:extLst>
          </p:cNvPr>
          <p:cNvSpPr txBox="1"/>
          <p:nvPr/>
        </p:nvSpPr>
        <p:spPr>
          <a:xfrm>
            <a:off x="8209703" y="6464455"/>
            <a:ext cx="3374642" cy="369332"/>
          </a:xfrm>
          <a:prstGeom prst="rect">
            <a:avLst/>
          </a:prstGeom>
          <a:noFill/>
        </p:spPr>
        <p:txBody>
          <a:bodyPr wrap="none" rtlCol="0">
            <a:spAutoFit/>
          </a:bodyPr>
          <a:lstStyle/>
          <a:p>
            <a:r>
              <a:rPr kumimoji="1" lang="en-US" altLang="ja-JP" dirty="0"/>
              <a:t>Jarrett (1984), Nelson (1985)</a:t>
            </a:r>
            <a:endParaRPr kumimoji="1" lang="ja-JP" altLang="en-US" dirty="0"/>
          </a:p>
        </p:txBody>
      </p:sp>
      <p:sp>
        <p:nvSpPr>
          <p:cNvPr id="11" name="四角形: 角を丸くする 10">
            <a:extLst>
              <a:ext uri="{FF2B5EF4-FFF2-40B4-BE49-F238E27FC236}">
                <a16:creationId xmlns:a16="http://schemas.microsoft.com/office/drawing/2014/main" id="{76154259-E531-7FFE-49DA-1903AA06835C}"/>
              </a:ext>
            </a:extLst>
          </p:cNvPr>
          <p:cNvSpPr/>
          <p:nvPr/>
        </p:nvSpPr>
        <p:spPr>
          <a:xfrm>
            <a:off x="4472723" y="2300109"/>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B497703E-5B1C-4DDC-D3C4-1C735A05044E}"/>
              </a:ext>
            </a:extLst>
          </p:cNvPr>
          <p:cNvSpPr/>
          <p:nvPr/>
        </p:nvSpPr>
        <p:spPr>
          <a:xfrm>
            <a:off x="6581834" y="2312054"/>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EB2ADE3-2F45-236C-8AEB-51832CBAEB42}"/>
              </a:ext>
            </a:extLst>
          </p:cNvPr>
          <p:cNvSpPr txBox="1"/>
          <p:nvPr/>
        </p:nvSpPr>
        <p:spPr>
          <a:xfrm>
            <a:off x="2597068" y="688695"/>
            <a:ext cx="3398617" cy="646331"/>
          </a:xfrm>
          <a:prstGeom prst="rect">
            <a:avLst/>
          </a:prstGeom>
          <a:noFill/>
        </p:spPr>
        <p:txBody>
          <a:bodyPr wrap="square">
            <a:spAutoFit/>
          </a:bodyPr>
          <a:lstStyle/>
          <a:p>
            <a:r>
              <a:rPr kumimoji="1" lang="en-US" altLang="ja-JP" sz="3600" dirty="0">
                <a:solidFill>
                  <a:schemeClr val="accent2"/>
                </a:solidFill>
              </a:rPr>
              <a:t>(</a:t>
            </a:r>
            <a:r>
              <a:rPr kumimoji="1" lang="ja-JP" altLang="en-US" sz="3600" dirty="0">
                <a:solidFill>
                  <a:schemeClr val="accent2"/>
                </a:solidFill>
              </a:rPr>
              <a:t>分解可能性</a:t>
            </a:r>
            <a:r>
              <a:rPr kumimoji="1" lang="en-US" altLang="ja-JP" sz="3600" dirty="0">
                <a:solidFill>
                  <a:schemeClr val="accent2"/>
                </a:solidFill>
              </a:rPr>
              <a:t>)</a:t>
            </a:r>
            <a:endParaRPr lang="ja-JP" altLang="en-US" sz="3600" dirty="0"/>
          </a:p>
        </p:txBody>
      </p:sp>
    </p:spTree>
    <p:extLst>
      <p:ext uri="{BB962C8B-B14F-4D97-AF65-F5344CB8AC3E}">
        <p14:creationId xmlns:p14="http://schemas.microsoft.com/office/powerpoint/2010/main" val="263591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9" grpId="0"/>
      <p:bldP spid="69" grpId="0"/>
      <p:bldP spid="11" grpId="0" animBg="1"/>
      <p:bldP spid="12"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9C15E94-9D84-5DF9-BD01-2448F17F9371}"/>
              </a:ext>
            </a:extLst>
          </p:cNvPr>
          <p:cNvSpPr txBox="1"/>
          <p:nvPr/>
        </p:nvSpPr>
        <p:spPr>
          <a:xfrm>
            <a:off x="1526459" y="1533833"/>
            <a:ext cx="7725192" cy="523220"/>
          </a:xfrm>
          <a:prstGeom prst="rect">
            <a:avLst/>
          </a:prstGeom>
          <a:noFill/>
        </p:spPr>
        <p:txBody>
          <a:bodyPr wrap="none" rtlCol="0">
            <a:spAutoFit/>
          </a:bodyPr>
          <a:lstStyle/>
          <a:p>
            <a:r>
              <a:rPr kumimoji="1" lang="en-US" altLang="ja-JP" sz="2800" dirty="0"/>
              <a:t>(2-1) </a:t>
            </a:r>
            <a:r>
              <a:rPr kumimoji="1" lang="ja-JP" altLang="en-US" sz="2800" dirty="0">
                <a:solidFill>
                  <a:schemeClr val="accent2"/>
                </a:solidFill>
              </a:rPr>
              <a:t>選択独立性（</a:t>
            </a:r>
            <a:r>
              <a:rPr kumimoji="1" lang="en-US" altLang="ja-JP" sz="2800" dirty="0">
                <a:solidFill>
                  <a:schemeClr val="accent2"/>
                </a:solidFill>
              </a:rPr>
              <a:t>Parameter Independence</a:t>
            </a:r>
            <a:r>
              <a:rPr kumimoji="1" lang="ja-JP" altLang="en-US" sz="2800" dirty="0">
                <a:solidFill>
                  <a:schemeClr val="accent2"/>
                </a:solidFill>
              </a:rPr>
              <a:t>）</a:t>
            </a:r>
          </a:p>
        </p:txBody>
      </p:sp>
      <p:sp>
        <p:nvSpPr>
          <p:cNvPr id="4" name="テキスト ボックス 3">
            <a:extLst>
              <a:ext uri="{FF2B5EF4-FFF2-40B4-BE49-F238E27FC236}">
                <a16:creationId xmlns:a16="http://schemas.microsoft.com/office/drawing/2014/main" id="{B25F0983-90CA-82ED-B529-EB77FE54B721}"/>
              </a:ext>
            </a:extLst>
          </p:cNvPr>
          <p:cNvSpPr txBox="1"/>
          <p:nvPr/>
        </p:nvSpPr>
        <p:spPr>
          <a:xfrm>
            <a:off x="225399" y="2670744"/>
            <a:ext cx="697627" cy="707886"/>
          </a:xfrm>
          <a:prstGeom prst="rect">
            <a:avLst/>
          </a:prstGeom>
          <a:noFill/>
        </p:spPr>
        <p:txBody>
          <a:bodyPr wrap="none" rtlCol="0">
            <a:spAutoFit/>
          </a:bodyPr>
          <a:lstStyle/>
          <a:p>
            <a:r>
              <a:rPr kumimoji="1" lang="ja-JP" altLang="en-US" sz="4000" dirty="0"/>
              <a:t>⇔</a:t>
            </a:r>
          </a:p>
        </p:txBody>
      </p:sp>
      <p:pic>
        <p:nvPicPr>
          <p:cNvPr id="8" name="図 7">
            <a:extLst>
              <a:ext uri="{FF2B5EF4-FFF2-40B4-BE49-F238E27FC236}">
                <a16:creationId xmlns:a16="http://schemas.microsoft.com/office/drawing/2014/main" id="{F4EF45B2-0BF0-0CF2-C456-08A1D3BD4A0F}"/>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3546407" y="2325955"/>
            <a:ext cx="3724548" cy="344789"/>
          </a:xfrm>
          <a:prstGeom prst="rect">
            <a:avLst/>
          </a:prstGeom>
        </p:spPr>
      </p:pic>
      <p:pic>
        <p:nvPicPr>
          <p:cNvPr id="68" name="図 67">
            <a:extLst>
              <a:ext uri="{FF2B5EF4-FFF2-40B4-BE49-F238E27FC236}">
                <a16:creationId xmlns:a16="http://schemas.microsoft.com/office/drawing/2014/main" id="{D5BEC971-0B36-1D08-4344-B4E56189B00B}"/>
              </a:ext>
            </a:extLst>
          </p:cNvPr>
          <p:cNvPicPr>
            <a:picLocks noChangeAspect="1"/>
          </p:cNvPicPr>
          <p:nvPr/>
        </p:nvPicPr>
        <p:blipFill>
          <a:blip r:embed="rId13"/>
          <a:stretch>
            <a:fillRect/>
          </a:stretch>
        </p:blipFill>
        <p:spPr>
          <a:xfrm>
            <a:off x="923026" y="1275408"/>
            <a:ext cx="488280" cy="3362129"/>
          </a:xfrm>
          <a:prstGeom prst="rect">
            <a:avLst/>
          </a:prstGeom>
        </p:spPr>
      </p:pic>
      <p:sp>
        <p:nvSpPr>
          <p:cNvPr id="69" name="テキスト ボックス 68">
            <a:extLst>
              <a:ext uri="{FF2B5EF4-FFF2-40B4-BE49-F238E27FC236}">
                <a16:creationId xmlns:a16="http://schemas.microsoft.com/office/drawing/2014/main" id="{2DF2790D-055F-3AD0-652C-C0C2251B9787}"/>
              </a:ext>
            </a:extLst>
          </p:cNvPr>
          <p:cNvSpPr txBox="1"/>
          <p:nvPr/>
        </p:nvSpPr>
        <p:spPr>
          <a:xfrm>
            <a:off x="2487609" y="2375336"/>
            <a:ext cx="901209" cy="369332"/>
          </a:xfrm>
          <a:prstGeom prst="rect">
            <a:avLst/>
          </a:prstGeom>
          <a:noFill/>
        </p:spPr>
        <p:txBody>
          <a:bodyPr wrap="none" rtlCol="0">
            <a:spAutoFit/>
          </a:bodyPr>
          <a:lstStyle/>
          <a:p>
            <a:r>
              <a:rPr kumimoji="1" lang="en-US" altLang="ja-JP" dirty="0"/>
              <a:t>[A</a:t>
            </a:r>
            <a:r>
              <a:rPr kumimoji="1" lang="ja-JP" altLang="en-US" dirty="0"/>
              <a:t>←</a:t>
            </a:r>
            <a:r>
              <a:rPr kumimoji="1" lang="en-US" altLang="ja-JP" dirty="0"/>
              <a:t>B]</a:t>
            </a:r>
            <a:endParaRPr kumimoji="1" lang="ja-JP" altLang="en-US" dirty="0"/>
          </a:p>
        </p:txBody>
      </p:sp>
      <p:sp>
        <p:nvSpPr>
          <p:cNvPr id="11" name="四角形: 角を丸くする 10">
            <a:extLst>
              <a:ext uri="{FF2B5EF4-FFF2-40B4-BE49-F238E27FC236}">
                <a16:creationId xmlns:a16="http://schemas.microsoft.com/office/drawing/2014/main" id="{FCA50780-392A-73F4-8E7F-E14B9E0BDEB2}"/>
              </a:ext>
            </a:extLst>
          </p:cNvPr>
          <p:cNvSpPr/>
          <p:nvPr/>
        </p:nvSpPr>
        <p:spPr>
          <a:xfrm>
            <a:off x="4472723" y="2300109"/>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CD54C34-A0BE-E8FD-7278-2BF8A40CD0F2}"/>
              </a:ext>
            </a:extLst>
          </p:cNvPr>
          <p:cNvSpPr/>
          <p:nvPr/>
        </p:nvSpPr>
        <p:spPr>
          <a:xfrm>
            <a:off x="6581834" y="2312054"/>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A5DEF343-C87C-5BEC-5E02-D6FBCB8E3399}"/>
              </a:ext>
            </a:extLst>
          </p:cNvPr>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3546407" y="2842778"/>
            <a:ext cx="3656416" cy="344789"/>
          </a:xfrm>
          <a:prstGeom prst="rect">
            <a:avLst/>
          </a:prstGeom>
        </p:spPr>
      </p:pic>
      <p:sp>
        <p:nvSpPr>
          <p:cNvPr id="7" name="テキスト ボックス 6">
            <a:extLst>
              <a:ext uri="{FF2B5EF4-FFF2-40B4-BE49-F238E27FC236}">
                <a16:creationId xmlns:a16="http://schemas.microsoft.com/office/drawing/2014/main" id="{DA2DDE85-DBA9-F4FF-8D74-518003D86C30}"/>
              </a:ext>
            </a:extLst>
          </p:cNvPr>
          <p:cNvSpPr txBox="1"/>
          <p:nvPr/>
        </p:nvSpPr>
        <p:spPr>
          <a:xfrm>
            <a:off x="2487608" y="2892129"/>
            <a:ext cx="901209" cy="369332"/>
          </a:xfrm>
          <a:prstGeom prst="rect">
            <a:avLst/>
          </a:prstGeom>
          <a:noFill/>
        </p:spPr>
        <p:txBody>
          <a:bodyPr wrap="none" rtlCol="0">
            <a:spAutoFit/>
          </a:bodyPr>
          <a:lstStyle/>
          <a:p>
            <a:r>
              <a:rPr kumimoji="1" lang="en-US" altLang="ja-JP" dirty="0"/>
              <a:t>[A</a:t>
            </a:r>
            <a:r>
              <a:rPr lang="ja-JP" altLang="en-US" dirty="0"/>
              <a:t>→</a:t>
            </a:r>
            <a:r>
              <a:rPr kumimoji="1" lang="en-US" altLang="ja-JP" dirty="0"/>
              <a:t>B]</a:t>
            </a:r>
            <a:endParaRPr kumimoji="1" lang="ja-JP" altLang="en-US" dirty="0"/>
          </a:p>
        </p:txBody>
      </p:sp>
      <p:sp>
        <p:nvSpPr>
          <p:cNvPr id="13" name="四角形: 角を丸くする 12">
            <a:extLst>
              <a:ext uri="{FF2B5EF4-FFF2-40B4-BE49-F238E27FC236}">
                <a16:creationId xmlns:a16="http://schemas.microsoft.com/office/drawing/2014/main" id="{54CD6957-62CF-1C36-EA10-0684F34858FA}"/>
              </a:ext>
            </a:extLst>
          </p:cNvPr>
          <p:cNvSpPr/>
          <p:nvPr/>
        </p:nvSpPr>
        <p:spPr>
          <a:xfrm>
            <a:off x="4061595" y="2755538"/>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641E8B34-AD04-9861-6821-7FC4DB57ABE4}"/>
              </a:ext>
            </a:extLst>
          </p:cNvPr>
          <p:cNvSpPr/>
          <p:nvPr/>
        </p:nvSpPr>
        <p:spPr>
          <a:xfrm>
            <a:off x="6170706" y="2767483"/>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37D1811C-552E-0B27-87F8-1E53E0BE952F}"/>
              </a:ext>
            </a:extLst>
          </p:cNvPr>
          <p:cNvGrpSpPr/>
          <p:nvPr>
            <p:custDataLst>
              <p:tags r:id="rId3"/>
            </p:custDataLst>
          </p:nvPr>
        </p:nvGrpSpPr>
        <p:grpSpPr>
          <a:xfrm>
            <a:off x="3424482" y="4481404"/>
            <a:ext cx="8172855" cy="1594016"/>
            <a:chOff x="3424482" y="4481404"/>
            <a:chExt cx="8172855" cy="1594016"/>
          </a:xfrm>
        </p:grpSpPr>
        <p:sp>
          <p:nvSpPr>
            <p:cNvPr id="22" name="楕円 21">
              <a:extLst>
                <a:ext uri="{FF2B5EF4-FFF2-40B4-BE49-F238E27FC236}">
                  <a16:creationId xmlns:a16="http://schemas.microsoft.com/office/drawing/2014/main" id="{4912E353-8718-AEE8-089F-18B81677BBCA}"/>
                </a:ext>
              </a:extLst>
            </p:cNvPr>
            <p:cNvSpPr/>
            <p:nvPr/>
          </p:nvSpPr>
          <p:spPr>
            <a:xfrm>
              <a:off x="5129544" y="5067234"/>
              <a:ext cx="1244415" cy="100818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7B7B2127-2E4F-C6A2-02AB-F5529DD15408}"/>
                </a:ext>
              </a:extLst>
            </p:cNvPr>
            <p:cNvSpPr/>
            <p:nvPr/>
          </p:nvSpPr>
          <p:spPr>
            <a:xfrm>
              <a:off x="8604691" y="5146270"/>
              <a:ext cx="678310" cy="5780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4" name="矢印: 左カーブ 23">
              <a:extLst>
                <a:ext uri="{FF2B5EF4-FFF2-40B4-BE49-F238E27FC236}">
                  <a16:creationId xmlns:a16="http://schemas.microsoft.com/office/drawing/2014/main" id="{E70841D8-9BD9-3679-3702-FE681BB18C1B}"/>
                </a:ext>
              </a:extLst>
            </p:cNvPr>
            <p:cNvSpPr/>
            <p:nvPr/>
          </p:nvSpPr>
          <p:spPr>
            <a:xfrm flipH="1">
              <a:off x="9078481" y="5087921"/>
              <a:ext cx="477055" cy="7521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5" name="図 24">
              <a:extLst>
                <a:ext uri="{FF2B5EF4-FFF2-40B4-BE49-F238E27FC236}">
                  <a16:creationId xmlns:a16="http://schemas.microsoft.com/office/drawing/2014/main" id="{D9C8FB2C-C260-D48E-66C9-1E33B8C506E9}"/>
                </a:ext>
              </a:extLst>
            </p:cNvPr>
            <p:cNvPicPr>
              <a:picLocks noChangeAspect="1"/>
            </p:cNvPicPr>
            <p:nvPr>
              <p:custDataLst>
                <p:tags r:id="rId8"/>
              </p:custDataLst>
            </p:nvPr>
          </p:nvPicPr>
          <p:blipFill>
            <a:blip r:embed="rId15" cstate="print">
              <a:extLst>
                <a:ext uri="{28A0092B-C50C-407E-A947-70E740481C1C}">
                  <a14:useLocalDpi xmlns:a14="http://schemas.microsoft.com/office/drawing/2010/main" val="0"/>
                </a:ext>
              </a:extLst>
            </a:blip>
            <a:stretch>
              <a:fillRect/>
            </a:stretch>
          </p:blipFill>
          <p:spPr>
            <a:xfrm>
              <a:off x="9705214" y="4803411"/>
              <a:ext cx="160835" cy="214614"/>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インク 25">
                  <a:extLst>
                    <a:ext uri="{FF2B5EF4-FFF2-40B4-BE49-F238E27FC236}">
                      <a16:creationId xmlns:a16="http://schemas.microsoft.com/office/drawing/2014/main" id="{79F30BF2-629D-BBC1-C223-668CDE5AA754}"/>
                    </a:ext>
                  </a:extLst>
                </p14:cNvPr>
                <p14:cNvContentPartPr/>
                <p14:nvPr/>
              </p14:nvContentPartPr>
              <p14:xfrm rot="608484">
                <a:off x="5988993" y="5238212"/>
                <a:ext cx="2882991" cy="592490"/>
              </p14:xfrm>
            </p:contentPart>
          </mc:Choice>
          <mc:Fallback xmlns="">
            <p:pic>
              <p:nvPicPr>
                <p:cNvPr id="17" name="インク 16">
                  <a:extLst>
                    <a:ext uri="{FF2B5EF4-FFF2-40B4-BE49-F238E27FC236}">
                      <a16:creationId xmlns:a16="http://schemas.microsoft.com/office/drawing/2014/main" id="{B899CE73-A572-4EE0-BCB6-CA35AA56CBA4}"/>
                    </a:ext>
                  </a:extLst>
                </p:cNvPr>
                <p:cNvPicPr/>
                <p:nvPr/>
              </p:nvPicPr>
              <p:blipFill>
                <a:blip r:embed="rId18"/>
                <a:stretch>
                  <a:fillRect/>
                </a:stretch>
              </p:blipFill>
              <p:spPr>
                <a:xfrm rot="608484">
                  <a:off x="5970992" y="5220225"/>
                  <a:ext cx="2918632" cy="628104"/>
                </a:xfrm>
                <a:prstGeom prst="rect">
                  <a:avLst/>
                </a:prstGeom>
              </p:spPr>
            </p:pic>
          </mc:Fallback>
        </mc:AlternateContent>
        <p:pic>
          <p:nvPicPr>
            <p:cNvPr id="27" name="図 26">
              <a:extLst>
                <a:ext uri="{FF2B5EF4-FFF2-40B4-BE49-F238E27FC236}">
                  <a16:creationId xmlns:a16="http://schemas.microsoft.com/office/drawing/2014/main" id="{F7FBC0E1-DE56-D27F-2BEF-AF3AD3C4DBD3}"/>
                </a:ext>
              </a:extLst>
            </p:cNvPr>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6903174" y="4824082"/>
              <a:ext cx="1050740" cy="320354"/>
            </a:xfrm>
            <a:prstGeom prst="rect">
              <a:avLst/>
            </a:prstGeom>
          </p:spPr>
        </p:pic>
        <p:pic>
          <p:nvPicPr>
            <p:cNvPr id="28" name="図 27" descr="挿絵 が含まれている画像&#10;&#10;自動的に生成された説明">
              <a:extLst>
                <a:ext uri="{FF2B5EF4-FFF2-40B4-BE49-F238E27FC236}">
                  <a16:creationId xmlns:a16="http://schemas.microsoft.com/office/drawing/2014/main" id="{359464D4-F799-0515-7A15-56A7853771A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3424482" y="5108928"/>
              <a:ext cx="723655" cy="731133"/>
            </a:xfrm>
            <a:prstGeom prst="rect">
              <a:avLst/>
            </a:prstGeom>
          </p:spPr>
        </p:pic>
        <p:pic>
          <p:nvPicPr>
            <p:cNvPr id="29" name="図 28" descr="抽象, 挿絵 が含まれている画像&#10;&#10;自動的に生成された説明">
              <a:extLst>
                <a:ext uri="{FF2B5EF4-FFF2-40B4-BE49-F238E27FC236}">
                  <a16:creationId xmlns:a16="http://schemas.microsoft.com/office/drawing/2014/main" id="{AA11E62A-4801-0811-9C73-E74787B77C9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9936912" y="5106382"/>
              <a:ext cx="477056" cy="543055"/>
            </a:xfrm>
            <a:prstGeom prst="rect">
              <a:avLst/>
            </a:prstGeom>
          </p:spPr>
        </p:pic>
        <p:sp>
          <p:nvSpPr>
            <p:cNvPr id="30" name="吹き出し: 円形 29">
              <a:extLst>
                <a:ext uri="{FF2B5EF4-FFF2-40B4-BE49-F238E27FC236}">
                  <a16:creationId xmlns:a16="http://schemas.microsoft.com/office/drawing/2014/main" id="{2DA93B1C-55FB-C378-EBFB-6FB7074AB991}"/>
                </a:ext>
              </a:extLst>
            </p:cNvPr>
            <p:cNvSpPr/>
            <p:nvPr/>
          </p:nvSpPr>
          <p:spPr>
            <a:xfrm>
              <a:off x="10764743" y="4481404"/>
              <a:ext cx="832594" cy="470132"/>
            </a:xfrm>
            <a:prstGeom prst="wedgeEllipseCallout">
              <a:avLst>
                <a:gd name="adj1" fmla="val -46412"/>
                <a:gd name="adj2" fmla="val 47384"/>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2800" dirty="0">
                  <a:solidFill>
                    <a:schemeClr val="accent2"/>
                  </a:solidFill>
                </a:rPr>
                <a:t>??</a:t>
              </a:r>
              <a:endParaRPr kumimoji="1" lang="ja-JP" altLang="en-US" sz="2800" dirty="0">
                <a:solidFill>
                  <a:schemeClr val="accent2"/>
                </a:solidFill>
              </a:endParaRPr>
            </a:p>
          </p:txBody>
        </p:sp>
      </p:grpSp>
      <p:sp>
        <p:nvSpPr>
          <p:cNvPr id="31" name="矢印: 左カーブ 30">
            <a:extLst>
              <a:ext uri="{FF2B5EF4-FFF2-40B4-BE49-F238E27FC236}">
                <a16:creationId xmlns:a16="http://schemas.microsoft.com/office/drawing/2014/main" id="{5D8FDAD3-349A-B69D-7B3D-53007653508E}"/>
              </a:ext>
            </a:extLst>
          </p:cNvPr>
          <p:cNvSpPr/>
          <p:nvPr/>
        </p:nvSpPr>
        <p:spPr>
          <a:xfrm>
            <a:off x="5039414" y="5185221"/>
            <a:ext cx="490531" cy="10081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3" name="図 32">
            <a:extLst>
              <a:ext uri="{FF2B5EF4-FFF2-40B4-BE49-F238E27FC236}">
                <a16:creationId xmlns:a16="http://schemas.microsoft.com/office/drawing/2014/main" id="{B5A4931E-0E2F-1762-5CB3-6B28AED434D9}"/>
              </a:ext>
            </a:extLst>
          </p:cNvPr>
          <p:cNvPicPr>
            <a:picLocks noChangeAspect="1"/>
          </p:cNvPicPr>
          <p:nvPr>
            <p:custDataLst>
              <p:tags r:id="rId4"/>
            </p:custDataLst>
          </p:nvPr>
        </p:nvPicPr>
        <p:blipFill>
          <a:blip r:embed="rId22" cstate="print">
            <a:extLst>
              <a:ext uri="{28A0092B-C50C-407E-A947-70E740481C1C}">
                <a14:useLocalDpi xmlns:a14="http://schemas.microsoft.com/office/drawing/2010/main" val="0"/>
              </a:ext>
            </a:extLst>
          </a:blip>
          <a:stretch>
            <a:fillRect/>
          </a:stretch>
        </p:blipFill>
        <p:spPr>
          <a:xfrm>
            <a:off x="4680685" y="6056121"/>
            <a:ext cx="158773" cy="150430"/>
          </a:xfrm>
          <a:prstGeom prst="rect">
            <a:avLst/>
          </a:prstGeom>
        </p:spPr>
      </p:pic>
      <p:pic>
        <p:nvPicPr>
          <p:cNvPr id="34" name="図 33">
            <a:extLst>
              <a:ext uri="{FF2B5EF4-FFF2-40B4-BE49-F238E27FC236}">
                <a16:creationId xmlns:a16="http://schemas.microsoft.com/office/drawing/2014/main" id="{4A226535-5D93-45DE-F0AE-E36E38F5A512}"/>
              </a:ext>
            </a:extLst>
          </p:cNvPr>
          <p:cNvPicPr>
            <a:picLocks noChangeAspect="1"/>
          </p:cNvPicPr>
          <p:nvPr>
            <p:custDataLst>
              <p:tags r:id="rId5"/>
            </p:custDataLst>
          </p:nvPr>
        </p:nvPicPr>
        <p:blipFill>
          <a:blip r:embed="rId23" cstate="print">
            <a:extLst>
              <a:ext uri="{28A0092B-C50C-407E-A947-70E740481C1C}">
                <a14:useLocalDpi xmlns:a14="http://schemas.microsoft.com/office/drawing/2010/main" val="0"/>
              </a:ext>
            </a:extLst>
          </a:blip>
          <a:stretch>
            <a:fillRect/>
          </a:stretch>
        </p:blipFill>
        <p:spPr>
          <a:xfrm>
            <a:off x="3834902" y="4673654"/>
            <a:ext cx="1486702" cy="234671"/>
          </a:xfrm>
          <a:prstGeom prst="rect">
            <a:avLst/>
          </a:prstGeom>
        </p:spPr>
      </p:pic>
      <p:sp>
        <p:nvSpPr>
          <p:cNvPr id="35" name="テキスト ボックス 34">
            <a:extLst>
              <a:ext uri="{FF2B5EF4-FFF2-40B4-BE49-F238E27FC236}">
                <a16:creationId xmlns:a16="http://schemas.microsoft.com/office/drawing/2014/main" id="{2EDF31E4-8179-BF60-BB08-C23972ECD0BF}"/>
              </a:ext>
            </a:extLst>
          </p:cNvPr>
          <p:cNvSpPr txBox="1"/>
          <p:nvPr/>
        </p:nvSpPr>
        <p:spPr>
          <a:xfrm>
            <a:off x="2864815" y="5280105"/>
            <a:ext cx="397866" cy="369332"/>
          </a:xfrm>
          <a:prstGeom prst="rect">
            <a:avLst/>
          </a:prstGeom>
          <a:noFill/>
        </p:spPr>
        <p:txBody>
          <a:bodyPr wrap="none" rtlCol="0">
            <a:spAutoFit/>
          </a:bodyPr>
          <a:lstStyle/>
          <a:p>
            <a:r>
              <a:rPr kumimoji="1" lang="en-US" altLang="ja-JP" dirty="0"/>
              <a:t>or</a:t>
            </a:r>
            <a:endParaRPr kumimoji="1" lang="ja-JP" altLang="en-US" dirty="0"/>
          </a:p>
        </p:txBody>
      </p:sp>
      <p:pic>
        <p:nvPicPr>
          <p:cNvPr id="38" name="図 37">
            <a:extLst>
              <a:ext uri="{FF2B5EF4-FFF2-40B4-BE49-F238E27FC236}">
                <a16:creationId xmlns:a16="http://schemas.microsoft.com/office/drawing/2014/main" id="{F7219C38-EB02-868F-E7B8-C442E944800E}"/>
              </a:ext>
            </a:extLst>
          </p:cNvPr>
          <p:cNvPicPr>
            <a:picLocks noChangeAspect="1"/>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2786246" y="6150166"/>
            <a:ext cx="1361892" cy="234671"/>
          </a:xfrm>
          <a:prstGeom prst="rect">
            <a:avLst/>
          </a:prstGeom>
        </p:spPr>
      </p:pic>
      <p:sp>
        <p:nvSpPr>
          <p:cNvPr id="39" name="テキスト ボックス 38">
            <a:extLst>
              <a:ext uri="{FF2B5EF4-FFF2-40B4-BE49-F238E27FC236}">
                <a16:creationId xmlns:a16="http://schemas.microsoft.com/office/drawing/2014/main" id="{2DC0015E-A42D-FADB-5F64-14C522CCD1B6}"/>
              </a:ext>
            </a:extLst>
          </p:cNvPr>
          <p:cNvSpPr txBox="1"/>
          <p:nvPr/>
        </p:nvSpPr>
        <p:spPr>
          <a:xfrm>
            <a:off x="8209703" y="6464455"/>
            <a:ext cx="3374642" cy="369332"/>
          </a:xfrm>
          <a:prstGeom prst="rect">
            <a:avLst/>
          </a:prstGeom>
          <a:noFill/>
        </p:spPr>
        <p:txBody>
          <a:bodyPr wrap="none" rtlCol="0">
            <a:spAutoFit/>
          </a:bodyPr>
          <a:lstStyle/>
          <a:p>
            <a:r>
              <a:rPr kumimoji="1" lang="en-US" altLang="ja-JP" dirty="0"/>
              <a:t>Jarrett (1984), Nelson (1985)</a:t>
            </a:r>
            <a:endParaRPr kumimoji="1" lang="ja-JP" altLang="en-US" dirty="0"/>
          </a:p>
        </p:txBody>
      </p:sp>
      <p:sp>
        <p:nvSpPr>
          <p:cNvPr id="5" name="テキスト ボックス 4">
            <a:extLst>
              <a:ext uri="{FF2B5EF4-FFF2-40B4-BE49-F238E27FC236}">
                <a16:creationId xmlns:a16="http://schemas.microsoft.com/office/drawing/2014/main" id="{ABD1FBCE-3430-00DF-5562-2168E6042D7E}"/>
              </a:ext>
            </a:extLst>
          </p:cNvPr>
          <p:cNvSpPr txBox="1"/>
          <p:nvPr/>
        </p:nvSpPr>
        <p:spPr>
          <a:xfrm>
            <a:off x="624025" y="671758"/>
            <a:ext cx="2031325" cy="646331"/>
          </a:xfrm>
          <a:prstGeom prst="rect">
            <a:avLst/>
          </a:prstGeom>
          <a:noFill/>
        </p:spPr>
        <p:txBody>
          <a:bodyPr wrap="none" rtlCol="0">
            <a:spAutoFit/>
          </a:bodyPr>
          <a:lstStyle/>
          <a:p>
            <a:r>
              <a:rPr kumimoji="1" lang="en-US" altLang="ja-JP" sz="3600" dirty="0">
                <a:solidFill>
                  <a:schemeClr val="accent2"/>
                </a:solidFill>
              </a:rPr>
              <a:t>2)</a:t>
            </a:r>
            <a:r>
              <a:rPr kumimoji="1" lang="ja-JP" altLang="en-US" sz="3600" dirty="0">
                <a:solidFill>
                  <a:schemeClr val="accent2"/>
                </a:solidFill>
              </a:rPr>
              <a:t>局所性</a:t>
            </a:r>
            <a:endParaRPr kumimoji="1" lang="en-US" altLang="ja-JP" sz="3600" dirty="0">
              <a:solidFill>
                <a:schemeClr val="accent2"/>
              </a:solidFill>
            </a:endParaRPr>
          </a:p>
        </p:txBody>
      </p:sp>
      <p:pic>
        <p:nvPicPr>
          <p:cNvPr id="9" name="図 8">
            <a:extLst>
              <a:ext uri="{FF2B5EF4-FFF2-40B4-BE49-F238E27FC236}">
                <a16:creationId xmlns:a16="http://schemas.microsoft.com/office/drawing/2014/main" id="{AD77DA9C-04C3-9E35-EB83-E45D7BF085EA}"/>
              </a:ext>
            </a:extLst>
          </p:cNvPr>
          <p:cNvPicPr>
            <a:picLocks noChangeAspect="1"/>
          </p:cNvPicPr>
          <p:nvPr>
            <p:custDataLst>
              <p:tags r:id="rId7"/>
            </p:custDataLst>
          </p:nvPr>
        </p:nvPicPr>
        <p:blipFill>
          <a:blip r:embed="rId25" cstate="print">
            <a:extLst>
              <a:ext uri="{28A0092B-C50C-407E-A947-70E740481C1C}">
                <a14:useLocalDpi xmlns:a14="http://schemas.microsoft.com/office/drawing/2010/main" val="0"/>
              </a:ext>
            </a:extLst>
          </a:blip>
          <a:stretch>
            <a:fillRect/>
          </a:stretch>
        </p:blipFill>
        <p:spPr>
          <a:xfrm>
            <a:off x="5619668" y="768231"/>
            <a:ext cx="5215684" cy="373988"/>
          </a:xfrm>
          <a:prstGeom prst="rect">
            <a:avLst/>
          </a:prstGeom>
        </p:spPr>
      </p:pic>
      <p:sp>
        <p:nvSpPr>
          <p:cNvPr id="10" name="テキスト ボックス 9">
            <a:extLst>
              <a:ext uri="{FF2B5EF4-FFF2-40B4-BE49-F238E27FC236}">
                <a16:creationId xmlns:a16="http://schemas.microsoft.com/office/drawing/2014/main" id="{42393AF6-4442-4446-E4C8-98E1F7EFFF5A}"/>
              </a:ext>
            </a:extLst>
          </p:cNvPr>
          <p:cNvSpPr txBox="1"/>
          <p:nvPr/>
        </p:nvSpPr>
        <p:spPr>
          <a:xfrm>
            <a:off x="2597068" y="688695"/>
            <a:ext cx="3398617" cy="646331"/>
          </a:xfrm>
          <a:prstGeom prst="rect">
            <a:avLst/>
          </a:prstGeom>
          <a:noFill/>
        </p:spPr>
        <p:txBody>
          <a:bodyPr wrap="square">
            <a:spAutoFit/>
          </a:bodyPr>
          <a:lstStyle/>
          <a:p>
            <a:r>
              <a:rPr kumimoji="1" lang="en-US" altLang="ja-JP" sz="3600" dirty="0">
                <a:solidFill>
                  <a:schemeClr val="accent2"/>
                </a:solidFill>
              </a:rPr>
              <a:t>(</a:t>
            </a:r>
            <a:r>
              <a:rPr kumimoji="1" lang="ja-JP" altLang="en-US" sz="3600" dirty="0">
                <a:solidFill>
                  <a:schemeClr val="accent2"/>
                </a:solidFill>
              </a:rPr>
              <a:t>分解可能性</a:t>
            </a:r>
            <a:r>
              <a:rPr kumimoji="1" lang="en-US" altLang="ja-JP" sz="3600" dirty="0">
                <a:solidFill>
                  <a:schemeClr val="accent2"/>
                </a:solidFill>
              </a:rPr>
              <a:t>)</a:t>
            </a:r>
            <a:endParaRPr lang="ja-JP" altLang="en-US" sz="3600" dirty="0"/>
          </a:p>
        </p:txBody>
      </p:sp>
    </p:spTree>
    <p:extLst>
      <p:ext uri="{BB962C8B-B14F-4D97-AF65-F5344CB8AC3E}">
        <p14:creationId xmlns:p14="http://schemas.microsoft.com/office/powerpoint/2010/main" val="2737238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35316-2012-25AD-0E66-D30F13C25F89}"/>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7C0A4F8-7E7F-2A78-2628-04F5A5532A34}"/>
              </a:ext>
            </a:extLst>
          </p:cNvPr>
          <p:cNvSpPr txBox="1"/>
          <p:nvPr/>
        </p:nvSpPr>
        <p:spPr>
          <a:xfrm>
            <a:off x="1526459" y="1533833"/>
            <a:ext cx="7725192" cy="523220"/>
          </a:xfrm>
          <a:prstGeom prst="rect">
            <a:avLst/>
          </a:prstGeom>
          <a:noFill/>
        </p:spPr>
        <p:txBody>
          <a:bodyPr wrap="none" rtlCol="0">
            <a:spAutoFit/>
          </a:bodyPr>
          <a:lstStyle/>
          <a:p>
            <a:r>
              <a:rPr kumimoji="1" lang="en-US" altLang="ja-JP" sz="2800" dirty="0"/>
              <a:t>(2-1) </a:t>
            </a:r>
            <a:r>
              <a:rPr kumimoji="1" lang="ja-JP" altLang="en-US" sz="2800" dirty="0">
                <a:solidFill>
                  <a:schemeClr val="accent2"/>
                </a:solidFill>
              </a:rPr>
              <a:t>選択独立性（</a:t>
            </a:r>
            <a:r>
              <a:rPr kumimoji="1" lang="en-US" altLang="ja-JP" sz="2800" dirty="0">
                <a:solidFill>
                  <a:schemeClr val="accent2"/>
                </a:solidFill>
              </a:rPr>
              <a:t>Parameter Independence</a:t>
            </a:r>
            <a:r>
              <a:rPr kumimoji="1" lang="ja-JP" altLang="en-US" sz="2800" dirty="0">
                <a:solidFill>
                  <a:schemeClr val="accent2"/>
                </a:solidFill>
              </a:rPr>
              <a:t>）</a:t>
            </a:r>
          </a:p>
        </p:txBody>
      </p:sp>
      <p:sp>
        <p:nvSpPr>
          <p:cNvPr id="4" name="テキスト ボックス 3">
            <a:extLst>
              <a:ext uri="{FF2B5EF4-FFF2-40B4-BE49-F238E27FC236}">
                <a16:creationId xmlns:a16="http://schemas.microsoft.com/office/drawing/2014/main" id="{BFBEFE23-9843-8A3A-986C-406136377A6E}"/>
              </a:ext>
            </a:extLst>
          </p:cNvPr>
          <p:cNvSpPr txBox="1"/>
          <p:nvPr/>
        </p:nvSpPr>
        <p:spPr>
          <a:xfrm>
            <a:off x="225399" y="2670744"/>
            <a:ext cx="697627" cy="707886"/>
          </a:xfrm>
          <a:prstGeom prst="rect">
            <a:avLst/>
          </a:prstGeom>
          <a:noFill/>
        </p:spPr>
        <p:txBody>
          <a:bodyPr wrap="none" rtlCol="0">
            <a:spAutoFit/>
          </a:bodyPr>
          <a:lstStyle/>
          <a:p>
            <a:r>
              <a:rPr kumimoji="1" lang="ja-JP" altLang="en-US" sz="4000" dirty="0"/>
              <a:t>⇔</a:t>
            </a:r>
          </a:p>
        </p:txBody>
      </p:sp>
      <p:sp>
        <p:nvSpPr>
          <p:cNvPr id="5" name="テキスト ボックス 4">
            <a:extLst>
              <a:ext uri="{FF2B5EF4-FFF2-40B4-BE49-F238E27FC236}">
                <a16:creationId xmlns:a16="http://schemas.microsoft.com/office/drawing/2014/main" id="{5C6A0D57-E539-5E81-96B5-B02F90D07477}"/>
              </a:ext>
            </a:extLst>
          </p:cNvPr>
          <p:cNvSpPr txBox="1"/>
          <p:nvPr/>
        </p:nvSpPr>
        <p:spPr>
          <a:xfrm>
            <a:off x="1526459" y="3628414"/>
            <a:ext cx="7366119" cy="523220"/>
          </a:xfrm>
          <a:prstGeom prst="rect">
            <a:avLst/>
          </a:prstGeom>
          <a:noFill/>
        </p:spPr>
        <p:txBody>
          <a:bodyPr wrap="none" rtlCol="0">
            <a:spAutoFit/>
          </a:bodyPr>
          <a:lstStyle/>
          <a:p>
            <a:r>
              <a:rPr kumimoji="1" lang="en-US" altLang="ja-JP" sz="2800" dirty="0"/>
              <a:t>(2-2) </a:t>
            </a:r>
            <a:r>
              <a:rPr kumimoji="1" lang="ja-JP" altLang="en-US" sz="2800" dirty="0">
                <a:solidFill>
                  <a:schemeClr val="accent2"/>
                </a:solidFill>
              </a:rPr>
              <a:t>出力独立性（</a:t>
            </a:r>
            <a:r>
              <a:rPr kumimoji="1" lang="en-US" altLang="ja-JP" sz="2800" dirty="0">
                <a:solidFill>
                  <a:schemeClr val="accent2"/>
                </a:solidFill>
              </a:rPr>
              <a:t>Outcome Independence</a:t>
            </a:r>
            <a:r>
              <a:rPr kumimoji="1" lang="ja-JP" altLang="en-US" sz="2800" dirty="0">
                <a:solidFill>
                  <a:schemeClr val="accent2"/>
                </a:solidFill>
              </a:rPr>
              <a:t>）</a:t>
            </a:r>
          </a:p>
        </p:txBody>
      </p:sp>
      <p:pic>
        <p:nvPicPr>
          <p:cNvPr id="8" name="図 7">
            <a:extLst>
              <a:ext uri="{FF2B5EF4-FFF2-40B4-BE49-F238E27FC236}">
                <a16:creationId xmlns:a16="http://schemas.microsoft.com/office/drawing/2014/main" id="{B1610DEF-BDF3-3F02-2CCA-50C47FBCF9D8}"/>
              </a:ext>
            </a:extLst>
          </p:cNvPr>
          <p:cNvPicPr>
            <a:picLocks noChangeAspect="1"/>
          </p:cNvPicPr>
          <p:nvPr>
            <p:custDataLst>
              <p:tags r:id="rId1"/>
            </p:custDataLst>
          </p:nvPr>
        </p:nvPicPr>
        <p:blipFill>
          <a:blip r:embed="rId16" cstate="print">
            <a:extLst>
              <a:ext uri="{28A0092B-C50C-407E-A947-70E740481C1C}">
                <a14:useLocalDpi xmlns:a14="http://schemas.microsoft.com/office/drawing/2010/main" val="0"/>
              </a:ext>
            </a:extLst>
          </a:blip>
          <a:stretch>
            <a:fillRect/>
          </a:stretch>
        </p:blipFill>
        <p:spPr>
          <a:xfrm>
            <a:off x="3546407" y="2325955"/>
            <a:ext cx="3724548" cy="344789"/>
          </a:xfrm>
          <a:prstGeom prst="rect">
            <a:avLst/>
          </a:prstGeom>
        </p:spPr>
      </p:pic>
      <p:pic>
        <p:nvPicPr>
          <p:cNvPr id="68" name="図 67">
            <a:extLst>
              <a:ext uri="{FF2B5EF4-FFF2-40B4-BE49-F238E27FC236}">
                <a16:creationId xmlns:a16="http://schemas.microsoft.com/office/drawing/2014/main" id="{41CD99B1-8485-9DFC-B189-818BE3559F82}"/>
              </a:ext>
            </a:extLst>
          </p:cNvPr>
          <p:cNvPicPr>
            <a:picLocks noChangeAspect="1"/>
          </p:cNvPicPr>
          <p:nvPr/>
        </p:nvPicPr>
        <p:blipFill>
          <a:blip r:embed="rId17"/>
          <a:stretch>
            <a:fillRect/>
          </a:stretch>
        </p:blipFill>
        <p:spPr>
          <a:xfrm>
            <a:off x="923026" y="1275408"/>
            <a:ext cx="488280" cy="3362129"/>
          </a:xfrm>
          <a:prstGeom prst="rect">
            <a:avLst/>
          </a:prstGeom>
        </p:spPr>
      </p:pic>
      <p:sp>
        <p:nvSpPr>
          <p:cNvPr id="69" name="テキスト ボックス 68">
            <a:extLst>
              <a:ext uri="{FF2B5EF4-FFF2-40B4-BE49-F238E27FC236}">
                <a16:creationId xmlns:a16="http://schemas.microsoft.com/office/drawing/2014/main" id="{96B70ACC-D6B9-678F-39E5-4EF7152D51BE}"/>
              </a:ext>
            </a:extLst>
          </p:cNvPr>
          <p:cNvSpPr txBox="1"/>
          <p:nvPr/>
        </p:nvSpPr>
        <p:spPr>
          <a:xfrm>
            <a:off x="2487609" y="2375336"/>
            <a:ext cx="901209" cy="369332"/>
          </a:xfrm>
          <a:prstGeom prst="rect">
            <a:avLst/>
          </a:prstGeom>
          <a:noFill/>
        </p:spPr>
        <p:txBody>
          <a:bodyPr wrap="none" rtlCol="0">
            <a:spAutoFit/>
          </a:bodyPr>
          <a:lstStyle/>
          <a:p>
            <a:r>
              <a:rPr kumimoji="1" lang="en-US" altLang="ja-JP" dirty="0"/>
              <a:t>[A</a:t>
            </a:r>
            <a:r>
              <a:rPr kumimoji="1" lang="ja-JP" altLang="en-US" dirty="0"/>
              <a:t>←</a:t>
            </a:r>
            <a:r>
              <a:rPr kumimoji="1" lang="en-US" altLang="ja-JP" dirty="0"/>
              <a:t>B]</a:t>
            </a:r>
            <a:endParaRPr kumimoji="1" lang="ja-JP" altLang="en-US" dirty="0"/>
          </a:p>
        </p:txBody>
      </p:sp>
      <p:sp>
        <p:nvSpPr>
          <p:cNvPr id="11" name="四角形: 角を丸くする 10">
            <a:extLst>
              <a:ext uri="{FF2B5EF4-FFF2-40B4-BE49-F238E27FC236}">
                <a16:creationId xmlns:a16="http://schemas.microsoft.com/office/drawing/2014/main" id="{0D0FCBF4-E077-57B9-F1E4-CF52EADD7062}"/>
              </a:ext>
            </a:extLst>
          </p:cNvPr>
          <p:cNvSpPr/>
          <p:nvPr/>
        </p:nvSpPr>
        <p:spPr>
          <a:xfrm>
            <a:off x="4472723" y="2300109"/>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E64D3876-E34B-98EE-6C54-1F98F957EED7}"/>
              </a:ext>
            </a:extLst>
          </p:cNvPr>
          <p:cNvSpPr/>
          <p:nvPr/>
        </p:nvSpPr>
        <p:spPr>
          <a:xfrm>
            <a:off x="6581834" y="2312054"/>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D4E92DB4-2613-51AA-1495-266D53E43F3E}"/>
              </a:ext>
            </a:extLst>
          </p:cNvPr>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3546407" y="2842778"/>
            <a:ext cx="3656416" cy="344789"/>
          </a:xfrm>
          <a:prstGeom prst="rect">
            <a:avLst/>
          </a:prstGeom>
        </p:spPr>
      </p:pic>
      <p:sp>
        <p:nvSpPr>
          <p:cNvPr id="7" name="テキスト ボックス 6">
            <a:extLst>
              <a:ext uri="{FF2B5EF4-FFF2-40B4-BE49-F238E27FC236}">
                <a16:creationId xmlns:a16="http://schemas.microsoft.com/office/drawing/2014/main" id="{23AB3C3A-B6B8-E4FE-0FBA-203EF9EF1FB9}"/>
              </a:ext>
            </a:extLst>
          </p:cNvPr>
          <p:cNvSpPr txBox="1"/>
          <p:nvPr/>
        </p:nvSpPr>
        <p:spPr>
          <a:xfrm>
            <a:off x="2487608" y="2892129"/>
            <a:ext cx="901209" cy="369332"/>
          </a:xfrm>
          <a:prstGeom prst="rect">
            <a:avLst/>
          </a:prstGeom>
          <a:noFill/>
        </p:spPr>
        <p:txBody>
          <a:bodyPr wrap="none" rtlCol="0">
            <a:spAutoFit/>
          </a:bodyPr>
          <a:lstStyle/>
          <a:p>
            <a:r>
              <a:rPr kumimoji="1" lang="en-US" altLang="ja-JP" dirty="0"/>
              <a:t>[A</a:t>
            </a:r>
            <a:r>
              <a:rPr lang="ja-JP" altLang="en-US" dirty="0"/>
              <a:t>→</a:t>
            </a:r>
            <a:r>
              <a:rPr kumimoji="1" lang="en-US" altLang="ja-JP" dirty="0"/>
              <a:t>B]</a:t>
            </a:r>
            <a:endParaRPr kumimoji="1" lang="ja-JP" altLang="en-US" dirty="0"/>
          </a:p>
        </p:txBody>
      </p:sp>
      <p:sp>
        <p:nvSpPr>
          <p:cNvPr id="13" name="四角形: 角を丸くする 12">
            <a:extLst>
              <a:ext uri="{FF2B5EF4-FFF2-40B4-BE49-F238E27FC236}">
                <a16:creationId xmlns:a16="http://schemas.microsoft.com/office/drawing/2014/main" id="{FE7EF123-484D-3BC7-7F63-97A7AF3F37E9}"/>
              </a:ext>
            </a:extLst>
          </p:cNvPr>
          <p:cNvSpPr/>
          <p:nvPr/>
        </p:nvSpPr>
        <p:spPr>
          <a:xfrm>
            <a:off x="4061595" y="2755538"/>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3FCB8225-266B-36E6-A65B-2DA2B0695CF7}"/>
              </a:ext>
            </a:extLst>
          </p:cNvPr>
          <p:cNvSpPr/>
          <p:nvPr/>
        </p:nvSpPr>
        <p:spPr>
          <a:xfrm>
            <a:off x="6170706" y="2767483"/>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EE126D17-D0D3-6EBD-DCB9-30E109E5B1F6}"/>
              </a:ext>
            </a:extLst>
          </p:cNvPr>
          <p:cNvGrpSpPr/>
          <p:nvPr/>
        </p:nvGrpSpPr>
        <p:grpSpPr>
          <a:xfrm>
            <a:off x="3427811" y="4314838"/>
            <a:ext cx="7150094" cy="2122911"/>
            <a:chOff x="3439386" y="4303263"/>
            <a:chExt cx="7150094" cy="2122911"/>
          </a:xfrm>
        </p:grpSpPr>
        <p:pic>
          <p:nvPicPr>
            <p:cNvPr id="10" name="図 9">
              <a:extLst>
                <a:ext uri="{FF2B5EF4-FFF2-40B4-BE49-F238E27FC236}">
                  <a16:creationId xmlns:a16="http://schemas.microsoft.com/office/drawing/2014/main" id="{036C5AA5-D4CF-2FC7-896C-958B61E4C658}"/>
                </a:ext>
              </a:extLst>
            </p:cNvPr>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3546407" y="4303263"/>
              <a:ext cx="4323282" cy="344789"/>
            </a:xfrm>
            <a:prstGeom prst="rect">
              <a:avLst/>
            </a:prstGeom>
          </p:spPr>
        </p:pic>
        <p:grpSp>
          <p:nvGrpSpPr>
            <p:cNvPr id="14" name="グループ化 13">
              <a:extLst>
                <a:ext uri="{FF2B5EF4-FFF2-40B4-BE49-F238E27FC236}">
                  <a16:creationId xmlns:a16="http://schemas.microsoft.com/office/drawing/2014/main" id="{69ED00F7-D43A-E1E1-10F3-C8D203277240}"/>
                </a:ext>
              </a:extLst>
            </p:cNvPr>
            <p:cNvGrpSpPr/>
            <p:nvPr/>
          </p:nvGrpSpPr>
          <p:grpSpPr>
            <a:xfrm>
              <a:off x="3439386" y="5286857"/>
              <a:ext cx="6974582" cy="1139317"/>
              <a:chOff x="3439386" y="5067234"/>
              <a:chExt cx="6974582" cy="1139317"/>
            </a:xfrm>
          </p:grpSpPr>
          <p:grpSp>
            <p:nvGrpSpPr>
              <p:cNvPr id="20" name="グループ化 19">
                <a:extLst>
                  <a:ext uri="{FF2B5EF4-FFF2-40B4-BE49-F238E27FC236}">
                    <a16:creationId xmlns:a16="http://schemas.microsoft.com/office/drawing/2014/main" id="{9F214639-3A9F-E213-ABAF-8194F7D676CC}"/>
                  </a:ext>
                </a:extLst>
              </p:cNvPr>
              <p:cNvGrpSpPr/>
              <p:nvPr/>
            </p:nvGrpSpPr>
            <p:grpSpPr>
              <a:xfrm>
                <a:off x="3439386" y="5067234"/>
                <a:ext cx="6974582" cy="1029268"/>
                <a:chOff x="3409890" y="5185221"/>
                <a:chExt cx="6974582" cy="1029268"/>
              </a:xfrm>
            </p:grpSpPr>
            <p:sp>
              <p:nvSpPr>
                <p:cNvPr id="37" name="楕円 36">
                  <a:extLst>
                    <a:ext uri="{FF2B5EF4-FFF2-40B4-BE49-F238E27FC236}">
                      <a16:creationId xmlns:a16="http://schemas.microsoft.com/office/drawing/2014/main" id="{83E500DC-D57A-0E18-3AE9-C2DB92F29DAA}"/>
                    </a:ext>
                  </a:extLst>
                </p:cNvPr>
                <p:cNvSpPr/>
                <p:nvPr/>
              </p:nvSpPr>
              <p:spPr>
                <a:xfrm>
                  <a:off x="5100048" y="5185221"/>
                  <a:ext cx="1244415" cy="100818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36A6BD23-9175-928F-66D8-0467CC2DACA5}"/>
                    </a:ext>
                  </a:extLst>
                </p:cNvPr>
                <p:cNvSpPr/>
                <p:nvPr/>
              </p:nvSpPr>
              <p:spPr>
                <a:xfrm>
                  <a:off x="8575195" y="5264257"/>
                  <a:ext cx="678310" cy="5780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1" name="矢印: 左カーブ 40">
                  <a:extLst>
                    <a:ext uri="{FF2B5EF4-FFF2-40B4-BE49-F238E27FC236}">
                      <a16:creationId xmlns:a16="http://schemas.microsoft.com/office/drawing/2014/main" id="{C2AB42AE-CABB-B8A2-7926-DE51B08E58A3}"/>
                    </a:ext>
                  </a:extLst>
                </p:cNvPr>
                <p:cNvSpPr/>
                <p:nvPr/>
              </p:nvSpPr>
              <p:spPr>
                <a:xfrm flipH="1">
                  <a:off x="9048985" y="5205908"/>
                  <a:ext cx="477055" cy="7521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42" name="インク 41">
                      <a:extLst>
                        <a:ext uri="{FF2B5EF4-FFF2-40B4-BE49-F238E27FC236}">
                          <a16:creationId xmlns:a16="http://schemas.microsoft.com/office/drawing/2014/main" id="{3C56B52C-880D-AFFD-96FF-561ABE169136}"/>
                        </a:ext>
                      </a:extLst>
                    </p14:cNvPr>
                    <p14:cNvContentPartPr/>
                    <p14:nvPr/>
                  </p14:nvContentPartPr>
                  <p14:xfrm rot="608484">
                    <a:off x="5959497" y="5356199"/>
                    <a:ext cx="2882991" cy="592490"/>
                  </p14:xfrm>
                </p:contentPart>
              </mc:Choice>
              <mc:Fallback xmlns="">
                <p:pic>
                  <p:nvPicPr>
                    <p:cNvPr id="27" name="インク 26">
                      <a:extLst>
                        <a:ext uri="{FF2B5EF4-FFF2-40B4-BE49-F238E27FC236}">
                          <a16:creationId xmlns:a16="http://schemas.microsoft.com/office/drawing/2014/main" id="{9D3F71AA-8FF0-A8F8-0299-02F52EB5B673}"/>
                        </a:ext>
                      </a:extLst>
                    </p:cNvPr>
                    <p:cNvPicPr/>
                    <p:nvPr/>
                  </p:nvPicPr>
                  <p:blipFill>
                    <a:blip r:embed="rId21"/>
                    <a:stretch>
                      <a:fillRect/>
                    </a:stretch>
                  </p:blipFill>
                  <p:spPr>
                    <a:xfrm rot="608484">
                      <a:off x="5941496" y="5338212"/>
                      <a:ext cx="2918632" cy="628104"/>
                    </a:xfrm>
                    <a:prstGeom prst="rect">
                      <a:avLst/>
                    </a:prstGeom>
                  </p:spPr>
                </p:pic>
              </mc:Fallback>
            </mc:AlternateContent>
            <p:pic>
              <p:nvPicPr>
                <p:cNvPr id="43" name="図 42">
                  <a:extLst>
                    <a:ext uri="{FF2B5EF4-FFF2-40B4-BE49-F238E27FC236}">
                      <a16:creationId xmlns:a16="http://schemas.microsoft.com/office/drawing/2014/main" id="{E5D47852-D51B-7C5B-DBFB-EFA4120BD894}"/>
                    </a:ext>
                  </a:extLst>
                </p:cNvPr>
                <p:cNvPicPr>
                  <a:picLocks noChangeAspect="1"/>
                </p:cNvPicPr>
                <p:nvPr>
                  <p:custDataLst>
                    <p:tags r:id="rId13"/>
                  </p:custDataLst>
                </p:nvPr>
              </p:nvPicPr>
              <p:blipFill>
                <a:blip r:embed="rId22" cstate="print">
                  <a:extLst>
                    <a:ext uri="{28A0092B-C50C-407E-A947-70E740481C1C}">
                      <a14:useLocalDpi xmlns:a14="http://schemas.microsoft.com/office/drawing/2010/main" val="0"/>
                    </a:ext>
                  </a:extLst>
                </a:blip>
                <a:stretch>
                  <a:fillRect/>
                </a:stretch>
              </p:blipFill>
              <p:spPr>
                <a:xfrm>
                  <a:off x="7053086" y="5810171"/>
                  <a:ext cx="1050740" cy="320354"/>
                </a:xfrm>
                <a:prstGeom prst="rect">
                  <a:avLst/>
                </a:prstGeom>
              </p:spPr>
            </p:pic>
            <p:pic>
              <p:nvPicPr>
                <p:cNvPr id="44" name="図 43" descr="挿絵 が含まれている画像&#10;&#10;自動的に生成された説明">
                  <a:extLst>
                    <a:ext uri="{FF2B5EF4-FFF2-40B4-BE49-F238E27FC236}">
                      <a16:creationId xmlns:a16="http://schemas.microsoft.com/office/drawing/2014/main" id="{8D2E23F5-78C2-2AAB-3EC3-CC4FDEDE21F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3409890" y="5483356"/>
                  <a:ext cx="723655" cy="731133"/>
                </a:xfrm>
                <a:prstGeom prst="rect">
                  <a:avLst/>
                </a:prstGeom>
              </p:spPr>
            </p:pic>
            <p:pic>
              <p:nvPicPr>
                <p:cNvPr id="45" name="図 44" descr="抽象, 挿絵 が含まれている画像&#10;&#10;自動的に生成された説明">
                  <a:extLst>
                    <a:ext uri="{FF2B5EF4-FFF2-40B4-BE49-F238E27FC236}">
                      <a16:creationId xmlns:a16="http://schemas.microsoft.com/office/drawing/2014/main" id="{7CD84120-70DF-31F3-B72D-165C7E9E9EE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9907416" y="5224369"/>
                  <a:ext cx="477056" cy="543055"/>
                </a:xfrm>
                <a:prstGeom prst="rect">
                  <a:avLst/>
                </a:prstGeom>
              </p:spPr>
            </p:pic>
          </p:grpSp>
          <p:sp>
            <p:nvSpPr>
              <p:cNvPr id="21" name="矢印: 左カーブ 20">
                <a:extLst>
                  <a:ext uri="{FF2B5EF4-FFF2-40B4-BE49-F238E27FC236}">
                    <a16:creationId xmlns:a16="http://schemas.microsoft.com/office/drawing/2014/main" id="{068E00EA-4184-7C10-4BAA-475ED94ADE3A}"/>
                  </a:ext>
                </a:extLst>
              </p:cNvPr>
              <p:cNvSpPr/>
              <p:nvPr/>
            </p:nvSpPr>
            <p:spPr>
              <a:xfrm>
                <a:off x="5039414" y="5185221"/>
                <a:ext cx="490531" cy="10081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2" name="図 31">
                <a:extLst>
                  <a:ext uri="{FF2B5EF4-FFF2-40B4-BE49-F238E27FC236}">
                    <a16:creationId xmlns:a16="http://schemas.microsoft.com/office/drawing/2014/main" id="{EF39B4F2-0BAA-ABEA-BFB8-4C6AB1E037F2}"/>
                  </a:ext>
                </a:extLst>
              </p:cNvPr>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tretch>
                <a:fillRect/>
              </a:stretch>
            </p:blipFill>
            <p:spPr>
              <a:xfrm>
                <a:off x="4680685" y="6056121"/>
                <a:ext cx="158773" cy="150430"/>
              </a:xfrm>
              <a:prstGeom prst="rect">
                <a:avLst/>
              </a:prstGeom>
            </p:spPr>
          </p:pic>
          <p:pic>
            <p:nvPicPr>
              <p:cNvPr id="36" name="図 35">
                <a:extLst>
                  <a:ext uri="{FF2B5EF4-FFF2-40B4-BE49-F238E27FC236}">
                    <a16:creationId xmlns:a16="http://schemas.microsoft.com/office/drawing/2014/main" id="{F916FA84-D8C8-9005-DB1E-0B61DB4E6689}"/>
                  </a:ext>
                </a:extLst>
              </p:cNvPr>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tretch>
                <a:fillRect/>
              </a:stretch>
            </p:blipFill>
            <p:spPr>
              <a:xfrm>
                <a:off x="4571434" y="5209620"/>
                <a:ext cx="173208" cy="150430"/>
              </a:xfrm>
              <a:prstGeom prst="rect">
                <a:avLst/>
              </a:prstGeom>
            </p:spPr>
          </p:pic>
        </p:grpSp>
        <p:pic>
          <p:nvPicPr>
            <p:cNvPr id="17" name="図 16">
              <a:extLst>
                <a:ext uri="{FF2B5EF4-FFF2-40B4-BE49-F238E27FC236}">
                  <a16:creationId xmlns:a16="http://schemas.microsoft.com/office/drawing/2014/main" id="{597C718E-67FF-83C6-A9DD-A91D833AC7BB}"/>
                </a:ext>
              </a:extLst>
            </p:cNvPr>
            <p:cNvPicPr>
              <a:picLocks noChangeAspect="1"/>
            </p:cNvPicPr>
            <p:nvPr>
              <p:custDataLst>
                <p:tags r:id="rId9"/>
              </p:custDataLst>
            </p:nvPr>
          </p:nvPicPr>
          <p:blipFill>
            <a:blip r:embed="rId27" cstate="print">
              <a:extLst>
                <a:ext uri="{28A0092B-C50C-407E-A947-70E740481C1C}">
                  <a14:useLocalDpi xmlns:a14="http://schemas.microsoft.com/office/drawing/2010/main" val="0"/>
                </a:ext>
              </a:extLst>
            </a:blip>
            <a:stretch>
              <a:fillRect/>
            </a:stretch>
          </p:blipFill>
          <p:spPr>
            <a:xfrm>
              <a:off x="9731433" y="6011229"/>
              <a:ext cx="127843" cy="234671"/>
            </a:xfrm>
            <a:prstGeom prst="rect">
              <a:avLst/>
            </a:prstGeom>
          </p:spPr>
        </p:pic>
        <p:pic>
          <p:nvPicPr>
            <p:cNvPr id="18" name="図 17">
              <a:extLst>
                <a:ext uri="{FF2B5EF4-FFF2-40B4-BE49-F238E27FC236}">
                  <a16:creationId xmlns:a16="http://schemas.microsoft.com/office/drawing/2014/main" id="{BC5D2A79-0E27-035E-3D96-C11EAAD7C9B2}"/>
                </a:ext>
              </a:extLst>
            </p:cNvPr>
            <p:cNvPicPr>
              <a:picLocks noChangeAspect="1"/>
            </p:cNvPicPr>
            <p:nvPr>
              <p:custDataLst>
                <p:tags r:id="rId10"/>
              </p:custDataLst>
            </p:nvPr>
          </p:nvPicPr>
          <p:blipFill>
            <a:blip r:embed="rId28" cstate="print">
              <a:extLst>
                <a:ext uri="{28A0092B-C50C-407E-A947-70E740481C1C}">
                  <a14:useLocalDpi xmlns:a14="http://schemas.microsoft.com/office/drawing/2010/main" val="0"/>
                </a:ext>
              </a:extLst>
            </a:blip>
            <a:stretch>
              <a:fillRect/>
            </a:stretch>
          </p:blipFill>
          <p:spPr>
            <a:xfrm>
              <a:off x="10385344" y="5980848"/>
              <a:ext cx="204136" cy="254728"/>
            </a:xfrm>
            <a:prstGeom prst="rect">
              <a:avLst/>
            </a:prstGeom>
          </p:spPr>
        </p:pic>
        <p:sp>
          <p:nvSpPr>
            <p:cNvPr id="19" name="テキスト ボックス 18">
              <a:extLst>
                <a:ext uri="{FF2B5EF4-FFF2-40B4-BE49-F238E27FC236}">
                  <a16:creationId xmlns:a16="http://schemas.microsoft.com/office/drawing/2014/main" id="{3898EF89-4FC8-88D1-9EBB-EC3F87DF523C}"/>
                </a:ext>
              </a:extLst>
            </p:cNvPr>
            <p:cNvSpPr txBox="1"/>
            <p:nvPr/>
          </p:nvSpPr>
          <p:spPr>
            <a:xfrm>
              <a:off x="9936912" y="5980848"/>
              <a:ext cx="397866" cy="369332"/>
            </a:xfrm>
            <a:prstGeom prst="rect">
              <a:avLst/>
            </a:prstGeom>
            <a:noFill/>
          </p:spPr>
          <p:txBody>
            <a:bodyPr wrap="none" rtlCol="0">
              <a:spAutoFit/>
            </a:bodyPr>
            <a:lstStyle/>
            <a:p>
              <a:r>
                <a:rPr kumimoji="1" lang="en-US" altLang="ja-JP" dirty="0"/>
                <a:t>or</a:t>
              </a:r>
              <a:endParaRPr kumimoji="1" lang="ja-JP" altLang="en-US" dirty="0"/>
            </a:p>
          </p:txBody>
        </p:sp>
      </p:grpSp>
      <p:sp>
        <p:nvSpPr>
          <p:cNvPr id="46" name="テキスト ボックス 45">
            <a:extLst>
              <a:ext uri="{FF2B5EF4-FFF2-40B4-BE49-F238E27FC236}">
                <a16:creationId xmlns:a16="http://schemas.microsoft.com/office/drawing/2014/main" id="{3F3B3C0F-BA4D-FB52-0C99-5E63EE324011}"/>
              </a:ext>
            </a:extLst>
          </p:cNvPr>
          <p:cNvSpPr txBox="1"/>
          <p:nvPr/>
        </p:nvSpPr>
        <p:spPr>
          <a:xfrm>
            <a:off x="2521703" y="4333921"/>
            <a:ext cx="901209" cy="369332"/>
          </a:xfrm>
          <a:prstGeom prst="rect">
            <a:avLst/>
          </a:prstGeom>
          <a:noFill/>
        </p:spPr>
        <p:txBody>
          <a:bodyPr wrap="none" rtlCol="0">
            <a:spAutoFit/>
          </a:bodyPr>
          <a:lstStyle/>
          <a:p>
            <a:r>
              <a:rPr kumimoji="1" lang="en-US" altLang="ja-JP" dirty="0"/>
              <a:t>[A</a:t>
            </a:r>
            <a:r>
              <a:rPr kumimoji="1" lang="ja-JP" altLang="en-US" dirty="0"/>
              <a:t>←</a:t>
            </a:r>
            <a:r>
              <a:rPr kumimoji="1" lang="en-US" altLang="ja-JP" dirty="0"/>
              <a:t>B]</a:t>
            </a:r>
            <a:endParaRPr kumimoji="1" lang="ja-JP" altLang="en-US" dirty="0"/>
          </a:p>
        </p:txBody>
      </p:sp>
      <p:pic>
        <p:nvPicPr>
          <p:cNvPr id="47" name="図 46">
            <a:extLst>
              <a:ext uri="{FF2B5EF4-FFF2-40B4-BE49-F238E27FC236}">
                <a16:creationId xmlns:a16="http://schemas.microsoft.com/office/drawing/2014/main" id="{E2701E10-82C7-7B7A-B368-4228891FAE81}"/>
              </a:ext>
            </a:extLst>
          </p:cNvPr>
          <p:cNvPicPr>
            <a:picLocks noChangeAspect="1"/>
          </p:cNvPicPr>
          <p:nvPr>
            <p:custDataLst>
              <p:tags r:id="rId3"/>
            </p:custDataLst>
          </p:nvPr>
        </p:nvPicPr>
        <p:blipFill>
          <a:blip r:embed="rId29" cstate="print">
            <a:extLst>
              <a:ext uri="{28A0092B-C50C-407E-A947-70E740481C1C}">
                <a14:useLocalDpi xmlns:a14="http://schemas.microsoft.com/office/drawing/2010/main" val="0"/>
              </a:ext>
            </a:extLst>
          </a:blip>
          <a:stretch>
            <a:fillRect/>
          </a:stretch>
        </p:blipFill>
        <p:spPr>
          <a:xfrm>
            <a:off x="9731433" y="5076437"/>
            <a:ext cx="160836" cy="214613"/>
          </a:xfrm>
          <a:prstGeom prst="rect">
            <a:avLst/>
          </a:prstGeom>
        </p:spPr>
      </p:pic>
      <p:sp>
        <p:nvSpPr>
          <p:cNvPr id="48" name="テキスト ボックス 47">
            <a:extLst>
              <a:ext uri="{FF2B5EF4-FFF2-40B4-BE49-F238E27FC236}">
                <a16:creationId xmlns:a16="http://schemas.microsoft.com/office/drawing/2014/main" id="{6BDC1C9D-8468-D22D-F8F8-BDAE20BAF986}"/>
              </a:ext>
            </a:extLst>
          </p:cNvPr>
          <p:cNvSpPr txBox="1"/>
          <p:nvPr/>
        </p:nvSpPr>
        <p:spPr>
          <a:xfrm>
            <a:off x="8209703" y="6464455"/>
            <a:ext cx="3374642" cy="369332"/>
          </a:xfrm>
          <a:prstGeom prst="rect">
            <a:avLst/>
          </a:prstGeom>
          <a:noFill/>
        </p:spPr>
        <p:txBody>
          <a:bodyPr wrap="none" rtlCol="0">
            <a:spAutoFit/>
          </a:bodyPr>
          <a:lstStyle/>
          <a:p>
            <a:r>
              <a:rPr kumimoji="1" lang="en-US" altLang="ja-JP" dirty="0"/>
              <a:t>Jarrett (1984), Nelson (1985)</a:t>
            </a:r>
            <a:endParaRPr kumimoji="1" lang="ja-JP" altLang="en-US" dirty="0"/>
          </a:p>
        </p:txBody>
      </p:sp>
      <p:sp>
        <p:nvSpPr>
          <p:cNvPr id="49" name="四角形: 角を丸くする 48">
            <a:extLst>
              <a:ext uri="{FF2B5EF4-FFF2-40B4-BE49-F238E27FC236}">
                <a16:creationId xmlns:a16="http://schemas.microsoft.com/office/drawing/2014/main" id="{363BE060-4934-AC15-7568-A9029BD9D13B}"/>
              </a:ext>
            </a:extLst>
          </p:cNvPr>
          <p:cNvSpPr/>
          <p:nvPr/>
        </p:nvSpPr>
        <p:spPr>
          <a:xfrm>
            <a:off x="4791731" y="4208044"/>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34DB180E-348C-AE6B-C846-06A572EF1391}"/>
              </a:ext>
            </a:extLst>
          </p:cNvPr>
          <p:cNvSpPr/>
          <p:nvPr/>
        </p:nvSpPr>
        <p:spPr>
          <a:xfrm>
            <a:off x="7171473" y="4215490"/>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51" name="図 50">
            <a:extLst>
              <a:ext uri="{FF2B5EF4-FFF2-40B4-BE49-F238E27FC236}">
                <a16:creationId xmlns:a16="http://schemas.microsoft.com/office/drawing/2014/main" id="{499423D3-E58F-9F79-EACF-3A7E9662F779}"/>
              </a:ext>
            </a:extLst>
          </p:cNvPr>
          <p:cNvPicPr>
            <a:picLocks noChangeAspect="1"/>
          </p:cNvPicPr>
          <p:nvPr>
            <p:custDataLst>
              <p:tags r:id="rId4"/>
            </p:custDataLst>
          </p:nvPr>
        </p:nvPicPr>
        <p:blipFill>
          <a:blip r:embed="rId30" cstate="print">
            <a:extLst>
              <a:ext uri="{28A0092B-C50C-407E-A947-70E740481C1C}">
                <a14:useLocalDpi xmlns:a14="http://schemas.microsoft.com/office/drawing/2010/main" val="0"/>
              </a:ext>
            </a:extLst>
          </a:blip>
          <a:stretch>
            <a:fillRect/>
          </a:stretch>
        </p:blipFill>
        <p:spPr>
          <a:xfrm>
            <a:off x="3546407" y="4820087"/>
            <a:ext cx="4323281" cy="344789"/>
          </a:xfrm>
          <a:prstGeom prst="rect">
            <a:avLst/>
          </a:prstGeom>
        </p:spPr>
      </p:pic>
      <p:sp>
        <p:nvSpPr>
          <p:cNvPr id="52" name="テキスト ボックス 51">
            <a:extLst>
              <a:ext uri="{FF2B5EF4-FFF2-40B4-BE49-F238E27FC236}">
                <a16:creationId xmlns:a16="http://schemas.microsoft.com/office/drawing/2014/main" id="{3FC95B37-9D26-88A8-D68D-F91A4FEE6B57}"/>
              </a:ext>
            </a:extLst>
          </p:cNvPr>
          <p:cNvSpPr txBox="1"/>
          <p:nvPr/>
        </p:nvSpPr>
        <p:spPr>
          <a:xfrm>
            <a:off x="2521702" y="4850714"/>
            <a:ext cx="901209" cy="369332"/>
          </a:xfrm>
          <a:prstGeom prst="rect">
            <a:avLst/>
          </a:prstGeom>
          <a:noFill/>
        </p:spPr>
        <p:txBody>
          <a:bodyPr wrap="none" rtlCol="0">
            <a:spAutoFit/>
          </a:bodyPr>
          <a:lstStyle/>
          <a:p>
            <a:r>
              <a:rPr kumimoji="1" lang="en-US" altLang="ja-JP" dirty="0"/>
              <a:t>[A</a:t>
            </a:r>
            <a:r>
              <a:rPr lang="ja-JP" altLang="en-US" dirty="0"/>
              <a:t>→</a:t>
            </a:r>
            <a:r>
              <a:rPr kumimoji="1" lang="en-US" altLang="ja-JP" dirty="0"/>
              <a:t>B]</a:t>
            </a:r>
            <a:endParaRPr kumimoji="1" lang="ja-JP" altLang="en-US" dirty="0"/>
          </a:p>
        </p:txBody>
      </p:sp>
      <p:sp>
        <p:nvSpPr>
          <p:cNvPr id="53" name="四角形: 角を丸くする 52">
            <a:extLst>
              <a:ext uri="{FF2B5EF4-FFF2-40B4-BE49-F238E27FC236}">
                <a16:creationId xmlns:a16="http://schemas.microsoft.com/office/drawing/2014/main" id="{E144E98A-5269-4089-8E88-2E701BACF70B}"/>
              </a:ext>
            </a:extLst>
          </p:cNvPr>
          <p:cNvSpPr/>
          <p:nvPr/>
        </p:nvSpPr>
        <p:spPr>
          <a:xfrm>
            <a:off x="4776928" y="4731426"/>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54" name="四角形: 角を丸くする 53">
            <a:extLst>
              <a:ext uri="{FF2B5EF4-FFF2-40B4-BE49-F238E27FC236}">
                <a16:creationId xmlns:a16="http://schemas.microsoft.com/office/drawing/2014/main" id="{93DAAAF8-75EE-7372-5634-030A6CD8CFFB}"/>
              </a:ext>
            </a:extLst>
          </p:cNvPr>
          <p:cNvSpPr/>
          <p:nvPr/>
        </p:nvSpPr>
        <p:spPr>
          <a:xfrm>
            <a:off x="7156670" y="4738872"/>
            <a:ext cx="247683" cy="475240"/>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F90E379-A3DF-B778-4925-BE3F6B4E7EBD}"/>
              </a:ext>
            </a:extLst>
          </p:cNvPr>
          <p:cNvSpPr txBox="1"/>
          <p:nvPr/>
        </p:nvSpPr>
        <p:spPr>
          <a:xfrm>
            <a:off x="624025" y="671758"/>
            <a:ext cx="2031325" cy="646331"/>
          </a:xfrm>
          <a:prstGeom prst="rect">
            <a:avLst/>
          </a:prstGeom>
          <a:noFill/>
        </p:spPr>
        <p:txBody>
          <a:bodyPr wrap="none" rtlCol="0">
            <a:spAutoFit/>
          </a:bodyPr>
          <a:lstStyle/>
          <a:p>
            <a:r>
              <a:rPr kumimoji="1" lang="en-US" altLang="ja-JP" sz="3600" dirty="0">
                <a:solidFill>
                  <a:schemeClr val="accent2"/>
                </a:solidFill>
              </a:rPr>
              <a:t>2)</a:t>
            </a:r>
            <a:r>
              <a:rPr kumimoji="1" lang="ja-JP" altLang="en-US" sz="3600" dirty="0">
                <a:solidFill>
                  <a:schemeClr val="accent2"/>
                </a:solidFill>
              </a:rPr>
              <a:t>局所性</a:t>
            </a:r>
            <a:endParaRPr kumimoji="1" lang="en-US" altLang="ja-JP" sz="3600" dirty="0">
              <a:solidFill>
                <a:schemeClr val="accent2"/>
              </a:solidFill>
            </a:endParaRPr>
          </a:p>
        </p:txBody>
      </p:sp>
      <p:pic>
        <p:nvPicPr>
          <p:cNvPr id="22" name="図 21">
            <a:extLst>
              <a:ext uri="{FF2B5EF4-FFF2-40B4-BE49-F238E27FC236}">
                <a16:creationId xmlns:a16="http://schemas.microsoft.com/office/drawing/2014/main" id="{7EC5BA1C-CFBE-AE5D-4525-29E73FFB179A}"/>
              </a:ext>
            </a:extLst>
          </p:cNvPr>
          <p:cNvPicPr>
            <a:picLocks noChangeAspect="1"/>
          </p:cNvPicPr>
          <p:nvPr>
            <p:custDataLst>
              <p:tags r:id="rId5"/>
            </p:custDataLst>
          </p:nvPr>
        </p:nvPicPr>
        <p:blipFill>
          <a:blip r:embed="rId31" cstate="print">
            <a:extLst>
              <a:ext uri="{28A0092B-C50C-407E-A947-70E740481C1C}">
                <a14:useLocalDpi xmlns:a14="http://schemas.microsoft.com/office/drawing/2010/main" val="0"/>
              </a:ext>
            </a:extLst>
          </a:blip>
          <a:stretch>
            <a:fillRect/>
          </a:stretch>
        </p:blipFill>
        <p:spPr>
          <a:xfrm>
            <a:off x="5619668" y="768231"/>
            <a:ext cx="5215684" cy="373988"/>
          </a:xfrm>
          <a:prstGeom prst="rect">
            <a:avLst/>
          </a:prstGeom>
        </p:spPr>
      </p:pic>
      <p:sp>
        <p:nvSpPr>
          <p:cNvPr id="23" name="テキスト ボックス 22">
            <a:extLst>
              <a:ext uri="{FF2B5EF4-FFF2-40B4-BE49-F238E27FC236}">
                <a16:creationId xmlns:a16="http://schemas.microsoft.com/office/drawing/2014/main" id="{D686F2AC-28BF-09B1-FADE-DB094672E09A}"/>
              </a:ext>
            </a:extLst>
          </p:cNvPr>
          <p:cNvSpPr txBox="1"/>
          <p:nvPr/>
        </p:nvSpPr>
        <p:spPr>
          <a:xfrm>
            <a:off x="2597068" y="688695"/>
            <a:ext cx="3398617" cy="646331"/>
          </a:xfrm>
          <a:prstGeom prst="rect">
            <a:avLst/>
          </a:prstGeom>
          <a:noFill/>
        </p:spPr>
        <p:txBody>
          <a:bodyPr wrap="square">
            <a:spAutoFit/>
          </a:bodyPr>
          <a:lstStyle/>
          <a:p>
            <a:r>
              <a:rPr kumimoji="1" lang="en-US" altLang="ja-JP" sz="3600" dirty="0">
                <a:solidFill>
                  <a:schemeClr val="accent2"/>
                </a:solidFill>
              </a:rPr>
              <a:t>(</a:t>
            </a:r>
            <a:r>
              <a:rPr kumimoji="1" lang="ja-JP" altLang="en-US" sz="3600" dirty="0">
                <a:solidFill>
                  <a:schemeClr val="accent2"/>
                </a:solidFill>
              </a:rPr>
              <a:t>分解可能性</a:t>
            </a:r>
            <a:r>
              <a:rPr kumimoji="1" lang="en-US" altLang="ja-JP" sz="3600" dirty="0">
                <a:solidFill>
                  <a:schemeClr val="accent2"/>
                </a:solidFill>
              </a:rPr>
              <a:t>)</a:t>
            </a:r>
            <a:endParaRPr lang="ja-JP" altLang="en-US" sz="3600" dirty="0"/>
          </a:p>
        </p:txBody>
      </p:sp>
      <p:grpSp>
        <p:nvGrpSpPr>
          <p:cNvPr id="30" name="グループ化 29">
            <a:extLst>
              <a:ext uri="{FF2B5EF4-FFF2-40B4-BE49-F238E27FC236}">
                <a16:creationId xmlns:a16="http://schemas.microsoft.com/office/drawing/2014/main" id="{D0B324A6-C7D6-9063-1C32-ED8760BB6722}"/>
              </a:ext>
            </a:extLst>
          </p:cNvPr>
          <p:cNvGrpSpPr/>
          <p:nvPr/>
        </p:nvGrpSpPr>
        <p:grpSpPr>
          <a:xfrm>
            <a:off x="8634714" y="2210764"/>
            <a:ext cx="3414532" cy="2309150"/>
            <a:chOff x="8634714" y="2210764"/>
            <a:chExt cx="3414532" cy="2309150"/>
          </a:xfrm>
        </p:grpSpPr>
        <p:sp>
          <p:nvSpPr>
            <p:cNvPr id="57" name="正方形/長方形 56">
              <a:extLst>
                <a:ext uri="{FF2B5EF4-FFF2-40B4-BE49-F238E27FC236}">
                  <a16:creationId xmlns:a16="http://schemas.microsoft.com/office/drawing/2014/main" id="{F87E2EC3-604F-02AD-7D21-821DB8D764C0}"/>
                </a:ext>
              </a:extLst>
            </p:cNvPr>
            <p:cNvSpPr/>
            <p:nvPr/>
          </p:nvSpPr>
          <p:spPr>
            <a:xfrm>
              <a:off x="8634714" y="2210764"/>
              <a:ext cx="3414532" cy="2309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p>
          </p:txBody>
        </p:sp>
        <p:sp>
          <p:nvSpPr>
            <p:cNvPr id="2" name="テキスト ボックス 1">
              <a:extLst>
                <a:ext uri="{FF2B5EF4-FFF2-40B4-BE49-F238E27FC236}">
                  <a16:creationId xmlns:a16="http://schemas.microsoft.com/office/drawing/2014/main" id="{25622EDA-73E8-722C-3233-28F5FAF013BC}"/>
                </a:ext>
              </a:extLst>
            </p:cNvPr>
            <p:cNvSpPr txBox="1"/>
            <p:nvPr/>
          </p:nvSpPr>
          <p:spPr>
            <a:xfrm>
              <a:off x="8790973" y="2367024"/>
              <a:ext cx="2749471" cy="707886"/>
            </a:xfrm>
            <a:prstGeom prst="rect">
              <a:avLst/>
            </a:prstGeom>
            <a:noFill/>
          </p:spPr>
          <p:txBody>
            <a:bodyPr wrap="none" rtlCol="0">
              <a:spAutoFit/>
            </a:bodyPr>
            <a:lstStyle/>
            <a:p>
              <a:r>
                <a:rPr kumimoji="1" lang="ja-JP" altLang="en-US" sz="2000" dirty="0"/>
                <a:t>情報通信禁止則</a:t>
              </a:r>
              <a:endParaRPr kumimoji="1" lang="en-US" altLang="ja-JP" sz="2000" dirty="0"/>
            </a:p>
            <a:p>
              <a:r>
                <a:rPr kumimoji="1" lang="ja-JP" altLang="en-US" sz="2000" dirty="0"/>
                <a:t>（</a:t>
              </a:r>
              <a:r>
                <a:rPr kumimoji="1" lang="en-US" altLang="ja-JP" sz="2000" dirty="0"/>
                <a:t>No-Signaling</a:t>
              </a:r>
              <a:r>
                <a:rPr kumimoji="1" lang="ja-JP" altLang="en-US" sz="2000" dirty="0"/>
                <a:t>条件）</a:t>
              </a:r>
            </a:p>
          </p:txBody>
        </p:sp>
        <p:pic>
          <p:nvPicPr>
            <p:cNvPr id="26" name="図 25">
              <a:extLst>
                <a:ext uri="{FF2B5EF4-FFF2-40B4-BE49-F238E27FC236}">
                  <a16:creationId xmlns:a16="http://schemas.microsoft.com/office/drawing/2014/main" id="{8D366DD5-6680-C550-2AE1-937082867EB1}"/>
                </a:ext>
              </a:extLst>
            </p:cNvPr>
            <p:cNvPicPr>
              <a:picLocks noChangeAspect="1"/>
            </p:cNvPicPr>
            <p:nvPr>
              <p:custDataLst>
                <p:tags r:id="rId6"/>
              </p:custDataLst>
            </p:nvPr>
          </p:nvPicPr>
          <p:blipFill>
            <a:blip r:embed="rId32"/>
            <a:stretch>
              <a:fillRect/>
            </a:stretch>
          </p:blipFill>
          <p:spPr>
            <a:xfrm>
              <a:off x="8965288" y="3260582"/>
              <a:ext cx="2858251" cy="326490"/>
            </a:xfrm>
            <a:prstGeom prst="rect">
              <a:avLst/>
            </a:prstGeom>
          </p:spPr>
        </p:pic>
        <p:pic>
          <p:nvPicPr>
            <p:cNvPr id="29" name="図 28">
              <a:extLst>
                <a:ext uri="{FF2B5EF4-FFF2-40B4-BE49-F238E27FC236}">
                  <a16:creationId xmlns:a16="http://schemas.microsoft.com/office/drawing/2014/main" id="{014381BB-AF5C-BBAB-FDED-80714F0036D5}"/>
                </a:ext>
              </a:extLst>
            </p:cNvPr>
            <p:cNvPicPr>
              <a:picLocks noChangeAspect="1"/>
            </p:cNvPicPr>
            <p:nvPr>
              <p:custDataLst>
                <p:tags r:id="rId7"/>
              </p:custDataLst>
            </p:nvPr>
          </p:nvPicPr>
          <p:blipFill>
            <a:blip r:embed="rId33"/>
            <a:stretch>
              <a:fillRect/>
            </a:stretch>
          </p:blipFill>
          <p:spPr>
            <a:xfrm>
              <a:off x="8955643" y="3794946"/>
              <a:ext cx="2793735" cy="326490"/>
            </a:xfrm>
            <a:prstGeom prst="rect">
              <a:avLst/>
            </a:prstGeom>
          </p:spPr>
        </p:pic>
      </p:grpSp>
      <p:sp>
        <p:nvSpPr>
          <p:cNvPr id="31" name="思考の吹き出し: 雲形 30">
            <a:extLst>
              <a:ext uri="{FF2B5EF4-FFF2-40B4-BE49-F238E27FC236}">
                <a16:creationId xmlns:a16="http://schemas.microsoft.com/office/drawing/2014/main" id="{7A8A0039-A076-3EF2-5E28-D6970A6EE259}"/>
              </a:ext>
            </a:extLst>
          </p:cNvPr>
          <p:cNvSpPr/>
          <p:nvPr/>
        </p:nvSpPr>
        <p:spPr>
          <a:xfrm>
            <a:off x="6325565" y="995423"/>
            <a:ext cx="2928394" cy="1070658"/>
          </a:xfrm>
          <a:prstGeom prst="cloudCallout">
            <a:avLst>
              <a:gd name="adj1" fmla="val 36479"/>
              <a:gd name="adj2" fmla="val 733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経験分布に</a:t>
            </a:r>
            <a:endParaRPr kumimoji="1" lang="en-US" altLang="ja-JP" dirty="0"/>
          </a:p>
          <a:p>
            <a:pPr algn="ctr"/>
            <a:r>
              <a:rPr kumimoji="1" lang="ja-JP" altLang="en-US" dirty="0"/>
              <a:t>課される条件！</a:t>
            </a:r>
          </a:p>
        </p:txBody>
      </p:sp>
      <p:sp>
        <p:nvSpPr>
          <p:cNvPr id="33" name="思考の吹き出し: 雲形 32">
            <a:extLst>
              <a:ext uri="{FF2B5EF4-FFF2-40B4-BE49-F238E27FC236}">
                <a16:creationId xmlns:a16="http://schemas.microsoft.com/office/drawing/2014/main" id="{C44C4816-0477-0562-882A-A0D0B6ABDC53}"/>
              </a:ext>
            </a:extLst>
          </p:cNvPr>
          <p:cNvSpPr/>
          <p:nvPr/>
        </p:nvSpPr>
        <p:spPr>
          <a:xfrm>
            <a:off x="5268410" y="3954684"/>
            <a:ext cx="3238981" cy="1070658"/>
          </a:xfrm>
          <a:prstGeom prst="cloudCallout">
            <a:avLst>
              <a:gd name="adj1" fmla="val 67704"/>
              <a:gd name="adj2" fmla="val -558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量子論も</a:t>
            </a:r>
            <a:endParaRPr kumimoji="1" lang="en-US" altLang="ja-JP" dirty="0"/>
          </a:p>
          <a:p>
            <a:pPr algn="ctr"/>
            <a:r>
              <a:rPr kumimoji="1" lang="ja-JP" altLang="en-US" dirty="0"/>
              <a:t>満たす！</a:t>
            </a:r>
          </a:p>
        </p:txBody>
      </p:sp>
    </p:spTree>
    <p:extLst>
      <p:ext uri="{BB962C8B-B14F-4D97-AF65-F5344CB8AC3E}">
        <p14:creationId xmlns:p14="http://schemas.microsoft.com/office/powerpoint/2010/main" val="265009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animBg="1"/>
      <p:bldP spid="50" grpId="0" animBg="1"/>
      <p:bldP spid="52" grpId="0"/>
      <p:bldP spid="53" grpId="0" animBg="1"/>
      <p:bldP spid="54" grpId="0" animBg="1"/>
      <p:bldP spid="31"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CF901-DBE9-2161-DF32-FFEE0A44A780}"/>
              </a:ext>
            </a:extLst>
          </p:cNvPr>
          <p:cNvSpPr>
            <a:spLocks noGrp="1"/>
          </p:cNvSpPr>
          <p:nvPr>
            <p:ph type="title"/>
          </p:nvPr>
        </p:nvSpPr>
        <p:spPr/>
        <p:txBody>
          <a:bodyPr>
            <a:normAutofit/>
          </a:bodyPr>
          <a:lstStyle/>
          <a:p>
            <a:r>
              <a:rPr lang="en-US" altLang="ja-JP" sz="3600" dirty="0"/>
              <a:t>Outline</a:t>
            </a:r>
            <a:endParaRPr kumimoji="1" lang="ja-JP" altLang="en-US" sz="3600" dirty="0"/>
          </a:p>
        </p:txBody>
      </p:sp>
      <p:sp>
        <p:nvSpPr>
          <p:cNvPr id="3" name="コンテンツ プレースホルダー 2">
            <a:extLst>
              <a:ext uri="{FF2B5EF4-FFF2-40B4-BE49-F238E27FC236}">
                <a16:creationId xmlns:a16="http://schemas.microsoft.com/office/drawing/2014/main" id="{9BFADDFA-1CAB-BBBA-72FB-8A92672DA246}"/>
              </a:ext>
            </a:extLst>
          </p:cNvPr>
          <p:cNvSpPr>
            <a:spLocks noGrp="1"/>
          </p:cNvSpPr>
          <p:nvPr>
            <p:ph idx="1"/>
          </p:nvPr>
        </p:nvSpPr>
        <p:spPr>
          <a:xfrm>
            <a:off x="563831" y="2257366"/>
            <a:ext cx="11029615" cy="3634486"/>
          </a:xfrm>
        </p:spPr>
        <p:txBody>
          <a:bodyPr>
            <a:normAutofit lnSpcReduction="10000"/>
          </a:bodyPr>
          <a:lstStyle/>
          <a:p>
            <a:r>
              <a:rPr kumimoji="1" lang="ja-JP" altLang="en-US" sz="2400" dirty="0"/>
              <a:t>初日</a:t>
            </a:r>
            <a:r>
              <a:rPr kumimoji="1" lang="en-US" altLang="ja-JP" sz="2400" dirty="0"/>
              <a:t>(70</a:t>
            </a:r>
            <a:r>
              <a:rPr kumimoji="1" lang="ja-JP" altLang="en-US" sz="2400" dirty="0"/>
              <a:t>分</a:t>
            </a:r>
            <a:r>
              <a:rPr kumimoji="1" lang="en-US" altLang="ja-JP" sz="2400" dirty="0"/>
              <a:t>)</a:t>
            </a:r>
            <a:r>
              <a:rPr lang="ja-JP" altLang="en-US" sz="2400" dirty="0"/>
              <a:t>：</a:t>
            </a:r>
            <a:r>
              <a:rPr lang="en-US" altLang="ja-JP" sz="2400" dirty="0">
                <a:solidFill>
                  <a:schemeClr val="accent5"/>
                </a:solidFill>
              </a:rPr>
              <a:t>Bell</a:t>
            </a:r>
            <a:r>
              <a:rPr kumimoji="1" lang="ja-JP" altLang="en-US" sz="2400" dirty="0">
                <a:solidFill>
                  <a:schemeClr val="accent5"/>
                </a:solidFill>
              </a:rPr>
              <a:t>定理と実験形而上学</a:t>
            </a:r>
            <a:r>
              <a:rPr kumimoji="1" lang="ja-JP" altLang="en-US" sz="2400" dirty="0">
                <a:solidFill>
                  <a:schemeClr val="accent2"/>
                </a:solidFill>
              </a:rPr>
              <a:t>入門</a:t>
            </a:r>
            <a:endParaRPr kumimoji="1" lang="en-US" altLang="ja-JP" sz="2400" dirty="0">
              <a:solidFill>
                <a:schemeClr val="accent2"/>
              </a:solidFill>
            </a:endParaRPr>
          </a:p>
          <a:p>
            <a:pPr marL="324000" lvl="1" indent="0">
              <a:buNone/>
            </a:pPr>
            <a:r>
              <a:rPr lang="ja-JP" altLang="en-US" sz="1700" dirty="0"/>
              <a:t>　　　　　</a:t>
            </a:r>
            <a:r>
              <a:rPr lang="en-US" altLang="ja-JP" sz="1700" dirty="0"/>
              <a:t>* 1. Bell</a:t>
            </a:r>
            <a:r>
              <a:rPr lang="ja-JP" altLang="en-US" sz="1700" dirty="0"/>
              <a:t>定理と実験形而上学</a:t>
            </a:r>
            <a:r>
              <a:rPr kumimoji="1" lang="ja-JP" altLang="en-US" sz="1700" dirty="0"/>
              <a:t>　　</a:t>
            </a:r>
            <a:r>
              <a:rPr kumimoji="1" lang="en-US" altLang="ja-JP" sz="1700" dirty="0"/>
              <a:t> </a:t>
            </a:r>
            <a:r>
              <a:rPr kumimoji="1" lang="ja-JP" altLang="en-US" sz="1700" dirty="0"/>
              <a:t>　　 </a:t>
            </a:r>
            <a:endParaRPr kumimoji="1" lang="en-US" altLang="ja-JP" sz="1700" dirty="0"/>
          </a:p>
          <a:p>
            <a:pPr marL="324000" lvl="1" indent="0">
              <a:buNone/>
            </a:pPr>
            <a:r>
              <a:rPr lang="ja-JP" altLang="en-US" sz="1700" dirty="0"/>
              <a:t>　　　　　</a:t>
            </a:r>
            <a:r>
              <a:rPr lang="en-US" altLang="ja-JP" sz="1700" dirty="0"/>
              <a:t>* 2. EPR</a:t>
            </a:r>
            <a:r>
              <a:rPr lang="ja-JP" altLang="en-US" sz="1700" dirty="0"/>
              <a:t>パラドックスと</a:t>
            </a:r>
            <a:r>
              <a:rPr lang="en-US" altLang="ja-JP" sz="1700" dirty="0"/>
              <a:t>Bell</a:t>
            </a:r>
            <a:r>
              <a:rPr lang="ja-JP" altLang="en-US" sz="1700" dirty="0"/>
              <a:t>定理</a:t>
            </a:r>
            <a:endParaRPr lang="en-US" altLang="ja-JP" sz="1700" dirty="0"/>
          </a:p>
          <a:p>
            <a:pPr marL="324000" lvl="1" indent="0">
              <a:buNone/>
            </a:pPr>
            <a:r>
              <a:rPr lang="en-US" altLang="ja-JP" sz="1700" dirty="0"/>
              <a:t>          * 3. </a:t>
            </a:r>
            <a:r>
              <a:rPr lang="ja-JP" altLang="en-US" sz="1700" dirty="0"/>
              <a:t>まとめと補足（</a:t>
            </a:r>
            <a:r>
              <a:rPr lang="en-US" altLang="ja-JP" sz="1700" dirty="0"/>
              <a:t>KS</a:t>
            </a:r>
            <a:r>
              <a:rPr lang="ja-JP" altLang="en-US" sz="1700" dirty="0"/>
              <a:t>定理）とおまけ</a:t>
            </a:r>
            <a:endParaRPr lang="en-US" altLang="ja-JP" sz="1700" dirty="0"/>
          </a:p>
          <a:p>
            <a:pPr marL="324000" lvl="1" indent="0">
              <a:buNone/>
            </a:pPr>
            <a:endParaRPr lang="en-US" altLang="ja-JP" sz="1700" dirty="0"/>
          </a:p>
          <a:p>
            <a:pPr marL="324000" lvl="1" indent="0">
              <a:buNone/>
            </a:pPr>
            <a:r>
              <a:rPr kumimoji="1" lang="ja-JP" altLang="en-US" sz="2400" dirty="0"/>
              <a:t>二日目</a:t>
            </a:r>
            <a:r>
              <a:rPr lang="en-US" altLang="ja-JP" sz="2400" dirty="0"/>
              <a:t>(70</a:t>
            </a:r>
            <a:r>
              <a:rPr lang="ja-JP" altLang="en-US" sz="2400" dirty="0"/>
              <a:t>分</a:t>
            </a:r>
            <a:r>
              <a:rPr lang="en-US" altLang="ja-JP" sz="2400" dirty="0"/>
              <a:t>)</a:t>
            </a:r>
            <a:r>
              <a:rPr lang="ja-JP" altLang="en-US" sz="2400" dirty="0"/>
              <a:t>：</a:t>
            </a:r>
            <a:r>
              <a:rPr kumimoji="1" lang="en-US" altLang="ja-JP" sz="2400" dirty="0">
                <a:solidFill>
                  <a:schemeClr val="accent5"/>
                </a:solidFill>
              </a:rPr>
              <a:t>Bell</a:t>
            </a:r>
            <a:r>
              <a:rPr kumimoji="1" lang="ja-JP" altLang="en-US" sz="2400" dirty="0">
                <a:solidFill>
                  <a:schemeClr val="accent5"/>
                </a:solidFill>
              </a:rPr>
              <a:t>定理</a:t>
            </a:r>
            <a:r>
              <a:rPr kumimoji="1" lang="ja-JP" altLang="en-US" sz="2400" dirty="0">
                <a:solidFill>
                  <a:schemeClr val="accent2"/>
                </a:solidFill>
              </a:rPr>
              <a:t>詳解</a:t>
            </a:r>
            <a:endParaRPr kumimoji="1" lang="en-US" altLang="ja-JP" sz="2400" dirty="0">
              <a:solidFill>
                <a:schemeClr val="accent2"/>
              </a:solidFill>
            </a:endParaRPr>
          </a:p>
          <a:p>
            <a:pPr marL="324000" lvl="1" indent="0">
              <a:buNone/>
            </a:pPr>
            <a:r>
              <a:rPr kumimoji="1" lang="ja-JP" altLang="en-US" sz="1700" dirty="0"/>
              <a:t>　　　　　</a:t>
            </a:r>
            <a:r>
              <a:rPr kumimoji="1" lang="en-US" altLang="ja-JP" sz="1700" dirty="0"/>
              <a:t>* Bell</a:t>
            </a:r>
            <a:r>
              <a:rPr kumimoji="1" lang="ja-JP" altLang="en-US" sz="1700" dirty="0"/>
              <a:t>定理の仮定と含意</a:t>
            </a:r>
            <a:endParaRPr kumimoji="1" lang="en-US" altLang="ja-JP" sz="1700" dirty="0"/>
          </a:p>
          <a:p>
            <a:pPr marL="324000" lvl="1" indent="0">
              <a:buNone/>
            </a:pPr>
            <a:r>
              <a:rPr lang="en-US" altLang="ja-JP" sz="1700" dirty="0"/>
              <a:t>          * </a:t>
            </a:r>
            <a:r>
              <a:rPr lang="ja-JP" altLang="en-US" sz="1700" dirty="0"/>
              <a:t>局所隠れた変数理論と</a:t>
            </a:r>
            <a:r>
              <a:rPr lang="en-US" altLang="ja-JP" sz="1700" dirty="0"/>
              <a:t>CHSH</a:t>
            </a:r>
            <a:r>
              <a:rPr lang="ja-JP" altLang="en-US" sz="1700" dirty="0"/>
              <a:t>不等式　など</a:t>
            </a:r>
            <a:endParaRPr lang="en-US" altLang="ja-JP" sz="1700" dirty="0"/>
          </a:p>
          <a:p>
            <a:pPr marL="324000" lvl="1" indent="0">
              <a:buNone/>
            </a:pPr>
            <a:r>
              <a:rPr kumimoji="1" lang="en-US" altLang="ja-JP" sz="1700" dirty="0"/>
              <a:t>          </a:t>
            </a:r>
            <a:endParaRPr kumimoji="1" lang="ja-JP" altLang="en-US" sz="1700" dirty="0"/>
          </a:p>
        </p:txBody>
      </p:sp>
      <p:pic>
        <p:nvPicPr>
          <p:cNvPr id="6" name="図 5" descr="シャツ が含まれている画像&#10;&#10;AI 生成コンテンツは誤りを含む可能性があります。">
            <a:extLst>
              <a:ext uri="{FF2B5EF4-FFF2-40B4-BE49-F238E27FC236}">
                <a16:creationId xmlns:a16="http://schemas.microsoft.com/office/drawing/2014/main" id="{F481186A-6840-8B2B-5569-0B074DC7918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06985" y="1341372"/>
            <a:ext cx="2951674" cy="4175256"/>
          </a:xfrm>
          <a:prstGeom prst="rect">
            <a:avLst/>
          </a:prstGeom>
        </p:spPr>
      </p:pic>
      <p:sp>
        <p:nvSpPr>
          <p:cNvPr id="7" name="テキスト ボックス 6">
            <a:extLst>
              <a:ext uri="{FF2B5EF4-FFF2-40B4-BE49-F238E27FC236}">
                <a16:creationId xmlns:a16="http://schemas.microsoft.com/office/drawing/2014/main" id="{31D60CB3-1A6F-3886-5A97-679EB59C16F5}"/>
              </a:ext>
            </a:extLst>
          </p:cNvPr>
          <p:cNvSpPr txBox="1"/>
          <p:nvPr/>
        </p:nvSpPr>
        <p:spPr>
          <a:xfrm>
            <a:off x="8223503" y="1784619"/>
            <a:ext cx="2518638" cy="684803"/>
          </a:xfrm>
          <a:prstGeom prst="rect">
            <a:avLst/>
          </a:prstGeom>
          <a:noFill/>
        </p:spPr>
        <p:txBody>
          <a:bodyPr wrap="none" rtlCol="0">
            <a:spAutoFit/>
          </a:bodyPr>
          <a:lstStyle/>
          <a:p>
            <a:r>
              <a:rPr kumimoji="1" lang="ja-JP" altLang="en-US" sz="1400" dirty="0"/>
              <a:t>質問は適宜受け付けます．</a:t>
            </a:r>
            <a:endParaRPr kumimoji="1" lang="en-US" altLang="ja-JP" sz="1400" dirty="0"/>
          </a:p>
          <a:p>
            <a:r>
              <a:rPr kumimoji="1" lang="ja-JP" altLang="en-US" sz="1400" dirty="0"/>
              <a:t>　</a:t>
            </a:r>
            <a:r>
              <a:rPr kumimoji="1" lang="ja-JP" altLang="en-US" sz="1050" dirty="0"/>
              <a:t>ただし，時間がかかりそうなものや</a:t>
            </a:r>
            <a:endParaRPr kumimoji="1" lang="en-US" altLang="ja-JP" sz="1050" dirty="0"/>
          </a:p>
          <a:p>
            <a:r>
              <a:rPr kumimoji="1" lang="ja-JP" altLang="en-US" sz="1050" dirty="0"/>
              <a:t>　　重いものは休憩時間などで</a:t>
            </a:r>
            <a:r>
              <a:rPr kumimoji="1" lang="en-US" altLang="ja-JP" sz="1050" dirty="0"/>
              <a:t>…</a:t>
            </a:r>
            <a:endParaRPr kumimoji="1" lang="ja-JP" altLang="en-US" sz="1050" dirty="0"/>
          </a:p>
        </p:txBody>
      </p:sp>
      <p:sp>
        <p:nvSpPr>
          <p:cNvPr id="4" name="テキスト ボックス 3">
            <a:extLst>
              <a:ext uri="{FF2B5EF4-FFF2-40B4-BE49-F238E27FC236}">
                <a16:creationId xmlns:a16="http://schemas.microsoft.com/office/drawing/2014/main" id="{6F174DEE-B066-25D2-2766-ACEF236A1971}"/>
              </a:ext>
            </a:extLst>
          </p:cNvPr>
          <p:cNvSpPr txBox="1"/>
          <p:nvPr/>
        </p:nvSpPr>
        <p:spPr>
          <a:xfrm>
            <a:off x="1675965" y="6094208"/>
            <a:ext cx="10225876" cy="369332"/>
          </a:xfrm>
          <a:prstGeom prst="rect">
            <a:avLst/>
          </a:prstGeom>
          <a:noFill/>
        </p:spPr>
        <p:txBody>
          <a:bodyPr wrap="none" rtlCol="0">
            <a:spAutoFit/>
          </a:bodyPr>
          <a:lstStyle/>
          <a:p>
            <a:r>
              <a:rPr kumimoji="1" lang="ja-JP" altLang="en-US" dirty="0"/>
              <a:t>話さないこと：</a:t>
            </a:r>
            <a:r>
              <a:rPr kumimoji="1" lang="en-US" altLang="ja-JP" dirty="0"/>
              <a:t>Bell</a:t>
            </a:r>
            <a:r>
              <a:rPr kumimoji="1" lang="ja-JP" altLang="en-US" dirty="0"/>
              <a:t>定理以外の実験形而上学，実験，抜け穴，量子相関限界</a:t>
            </a:r>
            <a:r>
              <a:rPr kumimoji="1" lang="en-US" altLang="ja-JP" dirty="0"/>
              <a:t>, </a:t>
            </a:r>
            <a:r>
              <a:rPr kumimoji="1" lang="ja-JP" altLang="en-US" dirty="0"/>
              <a:t>緩和ベル不等式</a:t>
            </a:r>
            <a:r>
              <a:rPr kumimoji="1" lang="en-US" altLang="ja-JP" dirty="0"/>
              <a:t>… </a:t>
            </a:r>
            <a:endParaRPr kumimoji="1" lang="ja-JP" altLang="en-US" dirty="0"/>
          </a:p>
        </p:txBody>
      </p:sp>
    </p:spTree>
    <p:extLst>
      <p:ext uri="{BB962C8B-B14F-4D97-AF65-F5344CB8AC3E}">
        <p14:creationId xmlns:p14="http://schemas.microsoft.com/office/powerpoint/2010/main" val="4156743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B0B9A14-ADFC-B980-EE6C-B5ED7B3177D0}"/>
              </a:ext>
            </a:extLst>
          </p:cNvPr>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1499081" y="1786803"/>
            <a:ext cx="5215684" cy="373988"/>
          </a:xfrm>
          <a:prstGeom prst="rect">
            <a:avLst/>
          </a:prstGeom>
        </p:spPr>
      </p:pic>
      <p:sp>
        <p:nvSpPr>
          <p:cNvPr id="4" name="テキスト ボックス 3">
            <a:extLst>
              <a:ext uri="{FF2B5EF4-FFF2-40B4-BE49-F238E27FC236}">
                <a16:creationId xmlns:a16="http://schemas.microsoft.com/office/drawing/2014/main" id="{59CFB7A8-3565-CF3A-F3DC-605082BB5782}"/>
              </a:ext>
            </a:extLst>
          </p:cNvPr>
          <p:cNvSpPr txBox="1"/>
          <p:nvPr/>
        </p:nvSpPr>
        <p:spPr>
          <a:xfrm>
            <a:off x="681458" y="1126167"/>
            <a:ext cx="6911533" cy="461665"/>
          </a:xfrm>
          <a:prstGeom prst="rect">
            <a:avLst/>
          </a:prstGeom>
          <a:noFill/>
        </p:spPr>
        <p:txBody>
          <a:bodyPr wrap="square">
            <a:spAutoFit/>
          </a:bodyPr>
          <a:lstStyle/>
          <a:p>
            <a:r>
              <a:rPr kumimoji="1" lang="ja-JP" altLang="en-US" sz="2400" dirty="0">
                <a:solidFill>
                  <a:schemeClr val="accent2"/>
                </a:solidFill>
              </a:rPr>
              <a:t>分解可能性</a:t>
            </a:r>
            <a:r>
              <a:rPr kumimoji="1" lang="en-US" altLang="ja-JP" sz="2400" dirty="0">
                <a:solidFill>
                  <a:schemeClr val="accent2"/>
                </a:solidFill>
              </a:rPr>
              <a:t> </a:t>
            </a:r>
            <a:r>
              <a:rPr kumimoji="1" lang="ja-JP" altLang="en-US" sz="2400" dirty="0">
                <a:solidFill>
                  <a:schemeClr val="accent2"/>
                </a:solidFill>
              </a:rPr>
              <a:t>⇒ </a:t>
            </a:r>
            <a:r>
              <a:rPr kumimoji="1" lang="en-US" altLang="ja-JP" sz="2400" dirty="0">
                <a:solidFill>
                  <a:schemeClr val="accent2"/>
                </a:solidFill>
              </a:rPr>
              <a:t>1) </a:t>
            </a:r>
            <a:r>
              <a:rPr kumimoji="1" lang="ja-JP" altLang="en-US" sz="2400" dirty="0">
                <a:solidFill>
                  <a:schemeClr val="accent2"/>
                </a:solidFill>
              </a:rPr>
              <a:t>選択独立性，</a:t>
            </a:r>
            <a:r>
              <a:rPr kumimoji="1" lang="en-US" altLang="ja-JP" sz="2400" dirty="0">
                <a:solidFill>
                  <a:schemeClr val="accent2"/>
                </a:solidFill>
              </a:rPr>
              <a:t>2) </a:t>
            </a:r>
            <a:r>
              <a:rPr kumimoji="1" lang="ja-JP" altLang="en-US" sz="2400" dirty="0">
                <a:solidFill>
                  <a:schemeClr val="accent2"/>
                </a:solidFill>
              </a:rPr>
              <a:t>出力独立性</a:t>
            </a:r>
            <a:endParaRPr lang="ja-JP" altLang="en-US" sz="2400" dirty="0"/>
          </a:p>
        </p:txBody>
      </p:sp>
      <p:sp>
        <p:nvSpPr>
          <p:cNvPr id="5" name="テキスト ボックス 4">
            <a:extLst>
              <a:ext uri="{FF2B5EF4-FFF2-40B4-BE49-F238E27FC236}">
                <a16:creationId xmlns:a16="http://schemas.microsoft.com/office/drawing/2014/main" id="{A582252B-7FDA-ECAB-07E6-637B7D56CC23}"/>
              </a:ext>
            </a:extLst>
          </p:cNvPr>
          <p:cNvSpPr txBox="1"/>
          <p:nvPr/>
        </p:nvSpPr>
        <p:spPr>
          <a:xfrm>
            <a:off x="671329" y="2679540"/>
            <a:ext cx="415498" cy="369332"/>
          </a:xfrm>
          <a:prstGeom prst="rect">
            <a:avLst/>
          </a:prstGeom>
          <a:noFill/>
        </p:spPr>
        <p:txBody>
          <a:bodyPr wrap="none" rtlCol="0">
            <a:spAutoFit/>
          </a:bodyPr>
          <a:lstStyle/>
          <a:p>
            <a:r>
              <a:rPr kumimoji="1" lang="en-US" altLang="ja-JP" dirty="0"/>
              <a:t>1)</a:t>
            </a:r>
            <a:endParaRPr kumimoji="1" lang="ja-JP" altLang="en-US" dirty="0"/>
          </a:p>
        </p:txBody>
      </p:sp>
      <p:pic>
        <p:nvPicPr>
          <p:cNvPr id="39" name="図 38">
            <a:extLst>
              <a:ext uri="{FF2B5EF4-FFF2-40B4-BE49-F238E27FC236}">
                <a16:creationId xmlns:a16="http://schemas.microsoft.com/office/drawing/2014/main" id="{0FA415C0-654F-B90D-FEFA-AE48012768CE}"/>
              </a:ext>
            </a:extLst>
          </p:cNvPr>
          <p:cNvPicPr>
            <a:picLocks noChangeAspect="1"/>
          </p:cNvPicPr>
          <p:nvPr>
            <p:custDataLst>
              <p:tags r:id="rId2"/>
            </p:custDataLst>
          </p:nvPr>
        </p:nvPicPr>
        <p:blipFill>
          <a:blip r:embed="rId14"/>
          <a:stretch>
            <a:fillRect/>
          </a:stretch>
        </p:blipFill>
        <p:spPr>
          <a:xfrm>
            <a:off x="1451391" y="2644256"/>
            <a:ext cx="4484323" cy="363370"/>
          </a:xfrm>
          <a:prstGeom prst="rect">
            <a:avLst/>
          </a:prstGeom>
        </p:spPr>
      </p:pic>
      <p:pic>
        <p:nvPicPr>
          <p:cNvPr id="12" name="図 11">
            <a:extLst>
              <a:ext uri="{FF2B5EF4-FFF2-40B4-BE49-F238E27FC236}">
                <a16:creationId xmlns:a16="http://schemas.microsoft.com/office/drawing/2014/main" id="{F5A09FE0-C10C-5920-F6AA-BE73E68789AC}"/>
              </a:ext>
            </a:extLst>
          </p:cNvPr>
          <p:cNvPicPr>
            <a:picLocks noChangeAspect="1"/>
          </p:cNvPicPr>
          <p:nvPr>
            <p:custDataLst>
              <p:tags r:id="rId3"/>
            </p:custDataLst>
          </p:nvPr>
        </p:nvPicPr>
        <p:blipFill>
          <a:blip r:embed="rId15"/>
          <a:stretch>
            <a:fillRect/>
          </a:stretch>
        </p:blipFill>
        <p:spPr>
          <a:xfrm>
            <a:off x="6096157" y="2646366"/>
            <a:ext cx="3455779" cy="375674"/>
          </a:xfrm>
          <a:prstGeom prst="rect">
            <a:avLst/>
          </a:prstGeom>
        </p:spPr>
      </p:pic>
      <p:sp>
        <p:nvSpPr>
          <p:cNvPr id="13" name="テキスト ボックス 12">
            <a:extLst>
              <a:ext uri="{FF2B5EF4-FFF2-40B4-BE49-F238E27FC236}">
                <a16:creationId xmlns:a16="http://schemas.microsoft.com/office/drawing/2014/main" id="{DFAC4D83-4BE0-B9B9-5500-DD4FEB8B55F0}"/>
              </a:ext>
            </a:extLst>
          </p:cNvPr>
          <p:cNvSpPr txBox="1"/>
          <p:nvPr/>
        </p:nvSpPr>
        <p:spPr>
          <a:xfrm>
            <a:off x="3646025" y="1608881"/>
            <a:ext cx="343364" cy="369332"/>
          </a:xfrm>
          <a:prstGeom prst="rect">
            <a:avLst/>
          </a:prstGeom>
          <a:noFill/>
        </p:spPr>
        <p:txBody>
          <a:bodyPr wrap="none" rtlCol="0">
            <a:spAutoFit/>
          </a:bodyPr>
          <a:lstStyle/>
          <a:p>
            <a:r>
              <a:rPr kumimoji="1" lang="ja-JP" altLang="en-US" dirty="0">
                <a:solidFill>
                  <a:srgbClr val="00B050"/>
                </a:solidFill>
              </a:rPr>
              <a:t>♥</a:t>
            </a:r>
          </a:p>
        </p:txBody>
      </p:sp>
      <p:sp>
        <p:nvSpPr>
          <p:cNvPr id="14" name="テキスト ボックス 13">
            <a:extLst>
              <a:ext uri="{FF2B5EF4-FFF2-40B4-BE49-F238E27FC236}">
                <a16:creationId xmlns:a16="http://schemas.microsoft.com/office/drawing/2014/main" id="{768AC789-1FBE-8D42-0600-394714DD45A3}"/>
              </a:ext>
            </a:extLst>
          </p:cNvPr>
          <p:cNvSpPr txBox="1"/>
          <p:nvPr/>
        </p:nvSpPr>
        <p:spPr>
          <a:xfrm>
            <a:off x="6078636" y="2409463"/>
            <a:ext cx="343364" cy="369332"/>
          </a:xfrm>
          <a:prstGeom prst="rect">
            <a:avLst/>
          </a:prstGeom>
          <a:noFill/>
        </p:spPr>
        <p:txBody>
          <a:bodyPr wrap="none" rtlCol="0">
            <a:spAutoFit/>
          </a:bodyPr>
          <a:lstStyle/>
          <a:p>
            <a:r>
              <a:rPr kumimoji="1" lang="ja-JP" altLang="en-US" dirty="0">
                <a:solidFill>
                  <a:srgbClr val="00B050"/>
                </a:solidFill>
              </a:rPr>
              <a:t>♥</a:t>
            </a:r>
          </a:p>
        </p:txBody>
      </p:sp>
      <p:pic>
        <p:nvPicPr>
          <p:cNvPr id="17" name="図 16">
            <a:extLst>
              <a:ext uri="{FF2B5EF4-FFF2-40B4-BE49-F238E27FC236}">
                <a16:creationId xmlns:a16="http://schemas.microsoft.com/office/drawing/2014/main" id="{990095C5-16B9-1FDD-771D-281FD0190FFD}"/>
              </a:ext>
            </a:extLst>
          </p:cNvPr>
          <p:cNvPicPr>
            <a:picLocks noChangeAspect="1"/>
          </p:cNvPicPr>
          <p:nvPr>
            <p:custDataLst>
              <p:tags r:id="rId4"/>
            </p:custDataLst>
          </p:nvPr>
        </p:nvPicPr>
        <p:blipFill>
          <a:blip r:embed="rId16"/>
          <a:stretch>
            <a:fillRect/>
          </a:stretch>
        </p:blipFill>
        <p:spPr>
          <a:xfrm>
            <a:off x="3181270" y="3342777"/>
            <a:ext cx="5511318" cy="375674"/>
          </a:xfrm>
          <a:prstGeom prst="rect">
            <a:avLst/>
          </a:prstGeom>
        </p:spPr>
      </p:pic>
      <p:sp>
        <p:nvSpPr>
          <p:cNvPr id="18" name="テキスト ボックス 17">
            <a:extLst>
              <a:ext uri="{FF2B5EF4-FFF2-40B4-BE49-F238E27FC236}">
                <a16:creationId xmlns:a16="http://schemas.microsoft.com/office/drawing/2014/main" id="{7D4A8F7C-2838-11D5-3ABB-34BCB15EA4C3}"/>
              </a:ext>
            </a:extLst>
          </p:cNvPr>
          <p:cNvSpPr txBox="1"/>
          <p:nvPr/>
        </p:nvSpPr>
        <p:spPr>
          <a:xfrm>
            <a:off x="8831484" y="3345084"/>
            <a:ext cx="2492990" cy="461665"/>
          </a:xfrm>
          <a:prstGeom prst="rect">
            <a:avLst/>
          </a:prstGeom>
          <a:noFill/>
        </p:spPr>
        <p:txBody>
          <a:bodyPr wrap="none" rtlCol="0">
            <a:spAutoFit/>
          </a:bodyPr>
          <a:lstStyle/>
          <a:p>
            <a:r>
              <a:rPr kumimoji="1" lang="ja-JP" altLang="en-US" sz="2400" dirty="0">
                <a:solidFill>
                  <a:schemeClr val="accent2"/>
                </a:solidFill>
              </a:rPr>
              <a:t>← </a:t>
            </a:r>
            <a:r>
              <a:rPr kumimoji="1" lang="en-US" altLang="ja-JP" sz="2400" dirty="0">
                <a:solidFill>
                  <a:schemeClr val="accent2"/>
                </a:solidFill>
              </a:rPr>
              <a:t>y </a:t>
            </a:r>
            <a:r>
              <a:rPr kumimoji="1" lang="ja-JP" altLang="en-US" sz="2400" dirty="0">
                <a:solidFill>
                  <a:schemeClr val="accent2"/>
                </a:solidFill>
              </a:rPr>
              <a:t>依存なし！</a:t>
            </a:r>
          </a:p>
        </p:txBody>
      </p:sp>
      <p:sp>
        <p:nvSpPr>
          <p:cNvPr id="19" name="テキスト ボックス 18">
            <a:extLst>
              <a:ext uri="{FF2B5EF4-FFF2-40B4-BE49-F238E27FC236}">
                <a16:creationId xmlns:a16="http://schemas.microsoft.com/office/drawing/2014/main" id="{58C85E84-A064-2793-8CAF-CAD69ACB5F9C}"/>
              </a:ext>
            </a:extLst>
          </p:cNvPr>
          <p:cNvSpPr txBox="1"/>
          <p:nvPr/>
        </p:nvSpPr>
        <p:spPr>
          <a:xfrm>
            <a:off x="707983" y="4921171"/>
            <a:ext cx="415498" cy="369332"/>
          </a:xfrm>
          <a:prstGeom prst="rect">
            <a:avLst/>
          </a:prstGeom>
          <a:noFill/>
        </p:spPr>
        <p:txBody>
          <a:bodyPr wrap="none" rtlCol="0">
            <a:spAutoFit/>
          </a:bodyPr>
          <a:lstStyle/>
          <a:p>
            <a:r>
              <a:rPr kumimoji="1" lang="en-US" altLang="ja-JP" dirty="0"/>
              <a:t>2)</a:t>
            </a:r>
            <a:endParaRPr kumimoji="1" lang="ja-JP" altLang="en-US" dirty="0"/>
          </a:p>
        </p:txBody>
      </p:sp>
      <p:pic>
        <p:nvPicPr>
          <p:cNvPr id="24" name="図 23">
            <a:extLst>
              <a:ext uri="{FF2B5EF4-FFF2-40B4-BE49-F238E27FC236}">
                <a16:creationId xmlns:a16="http://schemas.microsoft.com/office/drawing/2014/main" id="{25BF42E1-E662-5C51-4EDF-FA158705AB17}"/>
              </a:ext>
            </a:extLst>
          </p:cNvPr>
          <p:cNvPicPr>
            <a:picLocks noChangeAspect="1"/>
          </p:cNvPicPr>
          <p:nvPr>
            <p:custDataLst>
              <p:tags r:id="rId5"/>
            </p:custDataLst>
          </p:nvPr>
        </p:nvPicPr>
        <p:blipFill>
          <a:blip r:embed="rId17"/>
          <a:stretch>
            <a:fillRect/>
          </a:stretch>
        </p:blipFill>
        <p:spPr>
          <a:xfrm>
            <a:off x="1451388" y="4806762"/>
            <a:ext cx="3823647" cy="524410"/>
          </a:xfrm>
          <a:prstGeom prst="rect">
            <a:avLst/>
          </a:prstGeom>
        </p:spPr>
      </p:pic>
      <p:pic>
        <p:nvPicPr>
          <p:cNvPr id="27" name="図 26">
            <a:extLst>
              <a:ext uri="{FF2B5EF4-FFF2-40B4-BE49-F238E27FC236}">
                <a16:creationId xmlns:a16="http://schemas.microsoft.com/office/drawing/2014/main" id="{DF0D1EA9-3902-F884-E015-B598F088250F}"/>
              </a:ext>
            </a:extLst>
          </p:cNvPr>
          <p:cNvPicPr>
            <a:picLocks noChangeAspect="1"/>
          </p:cNvPicPr>
          <p:nvPr>
            <p:custDataLst>
              <p:tags r:id="rId6"/>
            </p:custDataLst>
          </p:nvPr>
        </p:nvPicPr>
        <p:blipFill>
          <a:blip r:embed="rId18"/>
          <a:stretch>
            <a:fillRect/>
          </a:stretch>
        </p:blipFill>
        <p:spPr>
          <a:xfrm>
            <a:off x="3478887" y="5630494"/>
            <a:ext cx="2318551" cy="524410"/>
          </a:xfrm>
          <a:prstGeom prst="rect">
            <a:avLst/>
          </a:prstGeom>
        </p:spPr>
      </p:pic>
      <p:pic>
        <p:nvPicPr>
          <p:cNvPr id="30" name="図 29">
            <a:extLst>
              <a:ext uri="{FF2B5EF4-FFF2-40B4-BE49-F238E27FC236}">
                <a16:creationId xmlns:a16="http://schemas.microsoft.com/office/drawing/2014/main" id="{2F00FF92-D93C-55AC-EC5D-77598F614959}"/>
              </a:ext>
            </a:extLst>
          </p:cNvPr>
          <p:cNvPicPr>
            <a:picLocks noChangeAspect="1"/>
          </p:cNvPicPr>
          <p:nvPr>
            <p:custDataLst>
              <p:tags r:id="rId7"/>
            </p:custDataLst>
          </p:nvPr>
        </p:nvPicPr>
        <p:blipFill>
          <a:blip r:embed="rId19"/>
          <a:stretch>
            <a:fillRect/>
          </a:stretch>
        </p:blipFill>
        <p:spPr>
          <a:xfrm>
            <a:off x="1470681" y="3971488"/>
            <a:ext cx="3212526" cy="344789"/>
          </a:xfrm>
          <a:prstGeom prst="rect">
            <a:avLst/>
          </a:prstGeom>
        </p:spPr>
      </p:pic>
      <p:sp>
        <p:nvSpPr>
          <p:cNvPr id="31" name="テキスト ボックス 30">
            <a:extLst>
              <a:ext uri="{FF2B5EF4-FFF2-40B4-BE49-F238E27FC236}">
                <a16:creationId xmlns:a16="http://schemas.microsoft.com/office/drawing/2014/main" id="{10D069AE-D52C-8005-84DA-D21E616498AC}"/>
              </a:ext>
            </a:extLst>
          </p:cNvPr>
          <p:cNvSpPr txBox="1"/>
          <p:nvPr/>
        </p:nvSpPr>
        <p:spPr>
          <a:xfrm>
            <a:off x="4793849" y="3972045"/>
            <a:ext cx="2492990" cy="461665"/>
          </a:xfrm>
          <a:prstGeom prst="rect">
            <a:avLst/>
          </a:prstGeom>
          <a:noFill/>
        </p:spPr>
        <p:txBody>
          <a:bodyPr wrap="none" rtlCol="0">
            <a:spAutoFit/>
          </a:bodyPr>
          <a:lstStyle/>
          <a:p>
            <a:r>
              <a:rPr kumimoji="1" lang="ja-JP" altLang="en-US" sz="2400" dirty="0">
                <a:solidFill>
                  <a:schemeClr val="accent2"/>
                </a:solidFill>
              </a:rPr>
              <a:t>← </a:t>
            </a:r>
            <a:r>
              <a:rPr kumimoji="1" lang="en-US" altLang="ja-JP" sz="2400" dirty="0">
                <a:solidFill>
                  <a:schemeClr val="accent2"/>
                </a:solidFill>
              </a:rPr>
              <a:t>x </a:t>
            </a:r>
            <a:r>
              <a:rPr kumimoji="1" lang="ja-JP" altLang="en-US" sz="2400" dirty="0">
                <a:solidFill>
                  <a:schemeClr val="accent2"/>
                </a:solidFill>
              </a:rPr>
              <a:t>依存なし！</a:t>
            </a:r>
          </a:p>
        </p:txBody>
      </p:sp>
      <p:sp>
        <p:nvSpPr>
          <p:cNvPr id="32" name="テキスト ボックス 31">
            <a:extLst>
              <a:ext uri="{FF2B5EF4-FFF2-40B4-BE49-F238E27FC236}">
                <a16:creationId xmlns:a16="http://schemas.microsoft.com/office/drawing/2014/main" id="{D3737408-D9BB-2A83-8227-A54CD19F005D}"/>
              </a:ext>
            </a:extLst>
          </p:cNvPr>
          <p:cNvSpPr txBox="1"/>
          <p:nvPr/>
        </p:nvSpPr>
        <p:spPr>
          <a:xfrm>
            <a:off x="3094299" y="3777205"/>
            <a:ext cx="343364" cy="369332"/>
          </a:xfrm>
          <a:prstGeom prst="rect">
            <a:avLst/>
          </a:prstGeom>
          <a:noFill/>
        </p:spPr>
        <p:txBody>
          <a:bodyPr wrap="none" rtlCol="0">
            <a:spAutoFit/>
          </a:bodyPr>
          <a:lstStyle/>
          <a:p>
            <a:r>
              <a:rPr kumimoji="1" lang="ja-JP" altLang="en-US" dirty="0">
                <a:solidFill>
                  <a:schemeClr val="accent1"/>
                </a:solidFill>
              </a:rPr>
              <a:t>♥</a:t>
            </a:r>
          </a:p>
        </p:txBody>
      </p:sp>
      <p:sp>
        <p:nvSpPr>
          <p:cNvPr id="33" name="テキスト ボックス 32">
            <a:extLst>
              <a:ext uri="{FF2B5EF4-FFF2-40B4-BE49-F238E27FC236}">
                <a16:creationId xmlns:a16="http://schemas.microsoft.com/office/drawing/2014/main" id="{1BE10CD2-B463-60E1-3FDF-910B580BDDF5}"/>
              </a:ext>
            </a:extLst>
          </p:cNvPr>
          <p:cNvSpPr txBox="1"/>
          <p:nvPr/>
        </p:nvSpPr>
        <p:spPr>
          <a:xfrm>
            <a:off x="3281425" y="5474825"/>
            <a:ext cx="617477" cy="646331"/>
          </a:xfrm>
          <a:prstGeom prst="rect">
            <a:avLst/>
          </a:prstGeom>
          <a:noFill/>
        </p:spPr>
        <p:txBody>
          <a:bodyPr wrap="none" rtlCol="0">
            <a:spAutoFit/>
          </a:bodyPr>
          <a:lstStyle/>
          <a:p>
            <a:r>
              <a:rPr kumimoji="1" lang="ja-JP" altLang="en-US" dirty="0">
                <a:solidFill>
                  <a:srgbClr val="00B050"/>
                </a:solidFill>
              </a:rPr>
              <a:t>♥</a:t>
            </a:r>
            <a:r>
              <a:rPr kumimoji="1" lang="ja-JP" altLang="en-US" dirty="0">
                <a:solidFill>
                  <a:schemeClr val="accent1"/>
                </a:solidFill>
              </a:rPr>
              <a:t> ♥</a:t>
            </a:r>
            <a:endParaRPr kumimoji="1" lang="en-US" altLang="ja-JP" dirty="0">
              <a:solidFill>
                <a:schemeClr val="accent1"/>
              </a:solidFill>
            </a:endParaRPr>
          </a:p>
          <a:p>
            <a:endParaRPr kumimoji="1" lang="ja-JP" altLang="en-US" dirty="0">
              <a:solidFill>
                <a:schemeClr val="accent1"/>
              </a:solidFill>
            </a:endParaRPr>
          </a:p>
        </p:txBody>
      </p:sp>
      <p:pic>
        <p:nvPicPr>
          <p:cNvPr id="36" name="図 35">
            <a:extLst>
              <a:ext uri="{FF2B5EF4-FFF2-40B4-BE49-F238E27FC236}">
                <a16:creationId xmlns:a16="http://schemas.microsoft.com/office/drawing/2014/main" id="{4605A827-FEE8-CC23-B718-FDE23BF505A9}"/>
              </a:ext>
            </a:extLst>
          </p:cNvPr>
          <p:cNvPicPr>
            <a:picLocks noChangeAspect="1"/>
          </p:cNvPicPr>
          <p:nvPr>
            <p:custDataLst>
              <p:tags r:id="rId8"/>
            </p:custDataLst>
          </p:nvPr>
        </p:nvPicPr>
        <p:blipFill>
          <a:blip r:embed="rId20"/>
          <a:stretch>
            <a:fillRect/>
          </a:stretch>
        </p:blipFill>
        <p:spPr>
          <a:xfrm>
            <a:off x="6085120" y="5707661"/>
            <a:ext cx="1573229" cy="344789"/>
          </a:xfrm>
          <a:prstGeom prst="rect">
            <a:avLst/>
          </a:prstGeom>
        </p:spPr>
      </p:pic>
      <p:sp>
        <p:nvSpPr>
          <p:cNvPr id="37" name="テキスト ボックス 36">
            <a:extLst>
              <a:ext uri="{FF2B5EF4-FFF2-40B4-BE49-F238E27FC236}">
                <a16:creationId xmlns:a16="http://schemas.microsoft.com/office/drawing/2014/main" id="{49A20EE5-ECF1-3040-F796-FDAE0F8130DE}"/>
              </a:ext>
            </a:extLst>
          </p:cNvPr>
          <p:cNvSpPr txBox="1"/>
          <p:nvPr/>
        </p:nvSpPr>
        <p:spPr>
          <a:xfrm>
            <a:off x="7857282" y="5681240"/>
            <a:ext cx="2492990" cy="461665"/>
          </a:xfrm>
          <a:prstGeom prst="rect">
            <a:avLst/>
          </a:prstGeom>
          <a:noFill/>
        </p:spPr>
        <p:txBody>
          <a:bodyPr wrap="none" rtlCol="0">
            <a:spAutoFit/>
          </a:bodyPr>
          <a:lstStyle/>
          <a:p>
            <a:r>
              <a:rPr kumimoji="1" lang="ja-JP" altLang="en-US" sz="2400" dirty="0">
                <a:solidFill>
                  <a:schemeClr val="accent2"/>
                </a:solidFill>
              </a:rPr>
              <a:t>← </a:t>
            </a:r>
            <a:r>
              <a:rPr kumimoji="1" lang="en-US" altLang="ja-JP" sz="2400" dirty="0">
                <a:solidFill>
                  <a:schemeClr val="accent2"/>
                </a:solidFill>
              </a:rPr>
              <a:t>b </a:t>
            </a:r>
            <a:r>
              <a:rPr kumimoji="1" lang="ja-JP" altLang="en-US" sz="2400" dirty="0">
                <a:solidFill>
                  <a:schemeClr val="accent2"/>
                </a:solidFill>
              </a:rPr>
              <a:t>依存なし！</a:t>
            </a:r>
          </a:p>
        </p:txBody>
      </p:sp>
      <p:grpSp>
        <p:nvGrpSpPr>
          <p:cNvPr id="49" name="グループ化 48">
            <a:extLst>
              <a:ext uri="{FF2B5EF4-FFF2-40B4-BE49-F238E27FC236}">
                <a16:creationId xmlns:a16="http://schemas.microsoft.com/office/drawing/2014/main" id="{D821D829-94AE-4E90-4B4A-39C961269A1F}"/>
              </a:ext>
            </a:extLst>
          </p:cNvPr>
          <p:cNvGrpSpPr/>
          <p:nvPr/>
        </p:nvGrpSpPr>
        <p:grpSpPr>
          <a:xfrm>
            <a:off x="6041985" y="4166887"/>
            <a:ext cx="5584785" cy="1376512"/>
            <a:chOff x="6041985" y="4166887"/>
            <a:chExt cx="5584785" cy="1376512"/>
          </a:xfrm>
        </p:grpSpPr>
        <p:grpSp>
          <p:nvGrpSpPr>
            <p:cNvPr id="45" name="グループ化 44">
              <a:extLst>
                <a:ext uri="{FF2B5EF4-FFF2-40B4-BE49-F238E27FC236}">
                  <a16:creationId xmlns:a16="http://schemas.microsoft.com/office/drawing/2014/main" id="{9F3B7E88-6991-ED8A-385E-90D6E09C581F}"/>
                </a:ext>
              </a:extLst>
            </p:cNvPr>
            <p:cNvGrpSpPr/>
            <p:nvPr/>
          </p:nvGrpSpPr>
          <p:grpSpPr>
            <a:xfrm>
              <a:off x="7684647" y="4166887"/>
              <a:ext cx="3942123" cy="1376512"/>
              <a:chOff x="6995953" y="3930143"/>
              <a:chExt cx="5018567" cy="1844749"/>
            </a:xfrm>
          </p:grpSpPr>
          <p:sp>
            <p:nvSpPr>
              <p:cNvPr id="40" name="四角形: 角を丸くする 39">
                <a:extLst>
                  <a:ext uri="{FF2B5EF4-FFF2-40B4-BE49-F238E27FC236}">
                    <a16:creationId xmlns:a16="http://schemas.microsoft.com/office/drawing/2014/main" id="{9B090ADB-240F-8F1F-3E55-4AB0E3E6C85B}"/>
                  </a:ext>
                </a:extLst>
              </p:cNvPr>
              <p:cNvSpPr/>
              <p:nvPr/>
            </p:nvSpPr>
            <p:spPr>
              <a:xfrm>
                <a:off x="6995953" y="3930143"/>
                <a:ext cx="5018567" cy="1844749"/>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pic>
            <p:nvPicPr>
              <p:cNvPr id="41" name="図 40">
                <a:extLst>
                  <a:ext uri="{FF2B5EF4-FFF2-40B4-BE49-F238E27FC236}">
                    <a16:creationId xmlns:a16="http://schemas.microsoft.com/office/drawing/2014/main" id="{92C63BF6-B856-33BE-CC88-A381517DC19D}"/>
                  </a:ext>
                </a:extLst>
              </p:cNvPr>
              <p:cNvPicPr>
                <a:picLocks noChangeAspect="1"/>
              </p:cNvPicPr>
              <p:nvPr>
                <p:custDataLst>
                  <p:tags r:id="rId9"/>
                </p:custDataLst>
              </p:nvPr>
            </p:nvPicPr>
            <p:blipFill>
              <a:blip r:embed="rId21"/>
              <a:stretch>
                <a:fillRect/>
              </a:stretch>
            </p:blipFill>
            <p:spPr>
              <a:xfrm>
                <a:off x="7373408" y="4061870"/>
                <a:ext cx="2118911" cy="441509"/>
              </a:xfrm>
              <a:prstGeom prst="rect">
                <a:avLst/>
              </a:prstGeom>
            </p:spPr>
          </p:pic>
          <p:pic>
            <p:nvPicPr>
              <p:cNvPr id="42" name="図 41">
                <a:extLst>
                  <a:ext uri="{FF2B5EF4-FFF2-40B4-BE49-F238E27FC236}">
                    <a16:creationId xmlns:a16="http://schemas.microsoft.com/office/drawing/2014/main" id="{8E4D2E7A-9A58-97DE-15D7-E489524EEC52}"/>
                  </a:ext>
                </a:extLst>
              </p:cNvPr>
              <p:cNvPicPr>
                <a:picLocks noChangeAspect="1"/>
              </p:cNvPicPr>
              <p:nvPr>
                <p:custDataLst>
                  <p:tags r:id="rId10"/>
                </p:custDataLst>
              </p:nvPr>
            </p:nvPicPr>
            <p:blipFill>
              <a:blip r:embed="rId22"/>
              <a:stretch>
                <a:fillRect/>
              </a:stretch>
            </p:blipFill>
            <p:spPr>
              <a:xfrm>
                <a:off x="8192115" y="4698051"/>
                <a:ext cx="3329472" cy="288461"/>
              </a:xfrm>
              <a:prstGeom prst="rect">
                <a:avLst/>
              </a:prstGeom>
            </p:spPr>
          </p:pic>
          <p:pic>
            <p:nvPicPr>
              <p:cNvPr id="43" name="図 42">
                <a:extLst>
                  <a:ext uri="{FF2B5EF4-FFF2-40B4-BE49-F238E27FC236}">
                    <a16:creationId xmlns:a16="http://schemas.microsoft.com/office/drawing/2014/main" id="{0EF15848-397C-F48C-6F1B-043D320F4435}"/>
                  </a:ext>
                </a:extLst>
              </p:cNvPr>
              <p:cNvPicPr>
                <a:picLocks noChangeAspect="1"/>
              </p:cNvPicPr>
              <p:nvPr>
                <p:custDataLst>
                  <p:tags r:id="rId11"/>
                </p:custDataLst>
              </p:nvPr>
            </p:nvPicPr>
            <p:blipFill>
              <a:blip r:embed="rId23"/>
              <a:stretch>
                <a:fillRect/>
              </a:stretch>
            </p:blipFill>
            <p:spPr>
              <a:xfrm>
                <a:off x="7414168" y="5312967"/>
                <a:ext cx="3927247" cy="288461"/>
              </a:xfrm>
              <a:prstGeom prst="rect">
                <a:avLst/>
              </a:prstGeom>
            </p:spPr>
          </p:pic>
          <p:sp>
            <p:nvSpPr>
              <p:cNvPr id="44" name="テキスト ボックス 43">
                <a:extLst>
                  <a:ext uri="{FF2B5EF4-FFF2-40B4-BE49-F238E27FC236}">
                    <a16:creationId xmlns:a16="http://schemas.microsoft.com/office/drawing/2014/main" id="{F04C86AC-BA29-6C48-DC86-A7478A9C56C8}"/>
                  </a:ext>
                </a:extLst>
              </p:cNvPr>
              <p:cNvSpPr txBox="1"/>
              <p:nvPr/>
            </p:nvSpPr>
            <p:spPr>
              <a:xfrm>
                <a:off x="9765735" y="4121530"/>
                <a:ext cx="1569660" cy="369332"/>
              </a:xfrm>
              <a:prstGeom prst="rect">
                <a:avLst/>
              </a:prstGeom>
              <a:noFill/>
            </p:spPr>
            <p:txBody>
              <a:bodyPr wrap="none" rtlCol="0">
                <a:spAutoFit/>
              </a:bodyPr>
              <a:lstStyle/>
              <a:p>
                <a:r>
                  <a:rPr kumimoji="1" lang="ja-JP" altLang="en-US" dirty="0"/>
                  <a:t>条件付き確率</a:t>
                </a:r>
              </a:p>
            </p:txBody>
          </p:sp>
        </p:grpSp>
        <p:cxnSp>
          <p:nvCxnSpPr>
            <p:cNvPr id="47" name="直線矢印コネクタ 46">
              <a:extLst>
                <a:ext uri="{FF2B5EF4-FFF2-40B4-BE49-F238E27FC236}">
                  <a16:creationId xmlns:a16="http://schemas.microsoft.com/office/drawing/2014/main" id="{8DD04184-E2C9-50CB-A6AA-C46D16C3867C}"/>
                </a:ext>
              </a:extLst>
            </p:cNvPr>
            <p:cNvCxnSpPr>
              <a:cxnSpLocks/>
            </p:cNvCxnSpPr>
            <p:nvPr/>
          </p:nvCxnSpPr>
          <p:spPr>
            <a:xfrm flipH="1">
              <a:off x="6041985" y="5156522"/>
              <a:ext cx="163781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93106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8" grpId="0"/>
      <p:bldP spid="19" grpId="0"/>
      <p:bldP spid="31" grpId="0"/>
      <p:bldP spid="32" grpId="0"/>
      <p:bldP spid="33"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1600-ED13-B123-73CC-C534FAD95FA0}"/>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EDD5928-B143-B4FC-C863-FE22B44F005F}"/>
              </a:ext>
            </a:extLst>
          </p:cNvPr>
          <p:cNvPicPr>
            <a:picLocks noChangeAspect="1"/>
          </p:cNvPicPr>
          <p:nvPr>
            <p:custDataLst>
              <p:tags r:id="rId1"/>
            </p:custDataLst>
          </p:nvPr>
        </p:nvPicPr>
        <p:blipFill>
          <a:blip r:embed="rId5"/>
          <a:stretch>
            <a:fillRect/>
          </a:stretch>
        </p:blipFill>
        <p:spPr>
          <a:xfrm>
            <a:off x="1545380" y="2504434"/>
            <a:ext cx="6315254" cy="373988"/>
          </a:xfrm>
          <a:prstGeom prst="rect">
            <a:avLst/>
          </a:prstGeom>
        </p:spPr>
      </p:pic>
      <p:sp>
        <p:nvSpPr>
          <p:cNvPr id="4" name="テキスト ボックス 3">
            <a:extLst>
              <a:ext uri="{FF2B5EF4-FFF2-40B4-BE49-F238E27FC236}">
                <a16:creationId xmlns:a16="http://schemas.microsoft.com/office/drawing/2014/main" id="{A3A62F9F-7BB4-8635-0F3F-22B54719AE70}"/>
              </a:ext>
            </a:extLst>
          </p:cNvPr>
          <p:cNvSpPr txBox="1"/>
          <p:nvPr/>
        </p:nvSpPr>
        <p:spPr>
          <a:xfrm>
            <a:off x="681458" y="1126167"/>
            <a:ext cx="7756486" cy="461665"/>
          </a:xfrm>
          <a:prstGeom prst="rect">
            <a:avLst/>
          </a:prstGeom>
          <a:noFill/>
        </p:spPr>
        <p:txBody>
          <a:bodyPr wrap="square">
            <a:spAutoFit/>
          </a:bodyPr>
          <a:lstStyle/>
          <a:p>
            <a:r>
              <a:rPr kumimoji="1" lang="en-US" altLang="ja-JP" sz="2400" dirty="0">
                <a:solidFill>
                  <a:srgbClr val="00B050"/>
                </a:solidFill>
              </a:rPr>
              <a:t>1) </a:t>
            </a:r>
            <a:r>
              <a:rPr kumimoji="1" lang="ja-JP" altLang="en-US" sz="2400" dirty="0">
                <a:solidFill>
                  <a:srgbClr val="00B050"/>
                </a:solidFill>
              </a:rPr>
              <a:t>選択独立性，</a:t>
            </a:r>
            <a:r>
              <a:rPr kumimoji="1" lang="en-US" altLang="ja-JP" sz="2400" dirty="0">
                <a:solidFill>
                  <a:schemeClr val="accent1"/>
                </a:solidFill>
              </a:rPr>
              <a:t>2) </a:t>
            </a:r>
            <a:r>
              <a:rPr kumimoji="1" lang="ja-JP" altLang="en-US" sz="2400" dirty="0">
                <a:solidFill>
                  <a:schemeClr val="accent1"/>
                </a:solidFill>
              </a:rPr>
              <a:t>出力独立性</a:t>
            </a:r>
            <a:r>
              <a:rPr kumimoji="1" lang="ja-JP" altLang="en-US" sz="2400" dirty="0">
                <a:solidFill>
                  <a:schemeClr val="accent2"/>
                </a:solidFill>
              </a:rPr>
              <a:t>　 ⇒　分解可能性</a:t>
            </a:r>
            <a:endParaRPr lang="ja-JP" altLang="en-US" sz="2400" dirty="0"/>
          </a:p>
        </p:txBody>
      </p:sp>
      <p:pic>
        <p:nvPicPr>
          <p:cNvPr id="15" name="図 14">
            <a:extLst>
              <a:ext uri="{FF2B5EF4-FFF2-40B4-BE49-F238E27FC236}">
                <a16:creationId xmlns:a16="http://schemas.microsoft.com/office/drawing/2014/main" id="{66884037-B423-4062-08EF-8BC4C4E56BEA}"/>
              </a:ext>
            </a:extLst>
          </p:cNvPr>
          <p:cNvPicPr>
            <a:picLocks noChangeAspect="1"/>
          </p:cNvPicPr>
          <p:nvPr>
            <p:custDataLst>
              <p:tags r:id="rId2"/>
            </p:custDataLst>
          </p:nvPr>
        </p:nvPicPr>
        <p:blipFill>
          <a:blip r:embed="rId6"/>
          <a:stretch>
            <a:fillRect/>
          </a:stretch>
        </p:blipFill>
        <p:spPr>
          <a:xfrm>
            <a:off x="3723349" y="3357101"/>
            <a:ext cx="3401728" cy="373988"/>
          </a:xfrm>
          <a:prstGeom prst="rect">
            <a:avLst/>
          </a:prstGeom>
        </p:spPr>
      </p:pic>
      <p:cxnSp>
        <p:nvCxnSpPr>
          <p:cNvPr id="20" name="直線コネクタ 19">
            <a:extLst>
              <a:ext uri="{FF2B5EF4-FFF2-40B4-BE49-F238E27FC236}">
                <a16:creationId xmlns:a16="http://schemas.microsoft.com/office/drawing/2014/main" id="{9EF59350-E655-8163-9771-ABAE295A17FF}"/>
              </a:ext>
            </a:extLst>
          </p:cNvPr>
          <p:cNvCxnSpPr>
            <a:cxnSpLocks/>
          </p:cNvCxnSpPr>
          <p:nvPr/>
        </p:nvCxnSpPr>
        <p:spPr>
          <a:xfrm>
            <a:off x="5746830" y="2939969"/>
            <a:ext cx="19734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6AF422CE-019E-D32A-BF80-C5106EE3A0B9}"/>
              </a:ext>
            </a:extLst>
          </p:cNvPr>
          <p:cNvCxnSpPr>
            <a:cxnSpLocks/>
          </p:cNvCxnSpPr>
          <p:nvPr/>
        </p:nvCxnSpPr>
        <p:spPr>
          <a:xfrm>
            <a:off x="5517265" y="3879447"/>
            <a:ext cx="1578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1A7E755-10E3-5A75-FFC3-828686E16DBB}"/>
              </a:ext>
            </a:extLst>
          </p:cNvPr>
          <p:cNvCxnSpPr>
            <a:cxnSpLocks/>
          </p:cNvCxnSpPr>
          <p:nvPr/>
        </p:nvCxnSpPr>
        <p:spPr>
          <a:xfrm>
            <a:off x="4265271" y="2953472"/>
            <a:ext cx="1315656"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00AA0CF-F0B6-828A-C51A-D898BA17417D}"/>
              </a:ext>
            </a:extLst>
          </p:cNvPr>
          <p:cNvCxnSpPr>
            <a:cxnSpLocks/>
          </p:cNvCxnSpPr>
          <p:nvPr/>
        </p:nvCxnSpPr>
        <p:spPr>
          <a:xfrm>
            <a:off x="4103225" y="3892950"/>
            <a:ext cx="1030147"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43" name="図 42">
            <a:extLst>
              <a:ext uri="{FF2B5EF4-FFF2-40B4-BE49-F238E27FC236}">
                <a16:creationId xmlns:a16="http://schemas.microsoft.com/office/drawing/2014/main" id="{EA05E3E7-B047-C307-E8B8-03009A4E86CA}"/>
              </a:ext>
            </a:extLst>
          </p:cNvPr>
          <p:cNvPicPr>
            <a:picLocks noChangeAspect="1"/>
          </p:cNvPicPr>
          <p:nvPr>
            <p:custDataLst>
              <p:tags r:id="rId3"/>
            </p:custDataLst>
          </p:nvPr>
        </p:nvPicPr>
        <p:blipFill>
          <a:blip r:embed="rId7"/>
          <a:stretch>
            <a:fillRect/>
          </a:stretch>
        </p:blipFill>
        <p:spPr>
          <a:xfrm>
            <a:off x="3707916" y="4337089"/>
            <a:ext cx="3023260" cy="373988"/>
          </a:xfrm>
          <a:prstGeom prst="rect">
            <a:avLst/>
          </a:prstGeom>
        </p:spPr>
      </p:pic>
      <p:cxnSp>
        <p:nvCxnSpPr>
          <p:cNvPr id="44" name="直線コネクタ 43">
            <a:extLst>
              <a:ext uri="{FF2B5EF4-FFF2-40B4-BE49-F238E27FC236}">
                <a16:creationId xmlns:a16="http://schemas.microsoft.com/office/drawing/2014/main" id="{18AF8598-C86C-BD2C-0F72-8745B1CD4885}"/>
              </a:ext>
            </a:extLst>
          </p:cNvPr>
          <p:cNvCxnSpPr>
            <a:cxnSpLocks/>
          </p:cNvCxnSpPr>
          <p:nvPr/>
        </p:nvCxnSpPr>
        <p:spPr>
          <a:xfrm>
            <a:off x="5638800" y="4043421"/>
            <a:ext cx="1315656"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A60369A-7A5B-B3EB-4144-C2C912C12272}"/>
              </a:ext>
            </a:extLst>
          </p:cNvPr>
          <p:cNvCxnSpPr>
            <a:cxnSpLocks/>
          </p:cNvCxnSpPr>
          <p:nvPr/>
        </p:nvCxnSpPr>
        <p:spPr>
          <a:xfrm>
            <a:off x="5476754" y="4982899"/>
            <a:ext cx="1030147"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50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34F25A1-EC5B-F45D-D857-24AF9B806B01}"/>
              </a:ext>
            </a:extLst>
          </p:cNvPr>
          <p:cNvSpPr txBox="1"/>
          <p:nvPr/>
        </p:nvSpPr>
        <p:spPr>
          <a:xfrm>
            <a:off x="530989" y="1068293"/>
            <a:ext cx="10025122" cy="584775"/>
          </a:xfrm>
          <a:prstGeom prst="rect">
            <a:avLst/>
          </a:prstGeom>
          <a:noFill/>
        </p:spPr>
        <p:txBody>
          <a:bodyPr wrap="square">
            <a:spAutoFit/>
          </a:bodyPr>
          <a:lstStyle/>
          <a:p>
            <a:r>
              <a:rPr kumimoji="1" lang="ja-JP" altLang="en-US" sz="3200" dirty="0">
                <a:solidFill>
                  <a:srgbClr val="00B050"/>
                </a:solidFill>
              </a:rPr>
              <a:t>決定論的</a:t>
            </a:r>
            <a:r>
              <a:rPr kumimoji="1" lang="en-US" altLang="ja-JP" sz="3200" dirty="0"/>
              <a:t>HV</a:t>
            </a:r>
            <a:r>
              <a:rPr kumimoji="1" lang="ja-JP" altLang="en-US" sz="3200" dirty="0"/>
              <a:t>では</a:t>
            </a:r>
            <a:r>
              <a:rPr kumimoji="1" lang="ja-JP" altLang="en-US" sz="3200" dirty="0">
                <a:solidFill>
                  <a:schemeClr val="accent1"/>
                </a:solidFill>
              </a:rPr>
              <a:t>出力独立性</a:t>
            </a:r>
            <a:r>
              <a:rPr kumimoji="1" lang="ja-JP" altLang="en-US" sz="3200" dirty="0"/>
              <a:t>は自動的に満たされる！</a:t>
            </a:r>
            <a:endParaRPr lang="ja-JP" altLang="en-US" sz="3200" dirty="0"/>
          </a:p>
        </p:txBody>
      </p:sp>
      <p:pic>
        <p:nvPicPr>
          <p:cNvPr id="6" name="図 5">
            <a:extLst>
              <a:ext uri="{FF2B5EF4-FFF2-40B4-BE49-F238E27FC236}">
                <a16:creationId xmlns:a16="http://schemas.microsoft.com/office/drawing/2014/main" id="{537E5BDA-BAD7-DF0F-4136-13A31B6AA8B1}"/>
              </a:ext>
            </a:extLst>
          </p:cNvPr>
          <p:cNvPicPr>
            <a:picLocks noChangeAspect="1"/>
          </p:cNvPicPr>
          <p:nvPr>
            <p:custDataLst>
              <p:tags r:id="rId1"/>
            </p:custDataLst>
          </p:nvPr>
        </p:nvPicPr>
        <p:blipFill>
          <a:blip r:embed="rId7"/>
          <a:stretch>
            <a:fillRect/>
          </a:stretch>
        </p:blipFill>
        <p:spPr>
          <a:xfrm>
            <a:off x="2893671" y="1915609"/>
            <a:ext cx="5757693" cy="611771"/>
          </a:xfrm>
          <a:prstGeom prst="rect">
            <a:avLst/>
          </a:prstGeom>
        </p:spPr>
      </p:pic>
      <p:pic>
        <p:nvPicPr>
          <p:cNvPr id="11" name="図 10">
            <a:extLst>
              <a:ext uri="{FF2B5EF4-FFF2-40B4-BE49-F238E27FC236}">
                <a16:creationId xmlns:a16="http://schemas.microsoft.com/office/drawing/2014/main" id="{4B9AB2C9-5621-6865-6F57-815D4A6E1AED}"/>
              </a:ext>
            </a:extLst>
          </p:cNvPr>
          <p:cNvPicPr>
            <a:picLocks noChangeAspect="1"/>
          </p:cNvPicPr>
          <p:nvPr>
            <p:custDataLst>
              <p:tags r:id="rId2"/>
            </p:custDataLst>
          </p:nvPr>
        </p:nvPicPr>
        <p:blipFill>
          <a:blip r:embed="rId8"/>
          <a:stretch>
            <a:fillRect/>
          </a:stretch>
        </p:blipFill>
        <p:spPr>
          <a:xfrm>
            <a:off x="890017" y="3128432"/>
            <a:ext cx="8171506" cy="708575"/>
          </a:xfrm>
          <a:prstGeom prst="rect">
            <a:avLst/>
          </a:prstGeom>
        </p:spPr>
      </p:pic>
      <p:pic>
        <p:nvPicPr>
          <p:cNvPr id="16" name="図 15">
            <a:extLst>
              <a:ext uri="{FF2B5EF4-FFF2-40B4-BE49-F238E27FC236}">
                <a16:creationId xmlns:a16="http://schemas.microsoft.com/office/drawing/2014/main" id="{C609E20C-6271-17D6-C327-EAC9221FED1F}"/>
              </a:ext>
            </a:extLst>
          </p:cNvPr>
          <p:cNvPicPr>
            <a:picLocks noChangeAspect="1"/>
          </p:cNvPicPr>
          <p:nvPr>
            <p:custDataLst>
              <p:tags r:id="rId3"/>
            </p:custDataLst>
          </p:nvPr>
        </p:nvPicPr>
        <p:blipFill>
          <a:blip r:embed="rId9"/>
          <a:stretch>
            <a:fillRect/>
          </a:stretch>
        </p:blipFill>
        <p:spPr>
          <a:xfrm>
            <a:off x="6042681" y="4056336"/>
            <a:ext cx="3230344" cy="1015714"/>
          </a:xfrm>
          <a:prstGeom prst="rect">
            <a:avLst/>
          </a:prstGeom>
        </p:spPr>
      </p:pic>
      <p:pic>
        <p:nvPicPr>
          <p:cNvPr id="19" name="図 18">
            <a:extLst>
              <a:ext uri="{FF2B5EF4-FFF2-40B4-BE49-F238E27FC236}">
                <a16:creationId xmlns:a16="http://schemas.microsoft.com/office/drawing/2014/main" id="{0B542494-7379-7713-BF7C-095086FCE7D1}"/>
              </a:ext>
            </a:extLst>
          </p:cNvPr>
          <p:cNvPicPr>
            <a:picLocks noChangeAspect="1"/>
          </p:cNvPicPr>
          <p:nvPr>
            <p:custDataLst>
              <p:tags r:id="rId4"/>
            </p:custDataLst>
          </p:nvPr>
        </p:nvPicPr>
        <p:blipFill>
          <a:blip r:embed="rId10"/>
          <a:stretch>
            <a:fillRect/>
          </a:stretch>
        </p:blipFill>
        <p:spPr>
          <a:xfrm>
            <a:off x="6044611" y="5250457"/>
            <a:ext cx="2597207" cy="1015714"/>
          </a:xfrm>
          <a:prstGeom prst="rect">
            <a:avLst/>
          </a:prstGeom>
        </p:spPr>
      </p:pic>
      <p:pic>
        <p:nvPicPr>
          <p:cNvPr id="22" name="図 21">
            <a:extLst>
              <a:ext uri="{FF2B5EF4-FFF2-40B4-BE49-F238E27FC236}">
                <a16:creationId xmlns:a16="http://schemas.microsoft.com/office/drawing/2014/main" id="{5BE374D7-CFE8-3E2A-792D-1F69826BF8EC}"/>
              </a:ext>
            </a:extLst>
          </p:cNvPr>
          <p:cNvPicPr>
            <a:picLocks noChangeAspect="1"/>
          </p:cNvPicPr>
          <p:nvPr>
            <p:custDataLst>
              <p:tags r:id="rId5"/>
            </p:custDataLst>
          </p:nvPr>
        </p:nvPicPr>
        <p:blipFill>
          <a:blip r:embed="rId11"/>
          <a:stretch>
            <a:fillRect/>
          </a:stretch>
        </p:blipFill>
        <p:spPr>
          <a:xfrm>
            <a:off x="8974935" y="5535967"/>
            <a:ext cx="1541081" cy="544229"/>
          </a:xfrm>
          <a:prstGeom prst="rect">
            <a:avLst/>
          </a:prstGeom>
        </p:spPr>
      </p:pic>
      <p:sp>
        <p:nvSpPr>
          <p:cNvPr id="23" name="テキスト ボックス 22">
            <a:extLst>
              <a:ext uri="{FF2B5EF4-FFF2-40B4-BE49-F238E27FC236}">
                <a16:creationId xmlns:a16="http://schemas.microsoft.com/office/drawing/2014/main" id="{7B4D16AB-55E5-F203-0CF7-7C1B1051E654}"/>
              </a:ext>
            </a:extLst>
          </p:cNvPr>
          <p:cNvSpPr txBox="1"/>
          <p:nvPr/>
        </p:nvSpPr>
        <p:spPr>
          <a:xfrm>
            <a:off x="8904790" y="6184738"/>
            <a:ext cx="2492990" cy="461665"/>
          </a:xfrm>
          <a:prstGeom prst="rect">
            <a:avLst/>
          </a:prstGeom>
          <a:noFill/>
        </p:spPr>
        <p:txBody>
          <a:bodyPr wrap="none" rtlCol="0">
            <a:spAutoFit/>
          </a:bodyPr>
          <a:lstStyle/>
          <a:p>
            <a:r>
              <a:rPr kumimoji="1" lang="ja-JP" altLang="en-US" sz="2400" dirty="0">
                <a:solidFill>
                  <a:schemeClr val="accent2"/>
                </a:solidFill>
              </a:rPr>
              <a:t>← </a:t>
            </a:r>
            <a:r>
              <a:rPr kumimoji="1" lang="en-US" altLang="ja-JP" sz="2400" dirty="0">
                <a:solidFill>
                  <a:schemeClr val="accent2"/>
                </a:solidFill>
              </a:rPr>
              <a:t>b </a:t>
            </a:r>
            <a:r>
              <a:rPr kumimoji="1" lang="ja-JP" altLang="en-US" sz="2400" dirty="0">
                <a:solidFill>
                  <a:schemeClr val="accent2"/>
                </a:solidFill>
              </a:rPr>
              <a:t>依存なし！</a:t>
            </a:r>
          </a:p>
        </p:txBody>
      </p:sp>
    </p:spTree>
    <p:extLst>
      <p:ext uri="{BB962C8B-B14F-4D97-AF65-F5344CB8AC3E}">
        <p14:creationId xmlns:p14="http://schemas.microsoft.com/office/powerpoint/2010/main" val="335005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A6CDB520-9395-5185-6D3F-EEE11FBCD06F}"/>
              </a:ext>
            </a:extLst>
          </p:cNvPr>
          <p:cNvPicPr>
            <a:picLocks noChangeAspect="1"/>
          </p:cNvPicPr>
          <p:nvPr/>
        </p:nvPicPr>
        <p:blipFill>
          <a:blip r:embed="rId5"/>
          <a:stretch>
            <a:fillRect/>
          </a:stretch>
        </p:blipFill>
        <p:spPr>
          <a:xfrm>
            <a:off x="627025" y="1870305"/>
            <a:ext cx="8209972" cy="3058900"/>
          </a:xfrm>
          <a:prstGeom prst="rect">
            <a:avLst/>
          </a:prstGeom>
          <a:ln>
            <a:noFill/>
          </a:ln>
          <a:effectLst>
            <a:softEdge rad="112500"/>
          </a:effectLst>
        </p:spPr>
      </p:pic>
      <p:sp>
        <p:nvSpPr>
          <p:cNvPr id="11" name="正方形/長方形 10">
            <a:extLst>
              <a:ext uri="{FF2B5EF4-FFF2-40B4-BE49-F238E27FC236}">
                <a16:creationId xmlns:a16="http://schemas.microsoft.com/office/drawing/2014/main" id="{E1268677-8AED-6B01-60CA-EC0F99D05979}"/>
              </a:ext>
            </a:extLst>
          </p:cNvPr>
          <p:cNvSpPr/>
          <p:nvPr/>
        </p:nvSpPr>
        <p:spPr>
          <a:xfrm>
            <a:off x="3921162" y="2942336"/>
            <a:ext cx="976020" cy="242246"/>
          </a:xfrm>
          <a:prstGeom prst="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B34A48A-5816-F409-5ECF-AEF74F7599FF}"/>
              </a:ext>
            </a:extLst>
          </p:cNvPr>
          <p:cNvSpPr txBox="1"/>
          <p:nvPr/>
        </p:nvSpPr>
        <p:spPr>
          <a:xfrm>
            <a:off x="1122561" y="5274124"/>
            <a:ext cx="3570208" cy="461665"/>
          </a:xfrm>
          <a:prstGeom prst="rect">
            <a:avLst/>
          </a:prstGeom>
          <a:noFill/>
        </p:spPr>
        <p:txBody>
          <a:bodyPr wrap="none" rtlCol="0">
            <a:spAutoFit/>
          </a:bodyPr>
          <a:lstStyle/>
          <a:p>
            <a:r>
              <a:rPr kumimoji="1" lang="en-US" altLang="ja-JP" sz="2400" dirty="0">
                <a:solidFill>
                  <a:srgbClr val="C00000"/>
                </a:solidFill>
              </a:rPr>
              <a:t>1) Causality </a:t>
            </a:r>
            <a:r>
              <a:rPr kumimoji="1" lang="ja-JP" altLang="en-US" sz="2400" dirty="0">
                <a:solidFill>
                  <a:srgbClr val="C00000"/>
                </a:solidFill>
              </a:rPr>
              <a:t>＝ 決定論</a:t>
            </a:r>
          </a:p>
        </p:txBody>
      </p:sp>
      <p:sp>
        <p:nvSpPr>
          <p:cNvPr id="13" name="正方形/長方形 12">
            <a:extLst>
              <a:ext uri="{FF2B5EF4-FFF2-40B4-BE49-F238E27FC236}">
                <a16:creationId xmlns:a16="http://schemas.microsoft.com/office/drawing/2014/main" id="{F14F3367-121E-E214-7772-1975D02121DD}"/>
              </a:ext>
            </a:extLst>
          </p:cNvPr>
          <p:cNvSpPr/>
          <p:nvPr/>
        </p:nvSpPr>
        <p:spPr>
          <a:xfrm>
            <a:off x="5434849" y="2938123"/>
            <a:ext cx="771864" cy="242246"/>
          </a:xfrm>
          <a:prstGeom prst="rect">
            <a:avLst/>
          </a:prstGeom>
          <a:solidFill>
            <a:schemeClr val="accent1">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811E743-45D9-E6C6-A30B-180E6FB5DE7A}"/>
              </a:ext>
            </a:extLst>
          </p:cNvPr>
          <p:cNvSpPr txBox="1"/>
          <p:nvPr/>
        </p:nvSpPr>
        <p:spPr>
          <a:xfrm>
            <a:off x="1122561" y="5849875"/>
            <a:ext cx="4031873" cy="461665"/>
          </a:xfrm>
          <a:prstGeom prst="rect">
            <a:avLst/>
          </a:prstGeom>
          <a:noFill/>
        </p:spPr>
        <p:txBody>
          <a:bodyPr wrap="none" rtlCol="0">
            <a:spAutoFit/>
          </a:bodyPr>
          <a:lstStyle/>
          <a:p>
            <a:r>
              <a:rPr kumimoji="1" lang="en-US" altLang="ja-JP" sz="2400" dirty="0">
                <a:solidFill>
                  <a:schemeClr val="accent1"/>
                </a:solidFill>
              </a:rPr>
              <a:t>2) Locality </a:t>
            </a:r>
            <a:r>
              <a:rPr kumimoji="1" lang="ja-JP" altLang="en-US" sz="2400" dirty="0">
                <a:solidFill>
                  <a:schemeClr val="accent1"/>
                </a:solidFill>
              </a:rPr>
              <a:t>＝ 選択独立性</a:t>
            </a:r>
          </a:p>
        </p:txBody>
      </p:sp>
      <p:sp>
        <p:nvSpPr>
          <p:cNvPr id="17" name="フリーフォーム: 図形 16">
            <a:extLst>
              <a:ext uri="{FF2B5EF4-FFF2-40B4-BE49-F238E27FC236}">
                <a16:creationId xmlns:a16="http://schemas.microsoft.com/office/drawing/2014/main" id="{BE169A2F-F07A-B23D-C10A-7DBDC2631ABB}"/>
              </a:ext>
            </a:extLst>
          </p:cNvPr>
          <p:cNvSpPr/>
          <p:nvPr/>
        </p:nvSpPr>
        <p:spPr>
          <a:xfrm>
            <a:off x="700139" y="3614972"/>
            <a:ext cx="8060001" cy="933968"/>
          </a:xfrm>
          <a:custGeom>
            <a:avLst/>
            <a:gdLst>
              <a:gd name="connsiteX0" fmla="*/ 5692656 w 8408355"/>
              <a:gd name="connsiteY0" fmla="*/ 0 h 1017528"/>
              <a:gd name="connsiteX1" fmla="*/ 8408355 w 8408355"/>
              <a:gd name="connsiteY1" fmla="*/ 0 h 1017528"/>
              <a:gd name="connsiteX2" fmla="*/ 8408355 w 8408355"/>
              <a:gd name="connsiteY2" fmla="*/ 708144 h 1017528"/>
              <a:gd name="connsiteX3" fmla="*/ 5293895 w 8408355"/>
              <a:gd name="connsiteY3" fmla="*/ 708144 h 1017528"/>
              <a:gd name="connsiteX4" fmla="*/ 5293895 w 8408355"/>
              <a:gd name="connsiteY4" fmla="*/ 1017528 h 1017528"/>
              <a:gd name="connsiteX5" fmla="*/ 0 w 8408355"/>
              <a:gd name="connsiteY5" fmla="*/ 1017528 h 1017528"/>
              <a:gd name="connsiteX6" fmla="*/ 0 w 8408355"/>
              <a:gd name="connsiteY6" fmla="*/ 336884 h 1017528"/>
              <a:gd name="connsiteX7" fmla="*/ 5706406 w 8408355"/>
              <a:gd name="connsiteY7" fmla="*/ 336884 h 1017528"/>
              <a:gd name="connsiteX8" fmla="*/ 5692656 w 8408355"/>
              <a:gd name="connsiteY8" fmla="*/ 0 h 101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8355" h="1017528">
                <a:moveTo>
                  <a:pt x="5692656" y="0"/>
                </a:moveTo>
                <a:lnTo>
                  <a:pt x="8408355" y="0"/>
                </a:lnTo>
                <a:lnTo>
                  <a:pt x="8408355" y="708144"/>
                </a:lnTo>
                <a:lnTo>
                  <a:pt x="5293895" y="708144"/>
                </a:lnTo>
                <a:lnTo>
                  <a:pt x="5293895" y="1017528"/>
                </a:lnTo>
                <a:lnTo>
                  <a:pt x="0" y="1017528"/>
                </a:lnTo>
                <a:lnTo>
                  <a:pt x="0" y="336884"/>
                </a:lnTo>
                <a:lnTo>
                  <a:pt x="5706406" y="336884"/>
                </a:lnTo>
                <a:lnTo>
                  <a:pt x="5692656" y="0"/>
                </a:lnTo>
                <a:close/>
              </a:path>
            </a:pathLst>
          </a:custGeom>
          <a:solidFill>
            <a:schemeClr val="accent1">
              <a:lumMod val="75000"/>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1749DEAF-7A9E-13E0-CC94-D48ECF9312CF}"/>
              </a:ext>
            </a:extLst>
          </p:cNvPr>
          <p:cNvPicPr>
            <a:picLocks noChangeAspect="1"/>
          </p:cNvPicPr>
          <p:nvPr/>
        </p:nvPicPr>
        <p:blipFill>
          <a:blip r:embed="rId6"/>
          <a:stretch>
            <a:fillRect/>
          </a:stretch>
        </p:blipFill>
        <p:spPr>
          <a:xfrm>
            <a:off x="10187274" y="769716"/>
            <a:ext cx="1252086" cy="1306980"/>
          </a:xfrm>
          <a:prstGeom prst="rect">
            <a:avLst/>
          </a:prstGeom>
        </p:spPr>
      </p:pic>
      <p:sp>
        <p:nvSpPr>
          <p:cNvPr id="27" name="テキスト ボックス 26">
            <a:extLst>
              <a:ext uri="{FF2B5EF4-FFF2-40B4-BE49-F238E27FC236}">
                <a16:creationId xmlns:a16="http://schemas.microsoft.com/office/drawing/2014/main" id="{C8FDBBBF-92BC-00E0-CA19-4CC3AB127EC6}"/>
              </a:ext>
            </a:extLst>
          </p:cNvPr>
          <p:cNvSpPr txBox="1"/>
          <p:nvPr/>
        </p:nvSpPr>
        <p:spPr>
          <a:xfrm>
            <a:off x="10191509" y="2205569"/>
            <a:ext cx="1548997" cy="369332"/>
          </a:xfrm>
          <a:prstGeom prst="rect">
            <a:avLst/>
          </a:prstGeom>
          <a:noFill/>
        </p:spPr>
        <p:txBody>
          <a:bodyPr wrap="square" rtlCol="0">
            <a:spAutoFit/>
          </a:bodyPr>
          <a:lstStyle/>
          <a:p>
            <a:r>
              <a:rPr kumimoji="1" lang="en-US" altLang="ja-JP" dirty="0"/>
              <a:t>J. S. Bell</a:t>
            </a:r>
            <a:endParaRPr kumimoji="1" lang="ja-JP" altLang="en-US" dirty="0"/>
          </a:p>
        </p:txBody>
      </p:sp>
      <p:grpSp>
        <p:nvGrpSpPr>
          <p:cNvPr id="43" name="グループ化 42">
            <a:extLst>
              <a:ext uri="{FF2B5EF4-FFF2-40B4-BE49-F238E27FC236}">
                <a16:creationId xmlns:a16="http://schemas.microsoft.com/office/drawing/2014/main" id="{5C30F22D-D234-4EF7-11E7-2E08489F544C}"/>
              </a:ext>
            </a:extLst>
          </p:cNvPr>
          <p:cNvGrpSpPr/>
          <p:nvPr/>
        </p:nvGrpSpPr>
        <p:grpSpPr>
          <a:xfrm>
            <a:off x="738193" y="1343248"/>
            <a:ext cx="8566030" cy="1748242"/>
            <a:chOff x="622446" y="573532"/>
            <a:chExt cx="8566030" cy="1748242"/>
          </a:xfrm>
        </p:grpSpPr>
        <p:grpSp>
          <p:nvGrpSpPr>
            <p:cNvPr id="40" name="グループ化 39">
              <a:extLst>
                <a:ext uri="{FF2B5EF4-FFF2-40B4-BE49-F238E27FC236}">
                  <a16:creationId xmlns:a16="http://schemas.microsoft.com/office/drawing/2014/main" id="{65D79B5E-E273-9F2B-AC18-367AD2A3658C}"/>
                </a:ext>
              </a:extLst>
            </p:cNvPr>
            <p:cNvGrpSpPr/>
            <p:nvPr/>
          </p:nvGrpSpPr>
          <p:grpSpPr>
            <a:xfrm>
              <a:off x="622446" y="573532"/>
              <a:ext cx="8566030" cy="1748242"/>
              <a:chOff x="622446" y="573532"/>
              <a:chExt cx="8566030" cy="1748242"/>
            </a:xfrm>
          </p:grpSpPr>
          <p:cxnSp>
            <p:nvCxnSpPr>
              <p:cNvPr id="34" name="直線矢印コネクタ 33">
                <a:extLst>
                  <a:ext uri="{FF2B5EF4-FFF2-40B4-BE49-F238E27FC236}">
                    <a16:creationId xmlns:a16="http://schemas.microsoft.com/office/drawing/2014/main" id="{9618C294-A213-8CBE-720B-1F4864A30FF7}"/>
                  </a:ext>
                </a:extLst>
              </p:cNvPr>
              <p:cNvCxnSpPr>
                <a:cxnSpLocks/>
              </p:cNvCxnSpPr>
              <p:nvPr/>
            </p:nvCxnSpPr>
            <p:spPr>
              <a:xfrm>
                <a:off x="4781435" y="1546242"/>
                <a:ext cx="1309531" cy="5994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楕円 34">
                <a:extLst>
                  <a:ext uri="{FF2B5EF4-FFF2-40B4-BE49-F238E27FC236}">
                    <a16:creationId xmlns:a16="http://schemas.microsoft.com/office/drawing/2014/main" id="{03E3B3C6-FBA3-86D6-7FF4-09FE17F7EE69}"/>
                  </a:ext>
                </a:extLst>
              </p:cNvPr>
              <p:cNvSpPr/>
              <p:nvPr/>
            </p:nvSpPr>
            <p:spPr>
              <a:xfrm>
                <a:off x="6077946" y="2079528"/>
                <a:ext cx="206317" cy="242246"/>
              </a:xfrm>
              <a:prstGeom prst="ellipse">
                <a:avLst/>
              </a:prstGeom>
              <a:no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0391B13E-30D3-7653-CFB4-695E8D2EC332}"/>
                  </a:ext>
                </a:extLst>
              </p:cNvPr>
              <p:cNvSpPr/>
              <p:nvPr/>
            </p:nvSpPr>
            <p:spPr>
              <a:xfrm>
                <a:off x="622446" y="573532"/>
                <a:ext cx="8566030" cy="1054281"/>
              </a:xfrm>
              <a:prstGeom prst="rect">
                <a:avLst/>
              </a:prstGeom>
              <a:solidFill>
                <a:schemeClr val="bg1"/>
              </a:solidFill>
              <a:ln w="38100" cmpd="thinThick">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grpSp>
        <p:pic>
          <p:nvPicPr>
            <p:cNvPr id="41" name="図 40">
              <a:extLst>
                <a:ext uri="{FF2B5EF4-FFF2-40B4-BE49-F238E27FC236}">
                  <a16:creationId xmlns:a16="http://schemas.microsoft.com/office/drawing/2014/main" id="{7DD614CD-4AE5-D393-B9B7-B3AA1272B5A0}"/>
                </a:ext>
              </a:extLst>
            </p:cNvPr>
            <p:cNvPicPr>
              <a:picLocks noChangeAspect="1"/>
            </p:cNvPicPr>
            <p:nvPr/>
          </p:nvPicPr>
          <p:blipFill>
            <a:blip r:embed="rId7"/>
            <a:stretch>
              <a:fillRect/>
            </a:stretch>
          </p:blipFill>
          <p:spPr>
            <a:xfrm>
              <a:off x="931499" y="667590"/>
              <a:ext cx="7947924" cy="836187"/>
            </a:xfrm>
            <a:prstGeom prst="rect">
              <a:avLst/>
            </a:prstGeom>
          </p:spPr>
        </p:pic>
        <p:sp>
          <p:nvSpPr>
            <p:cNvPr id="42" name="フリーフォーム: 図形 41">
              <a:extLst>
                <a:ext uri="{FF2B5EF4-FFF2-40B4-BE49-F238E27FC236}">
                  <a16:creationId xmlns:a16="http://schemas.microsoft.com/office/drawing/2014/main" id="{66272BF6-10F3-1694-FBDE-82D0D2768845}"/>
                </a:ext>
              </a:extLst>
            </p:cNvPr>
            <p:cNvSpPr/>
            <p:nvPr/>
          </p:nvSpPr>
          <p:spPr>
            <a:xfrm>
              <a:off x="991007" y="655019"/>
              <a:ext cx="7841411" cy="879894"/>
            </a:xfrm>
            <a:custGeom>
              <a:avLst/>
              <a:gdLst>
                <a:gd name="connsiteX0" fmla="*/ 7013275 w 7841411"/>
                <a:gd name="connsiteY0" fmla="*/ 25879 h 879894"/>
                <a:gd name="connsiteX1" fmla="*/ 7013275 w 7841411"/>
                <a:gd name="connsiteY1" fmla="*/ 267419 h 879894"/>
                <a:gd name="connsiteX2" fmla="*/ 0 w 7841411"/>
                <a:gd name="connsiteY2" fmla="*/ 267419 h 879894"/>
                <a:gd name="connsiteX3" fmla="*/ 0 w 7841411"/>
                <a:gd name="connsiteY3" fmla="*/ 879894 h 879894"/>
                <a:gd name="connsiteX4" fmla="*/ 4779034 w 7841411"/>
                <a:gd name="connsiteY4" fmla="*/ 879894 h 879894"/>
                <a:gd name="connsiteX5" fmla="*/ 4779034 w 7841411"/>
                <a:gd name="connsiteY5" fmla="*/ 552091 h 879894"/>
                <a:gd name="connsiteX6" fmla="*/ 7841411 w 7841411"/>
                <a:gd name="connsiteY6" fmla="*/ 552091 h 879894"/>
                <a:gd name="connsiteX7" fmla="*/ 7841411 w 7841411"/>
                <a:gd name="connsiteY7" fmla="*/ 0 h 879894"/>
                <a:gd name="connsiteX8" fmla="*/ 7013275 w 7841411"/>
                <a:gd name="connsiteY8" fmla="*/ 25879 h 8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1411" h="879894">
                  <a:moveTo>
                    <a:pt x="7013275" y="25879"/>
                  </a:moveTo>
                  <a:lnTo>
                    <a:pt x="7013275" y="267419"/>
                  </a:lnTo>
                  <a:lnTo>
                    <a:pt x="0" y="267419"/>
                  </a:lnTo>
                  <a:lnTo>
                    <a:pt x="0" y="879894"/>
                  </a:lnTo>
                  <a:lnTo>
                    <a:pt x="4779034" y="879894"/>
                  </a:lnTo>
                  <a:lnTo>
                    <a:pt x="4779034" y="552091"/>
                  </a:lnTo>
                  <a:lnTo>
                    <a:pt x="7841411" y="552091"/>
                  </a:lnTo>
                  <a:lnTo>
                    <a:pt x="7841411" y="0"/>
                  </a:lnTo>
                  <a:lnTo>
                    <a:pt x="7013275" y="25879"/>
                  </a:lnTo>
                  <a:close/>
                </a:path>
              </a:pathLst>
            </a:custGeom>
            <a:solidFill>
              <a:schemeClr val="accent1">
                <a:lumMod val="75000"/>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A9F5BCB2-B601-C600-9408-B5AA4571937A}"/>
              </a:ext>
            </a:extLst>
          </p:cNvPr>
          <p:cNvGrpSpPr/>
          <p:nvPr/>
        </p:nvGrpSpPr>
        <p:grpSpPr>
          <a:xfrm>
            <a:off x="9850413" y="2790203"/>
            <a:ext cx="1988737" cy="3512566"/>
            <a:chOff x="9850413" y="2605009"/>
            <a:chExt cx="1988737" cy="3512566"/>
          </a:xfrm>
        </p:grpSpPr>
        <p:pic>
          <p:nvPicPr>
            <p:cNvPr id="44" name="図 43" descr="挿絵 が含まれている画像&#10;&#10;自動的に生成された説明">
              <a:extLst>
                <a:ext uri="{FF2B5EF4-FFF2-40B4-BE49-F238E27FC236}">
                  <a16:creationId xmlns:a16="http://schemas.microsoft.com/office/drawing/2014/main" id="{A6CAD4D9-7F31-8249-257D-8A5910807A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048441" y="5240201"/>
              <a:ext cx="844713" cy="877374"/>
            </a:xfrm>
            <a:prstGeom prst="rect">
              <a:avLst/>
            </a:prstGeom>
          </p:spPr>
        </p:pic>
        <p:pic>
          <p:nvPicPr>
            <p:cNvPr id="46" name="図 45">
              <a:extLst>
                <a:ext uri="{FF2B5EF4-FFF2-40B4-BE49-F238E27FC236}">
                  <a16:creationId xmlns:a16="http://schemas.microsoft.com/office/drawing/2014/main" id="{DEAB33B3-AB12-25DC-136D-CE31CB77D2CA}"/>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1143035" y="5570697"/>
              <a:ext cx="233143" cy="216381"/>
            </a:xfrm>
            <a:prstGeom prst="rect">
              <a:avLst/>
            </a:prstGeom>
          </p:spPr>
        </p:pic>
        <p:sp>
          <p:nvSpPr>
            <p:cNvPr id="47" name="楕円 46">
              <a:extLst>
                <a:ext uri="{FF2B5EF4-FFF2-40B4-BE49-F238E27FC236}">
                  <a16:creationId xmlns:a16="http://schemas.microsoft.com/office/drawing/2014/main" id="{C91DD66B-93C3-939B-99FC-AF4BBC1A8492}"/>
                </a:ext>
              </a:extLst>
            </p:cNvPr>
            <p:cNvSpPr/>
            <p:nvPr/>
          </p:nvSpPr>
          <p:spPr>
            <a:xfrm>
              <a:off x="10893154" y="5355396"/>
              <a:ext cx="673721" cy="646981"/>
            </a:xfrm>
            <a:prstGeom prst="ellipse">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48" name="図 47" descr="抽象, 挿絵 が含まれている画像&#10;&#10;自動的に生成された説明">
              <a:extLst>
                <a:ext uri="{FF2B5EF4-FFF2-40B4-BE49-F238E27FC236}">
                  <a16:creationId xmlns:a16="http://schemas.microsoft.com/office/drawing/2014/main" id="{0202485F-0EB4-72F4-58EB-04EA726997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606637" y="2881385"/>
              <a:ext cx="499015" cy="583981"/>
            </a:xfrm>
            <a:prstGeom prst="rect">
              <a:avLst/>
            </a:prstGeom>
          </p:spPr>
        </p:pic>
        <p:sp>
          <p:nvSpPr>
            <p:cNvPr id="49" name="楕円 48">
              <a:extLst>
                <a:ext uri="{FF2B5EF4-FFF2-40B4-BE49-F238E27FC236}">
                  <a16:creationId xmlns:a16="http://schemas.microsoft.com/office/drawing/2014/main" id="{82B6670D-0C1D-0A7D-DE86-056099C7973E}"/>
                </a:ext>
              </a:extLst>
            </p:cNvPr>
            <p:cNvSpPr/>
            <p:nvPr/>
          </p:nvSpPr>
          <p:spPr>
            <a:xfrm>
              <a:off x="9850413" y="2984740"/>
              <a:ext cx="499015" cy="480626"/>
            </a:xfrm>
            <a:prstGeom prst="ellipse">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52" name="図 51">
              <a:extLst>
                <a:ext uri="{FF2B5EF4-FFF2-40B4-BE49-F238E27FC236}">
                  <a16:creationId xmlns:a16="http://schemas.microsoft.com/office/drawing/2014/main" id="{CC2260DD-F9E6-3E26-40FA-64B96CF4A588}"/>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9992324" y="3142775"/>
              <a:ext cx="227048" cy="216381"/>
            </a:xfrm>
            <a:prstGeom prst="rect">
              <a:avLst/>
            </a:prstGeom>
          </p:spPr>
        </p:pic>
        <p:sp>
          <p:nvSpPr>
            <p:cNvPr id="53" name="矢印: 右カーブ 52">
              <a:extLst>
                <a:ext uri="{FF2B5EF4-FFF2-40B4-BE49-F238E27FC236}">
                  <a16:creationId xmlns:a16="http://schemas.microsoft.com/office/drawing/2014/main" id="{4CAAC6EE-2FB4-FE7B-23B3-944A03A7B0D4}"/>
                </a:ext>
              </a:extLst>
            </p:cNvPr>
            <p:cNvSpPr/>
            <p:nvPr/>
          </p:nvSpPr>
          <p:spPr>
            <a:xfrm>
              <a:off x="10264909" y="2976114"/>
              <a:ext cx="283524" cy="480626"/>
            </a:xfrm>
            <a:prstGeom prst="curvedRightArrow">
              <a:avLst/>
            </a:prstGeom>
            <a:solidFill>
              <a:srgbClr val="C00000">
                <a:alpha val="26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tx1"/>
                </a:solidFill>
              </a:endParaRPr>
            </a:p>
          </p:txBody>
        </p:sp>
        <p:sp>
          <p:nvSpPr>
            <p:cNvPr id="54" name="吹き出し: 角を丸めた四角形 53">
              <a:extLst>
                <a:ext uri="{FF2B5EF4-FFF2-40B4-BE49-F238E27FC236}">
                  <a16:creationId xmlns:a16="http://schemas.microsoft.com/office/drawing/2014/main" id="{1D77E631-D641-C4BC-96CC-B4C4E6C42D27}"/>
                </a:ext>
              </a:extLst>
            </p:cNvPr>
            <p:cNvSpPr/>
            <p:nvPr/>
          </p:nvSpPr>
          <p:spPr>
            <a:xfrm>
              <a:off x="11143035" y="2605009"/>
              <a:ext cx="696115" cy="371106"/>
            </a:xfrm>
            <a:prstGeom prst="wedgeRoundRectCallout">
              <a:avLst>
                <a:gd name="adj1" fmla="val -55531"/>
                <a:gd name="adj2" fmla="val 77134"/>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1100" dirty="0"/>
                <a:t>Hear me ?</a:t>
              </a:r>
              <a:endParaRPr kumimoji="1" lang="ja-JP" altLang="en-US" sz="1100" dirty="0"/>
            </a:p>
          </p:txBody>
        </p:sp>
        <p:sp>
          <p:nvSpPr>
            <p:cNvPr id="55" name="吹き出し: 角を丸めた四角形 54">
              <a:extLst>
                <a:ext uri="{FF2B5EF4-FFF2-40B4-BE49-F238E27FC236}">
                  <a16:creationId xmlns:a16="http://schemas.microsoft.com/office/drawing/2014/main" id="{BAE1170C-60C9-3A8E-47D8-A5B8047AD6F0}"/>
                </a:ext>
              </a:extLst>
            </p:cNvPr>
            <p:cNvSpPr/>
            <p:nvPr/>
          </p:nvSpPr>
          <p:spPr>
            <a:xfrm>
              <a:off x="10790059" y="4671638"/>
              <a:ext cx="696115" cy="371106"/>
            </a:xfrm>
            <a:prstGeom prst="wedgeRoundRectCallout">
              <a:avLst>
                <a:gd name="adj1" fmla="val -55531"/>
                <a:gd name="adj2" fmla="val 77134"/>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a:t>
              </a:r>
              <a:endParaRPr kumimoji="1" lang="ja-JP" altLang="en-US" dirty="0"/>
            </a:p>
          </p:txBody>
        </p:sp>
        <p:grpSp>
          <p:nvGrpSpPr>
            <p:cNvPr id="58" name="グループ化 57">
              <a:extLst>
                <a:ext uri="{FF2B5EF4-FFF2-40B4-BE49-F238E27FC236}">
                  <a16:creationId xmlns:a16="http://schemas.microsoft.com/office/drawing/2014/main" id="{32DAC364-F6D1-E2BB-D2FF-173A1DD598BA}"/>
                </a:ext>
              </a:extLst>
            </p:cNvPr>
            <p:cNvGrpSpPr/>
            <p:nvPr/>
          </p:nvGrpSpPr>
          <p:grpSpPr>
            <a:xfrm>
              <a:off x="10222051" y="3691698"/>
              <a:ext cx="480600" cy="813600"/>
              <a:chOff x="10222051" y="3691698"/>
              <a:chExt cx="480600" cy="813600"/>
            </a:xfrm>
          </p:grpSpPr>
          <mc:AlternateContent xmlns:mc="http://schemas.openxmlformats.org/markup-compatibility/2006" xmlns:p14="http://schemas.microsoft.com/office/powerpoint/2010/main">
            <mc:Choice Requires="p14">
              <p:contentPart p14:bwMode="auto" r:id="rId12">
                <p14:nvContentPartPr>
                  <p14:cNvPr id="56" name="インク 55">
                    <a:extLst>
                      <a:ext uri="{FF2B5EF4-FFF2-40B4-BE49-F238E27FC236}">
                        <a16:creationId xmlns:a16="http://schemas.microsoft.com/office/drawing/2014/main" id="{A93E77E5-B83E-7A8E-9B90-91142B87C097}"/>
                      </a:ext>
                    </a:extLst>
                  </p14:cNvPr>
                  <p14:cNvContentPartPr/>
                  <p14:nvPr/>
                </p14:nvContentPartPr>
                <p14:xfrm>
                  <a:off x="10222051" y="3691698"/>
                  <a:ext cx="441000" cy="761040"/>
                </p14:xfrm>
              </p:contentPart>
            </mc:Choice>
            <mc:Fallback xmlns="">
              <p:pic>
                <p:nvPicPr>
                  <p:cNvPr id="56" name="インク 55">
                    <a:extLst>
                      <a:ext uri="{FF2B5EF4-FFF2-40B4-BE49-F238E27FC236}">
                        <a16:creationId xmlns:a16="http://schemas.microsoft.com/office/drawing/2014/main" id="{A93E77E5-B83E-7A8E-9B90-91142B87C097}"/>
                      </a:ext>
                    </a:extLst>
                  </p:cNvPr>
                  <p:cNvPicPr/>
                  <p:nvPr/>
                </p:nvPicPr>
                <p:blipFill>
                  <a:blip r:embed="rId13"/>
                  <a:stretch>
                    <a:fillRect/>
                  </a:stretch>
                </p:blipFill>
                <p:spPr>
                  <a:xfrm>
                    <a:off x="10213411" y="3683058"/>
                    <a:ext cx="458640" cy="778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7" name="インク 56">
                    <a:extLst>
                      <a:ext uri="{FF2B5EF4-FFF2-40B4-BE49-F238E27FC236}">
                        <a16:creationId xmlns:a16="http://schemas.microsoft.com/office/drawing/2014/main" id="{777D268B-8191-A3B9-019C-93C430D6291A}"/>
                      </a:ext>
                    </a:extLst>
                  </p14:cNvPr>
                  <p14:cNvContentPartPr/>
                  <p14:nvPr/>
                </p14:nvContentPartPr>
                <p14:xfrm>
                  <a:off x="10575931" y="4390818"/>
                  <a:ext cx="126720" cy="114480"/>
                </p14:xfrm>
              </p:contentPart>
            </mc:Choice>
            <mc:Fallback xmlns="">
              <p:pic>
                <p:nvPicPr>
                  <p:cNvPr id="57" name="インク 56">
                    <a:extLst>
                      <a:ext uri="{FF2B5EF4-FFF2-40B4-BE49-F238E27FC236}">
                        <a16:creationId xmlns:a16="http://schemas.microsoft.com/office/drawing/2014/main" id="{777D268B-8191-A3B9-019C-93C430D6291A}"/>
                      </a:ext>
                    </a:extLst>
                  </p:cNvPr>
                  <p:cNvPicPr/>
                  <p:nvPr/>
                </p:nvPicPr>
                <p:blipFill>
                  <a:blip r:embed="rId15"/>
                  <a:stretch>
                    <a:fillRect/>
                  </a:stretch>
                </p:blipFill>
                <p:spPr>
                  <a:xfrm>
                    <a:off x="10567291" y="4381818"/>
                    <a:ext cx="144360" cy="132120"/>
                  </a:xfrm>
                  <a:prstGeom prst="rect">
                    <a:avLst/>
                  </a:prstGeom>
                </p:spPr>
              </p:pic>
            </mc:Fallback>
          </mc:AlternateContent>
        </p:grpSp>
        <p:sp>
          <p:nvSpPr>
            <p:cNvPr id="59" name="&quot;禁止&quot;マーク 58">
              <a:extLst>
                <a:ext uri="{FF2B5EF4-FFF2-40B4-BE49-F238E27FC236}">
                  <a16:creationId xmlns:a16="http://schemas.microsoft.com/office/drawing/2014/main" id="{096EB77E-AD20-847B-44A3-26268E0D49C6}"/>
                </a:ext>
              </a:extLst>
            </p:cNvPr>
            <p:cNvSpPr/>
            <p:nvPr/>
          </p:nvSpPr>
          <p:spPr>
            <a:xfrm>
              <a:off x="10217102" y="3881092"/>
              <a:ext cx="499015" cy="480626"/>
            </a:xfrm>
            <a:prstGeom prst="noSmoking">
              <a:avLst/>
            </a:prstGeom>
            <a:solidFill>
              <a:srgbClr val="C00000">
                <a:alpha val="26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59453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96DD787-3581-7A6C-6F58-E80A0F585FE3}"/>
              </a:ext>
            </a:extLst>
          </p:cNvPr>
          <p:cNvSpPr txBox="1"/>
          <p:nvPr/>
        </p:nvSpPr>
        <p:spPr>
          <a:xfrm>
            <a:off x="548304" y="821709"/>
            <a:ext cx="8084264" cy="646331"/>
          </a:xfrm>
          <a:prstGeom prst="rect">
            <a:avLst/>
          </a:prstGeom>
          <a:noFill/>
        </p:spPr>
        <p:txBody>
          <a:bodyPr wrap="none" rtlCol="0">
            <a:spAutoFit/>
          </a:bodyPr>
          <a:lstStyle/>
          <a:p>
            <a:r>
              <a:rPr lang="en-US" altLang="ja-JP" sz="3600" dirty="0">
                <a:solidFill>
                  <a:schemeClr val="accent1"/>
                </a:solidFill>
              </a:rPr>
              <a:t>(3) </a:t>
            </a:r>
            <a:r>
              <a:rPr lang="ja-JP" altLang="en-US" sz="3600" dirty="0">
                <a:solidFill>
                  <a:schemeClr val="accent1"/>
                </a:solidFill>
              </a:rPr>
              <a:t>測定独立性</a:t>
            </a:r>
            <a:r>
              <a:rPr lang="en-US" altLang="ja-JP" sz="2800" dirty="0">
                <a:solidFill>
                  <a:schemeClr val="accent1"/>
                </a:solidFill>
              </a:rPr>
              <a:t>(Measurement Independence)</a:t>
            </a:r>
            <a:endParaRPr kumimoji="1" lang="ja-JP" altLang="en-US" sz="2800" dirty="0">
              <a:solidFill>
                <a:schemeClr val="accent1"/>
              </a:solidFill>
            </a:endParaRPr>
          </a:p>
        </p:txBody>
      </p:sp>
      <p:pic>
        <p:nvPicPr>
          <p:cNvPr id="12" name="図 11">
            <a:extLst>
              <a:ext uri="{FF2B5EF4-FFF2-40B4-BE49-F238E27FC236}">
                <a16:creationId xmlns:a16="http://schemas.microsoft.com/office/drawing/2014/main" id="{2957A535-05A0-8780-6323-4A72EFBA9C34}"/>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8827176" y="884951"/>
            <a:ext cx="2988451" cy="440486"/>
          </a:xfrm>
          <a:prstGeom prst="rect">
            <a:avLst/>
          </a:prstGeom>
        </p:spPr>
      </p:pic>
      <p:sp>
        <p:nvSpPr>
          <p:cNvPr id="13" name="テキスト ボックス 12">
            <a:extLst>
              <a:ext uri="{FF2B5EF4-FFF2-40B4-BE49-F238E27FC236}">
                <a16:creationId xmlns:a16="http://schemas.microsoft.com/office/drawing/2014/main" id="{FD9AB84A-FDD5-065F-A298-098B3945E8F5}"/>
              </a:ext>
            </a:extLst>
          </p:cNvPr>
          <p:cNvSpPr txBox="1"/>
          <p:nvPr/>
        </p:nvSpPr>
        <p:spPr>
          <a:xfrm>
            <a:off x="1514038" y="2207986"/>
            <a:ext cx="5929828" cy="584775"/>
          </a:xfrm>
          <a:prstGeom prst="rect">
            <a:avLst/>
          </a:prstGeom>
          <a:noFill/>
        </p:spPr>
        <p:txBody>
          <a:bodyPr wrap="none" rtlCol="0">
            <a:spAutoFit/>
          </a:bodyPr>
          <a:lstStyle/>
          <a:p>
            <a:r>
              <a:rPr kumimoji="1" lang="en-US" altLang="ja-JP" sz="3200" dirty="0"/>
              <a:t>“</a:t>
            </a:r>
            <a:r>
              <a:rPr kumimoji="1" lang="ja-JP" altLang="en-US" sz="3200" dirty="0"/>
              <a:t>自由意志</a:t>
            </a:r>
            <a:r>
              <a:rPr kumimoji="1" lang="en-US" altLang="ja-JP" sz="3200" dirty="0"/>
              <a:t>”(</a:t>
            </a:r>
            <a:r>
              <a:rPr kumimoji="1" lang="ja-JP" altLang="en-US" sz="3200" dirty="0"/>
              <a:t>真のランダムさ</a:t>
            </a:r>
            <a:r>
              <a:rPr kumimoji="1" lang="en-US" altLang="ja-JP" sz="3200" dirty="0"/>
              <a:t>)</a:t>
            </a:r>
            <a:endParaRPr kumimoji="1" lang="ja-JP" altLang="en-US" sz="3200" dirty="0"/>
          </a:p>
        </p:txBody>
      </p:sp>
      <p:grpSp>
        <p:nvGrpSpPr>
          <p:cNvPr id="47" name="グループ化 46">
            <a:extLst>
              <a:ext uri="{FF2B5EF4-FFF2-40B4-BE49-F238E27FC236}">
                <a16:creationId xmlns:a16="http://schemas.microsoft.com/office/drawing/2014/main" id="{E9861988-03DC-9CDA-A65D-9498CBF49826}"/>
              </a:ext>
            </a:extLst>
          </p:cNvPr>
          <p:cNvGrpSpPr/>
          <p:nvPr/>
        </p:nvGrpSpPr>
        <p:grpSpPr>
          <a:xfrm>
            <a:off x="1465685" y="3429000"/>
            <a:ext cx="4204200" cy="2865569"/>
            <a:chOff x="2464834" y="3131598"/>
            <a:chExt cx="5730120" cy="3510495"/>
          </a:xfrm>
        </p:grpSpPr>
        <p:grpSp>
          <p:nvGrpSpPr>
            <p:cNvPr id="38" name="グループ化 37">
              <a:extLst>
                <a:ext uri="{FF2B5EF4-FFF2-40B4-BE49-F238E27FC236}">
                  <a16:creationId xmlns:a16="http://schemas.microsoft.com/office/drawing/2014/main" id="{AE6EAA97-C084-D317-F1CC-6AD4AA922905}"/>
                </a:ext>
              </a:extLst>
            </p:cNvPr>
            <p:cNvGrpSpPr/>
            <p:nvPr/>
          </p:nvGrpSpPr>
          <p:grpSpPr>
            <a:xfrm>
              <a:off x="3148035" y="3139193"/>
              <a:ext cx="1175871" cy="659943"/>
              <a:chOff x="2510082" y="3985422"/>
              <a:chExt cx="1694762" cy="868751"/>
            </a:xfrm>
          </p:grpSpPr>
          <p:pic>
            <p:nvPicPr>
              <p:cNvPr id="19" name="図 18" descr="挿絵 が含まれている画像&#10;&#10;自動的に生成された説明">
                <a:extLst>
                  <a:ext uri="{FF2B5EF4-FFF2-40B4-BE49-F238E27FC236}">
                    <a16:creationId xmlns:a16="http://schemas.microsoft.com/office/drawing/2014/main" id="{F180ACF7-721C-C9D6-4A5B-10FC88C633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510082" y="4123040"/>
                <a:ext cx="723655" cy="731133"/>
              </a:xfrm>
              <a:prstGeom prst="rect">
                <a:avLst/>
              </a:prstGeom>
            </p:spPr>
          </p:pic>
          <p:pic>
            <p:nvPicPr>
              <p:cNvPr id="43" name="図 42">
                <a:extLst>
                  <a:ext uri="{FF2B5EF4-FFF2-40B4-BE49-F238E27FC236}">
                    <a16:creationId xmlns:a16="http://schemas.microsoft.com/office/drawing/2014/main" id="{3E886F1D-C95D-257E-7CB3-15082995D4F1}"/>
                  </a:ext>
                </a:extLst>
              </p:cNvPr>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3657034" y="4223732"/>
                <a:ext cx="173208" cy="150430"/>
              </a:xfrm>
              <a:prstGeom prst="rect">
                <a:avLst/>
              </a:prstGeom>
            </p:spPr>
          </p:pic>
          <p:sp>
            <p:nvSpPr>
              <p:cNvPr id="33" name="吹き出し: 円形 32">
                <a:extLst>
                  <a:ext uri="{FF2B5EF4-FFF2-40B4-BE49-F238E27FC236}">
                    <a16:creationId xmlns:a16="http://schemas.microsoft.com/office/drawing/2014/main" id="{D736FCDE-58B4-AB58-D2AA-D850D7CA8A22}"/>
                  </a:ext>
                </a:extLst>
              </p:cNvPr>
              <p:cNvSpPr/>
              <p:nvPr/>
            </p:nvSpPr>
            <p:spPr>
              <a:xfrm>
                <a:off x="3233737" y="3985422"/>
                <a:ext cx="971107" cy="582088"/>
              </a:xfrm>
              <a:prstGeom prst="wedgeEllipseCallout">
                <a:avLst>
                  <a:gd name="adj1" fmla="val -59519"/>
                  <a:gd name="adj2" fmla="val 40580"/>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B0060292-35DE-E779-F8E4-27E97123EDB6}"/>
                </a:ext>
              </a:extLst>
            </p:cNvPr>
            <p:cNvGrpSpPr/>
            <p:nvPr/>
          </p:nvGrpSpPr>
          <p:grpSpPr>
            <a:xfrm>
              <a:off x="6096002" y="3443059"/>
              <a:ext cx="1185290" cy="526793"/>
              <a:chOff x="6112316" y="4039275"/>
              <a:chExt cx="1878790" cy="698011"/>
            </a:xfrm>
          </p:grpSpPr>
          <p:pic>
            <p:nvPicPr>
              <p:cNvPr id="29" name="図 28">
                <a:extLst>
                  <a:ext uri="{FF2B5EF4-FFF2-40B4-BE49-F238E27FC236}">
                    <a16:creationId xmlns:a16="http://schemas.microsoft.com/office/drawing/2014/main" id="{3162FCCE-2008-5CA3-5BF9-D39694B37783}"/>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6551735" y="4242895"/>
                <a:ext cx="160835" cy="214614"/>
              </a:xfrm>
              <a:prstGeom prst="rect">
                <a:avLst/>
              </a:prstGeom>
            </p:spPr>
          </p:pic>
          <p:pic>
            <p:nvPicPr>
              <p:cNvPr id="20" name="図 19" descr="抽象, 挿絵 が含まれている画像&#10;&#10;自動的に生成された説明">
                <a:extLst>
                  <a:ext uri="{FF2B5EF4-FFF2-40B4-BE49-F238E27FC236}">
                    <a16:creationId xmlns:a16="http://schemas.microsoft.com/office/drawing/2014/main" id="{ECDCE335-2508-257E-8796-795449493D3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261748" y="4039275"/>
                <a:ext cx="729358" cy="698011"/>
              </a:xfrm>
              <a:prstGeom prst="rect">
                <a:avLst/>
              </a:prstGeom>
            </p:spPr>
          </p:pic>
          <p:sp>
            <p:nvSpPr>
              <p:cNvPr id="34" name="吹き出し: 円形 33">
                <a:extLst>
                  <a:ext uri="{FF2B5EF4-FFF2-40B4-BE49-F238E27FC236}">
                    <a16:creationId xmlns:a16="http://schemas.microsoft.com/office/drawing/2014/main" id="{CD77F495-B252-E35A-DD14-F35254D6F8BA}"/>
                  </a:ext>
                </a:extLst>
              </p:cNvPr>
              <p:cNvSpPr/>
              <p:nvPr/>
            </p:nvSpPr>
            <p:spPr>
              <a:xfrm>
                <a:off x="6112316" y="4039276"/>
                <a:ext cx="971107" cy="582088"/>
              </a:xfrm>
              <a:prstGeom prst="wedgeEllipseCallout">
                <a:avLst>
                  <a:gd name="adj1" fmla="val 52160"/>
                  <a:gd name="adj2" fmla="val 38145"/>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35" name="インク 34">
                  <a:extLst>
                    <a:ext uri="{FF2B5EF4-FFF2-40B4-BE49-F238E27FC236}">
                      <a16:creationId xmlns:a16="http://schemas.microsoft.com/office/drawing/2014/main" id="{6659D131-5DE1-0B20-3481-0E4ED29A8A79}"/>
                    </a:ext>
                  </a:extLst>
                </p14:cNvPr>
                <p14:cNvContentPartPr/>
                <p14:nvPr/>
              </p14:nvContentPartPr>
              <p14:xfrm>
                <a:off x="2464834" y="3131598"/>
                <a:ext cx="5730120" cy="3168000"/>
              </p14:xfrm>
            </p:contentPart>
          </mc:Choice>
          <mc:Fallback xmlns="">
            <p:pic>
              <p:nvPicPr>
                <p:cNvPr id="35" name="インク 34">
                  <a:extLst>
                    <a:ext uri="{FF2B5EF4-FFF2-40B4-BE49-F238E27FC236}">
                      <a16:creationId xmlns:a16="http://schemas.microsoft.com/office/drawing/2014/main" id="{6659D131-5DE1-0B20-3481-0E4ED29A8A79}"/>
                    </a:ext>
                  </a:extLst>
                </p:cNvPr>
                <p:cNvPicPr/>
                <p:nvPr/>
              </p:nvPicPr>
              <p:blipFill>
                <a:blip r:embed="rId17"/>
                <a:stretch>
                  <a:fillRect/>
                </a:stretch>
              </p:blipFill>
              <p:spPr>
                <a:xfrm>
                  <a:off x="2379456" y="3054416"/>
                  <a:ext cx="5901366" cy="3321923"/>
                </a:xfrm>
                <a:prstGeom prst="rect">
                  <a:avLst/>
                </a:prstGeom>
              </p:spPr>
            </p:pic>
          </mc:Fallback>
        </mc:AlternateContent>
        <p:pic>
          <p:nvPicPr>
            <p:cNvPr id="44" name="図 43">
              <a:extLst>
                <a:ext uri="{FF2B5EF4-FFF2-40B4-BE49-F238E27FC236}">
                  <a16:creationId xmlns:a16="http://schemas.microsoft.com/office/drawing/2014/main" id="{CC7B17E4-24C9-3A1B-E74F-181F9E170A62}"/>
                </a:ext>
              </a:extLst>
            </p:cNvPr>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4585277" y="6321739"/>
              <a:ext cx="1050740" cy="320354"/>
            </a:xfrm>
            <a:prstGeom prst="rect">
              <a:avLst/>
            </a:prstGeom>
          </p:spPr>
        </p:pic>
      </p:grpSp>
      <p:sp>
        <p:nvSpPr>
          <p:cNvPr id="46" name="テキスト ボックス 45">
            <a:extLst>
              <a:ext uri="{FF2B5EF4-FFF2-40B4-BE49-F238E27FC236}">
                <a16:creationId xmlns:a16="http://schemas.microsoft.com/office/drawing/2014/main" id="{E18D733E-036A-F598-6025-8F118C548CC6}"/>
              </a:ext>
            </a:extLst>
          </p:cNvPr>
          <p:cNvSpPr txBox="1"/>
          <p:nvPr/>
        </p:nvSpPr>
        <p:spPr>
          <a:xfrm>
            <a:off x="1014410" y="2213773"/>
            <a:ext cx="800219" cy="584775"/>
          </a:xfrm>
          <a:prstGeom prst="rect">
            <a:avLst/>
          </a:prstGeom>
          <a:noFill/>
        </p:spPr>
        <p:txBody>
          <a:bodyPr wrap="none" rtlCol="0">
            <a:spAutoFit/>
          </a:bodyPr>
          <a:lstStyle/>
          <a:p>
            <a:r>
              <a:rPr kumimoji="1" lang="ja-JP" altLang="en-US" sz="3200" dirty="0"/>
              <a:t>⇒ </a:t>
            </a:r>
          </a:p>
        </p:txBody>
      </p:sp>
      <p:grpSp>
        <p:nvGrpSpPr>
          <p:cNvPr id="6" name="グループ化 5">
            <a:extLst>
              <a:ext uri="{FF2B5EF4-FFF2-40B4-BE49-F238E27FC236}">
                <a16:creationId xmlns:a16="http://schemas.microsoft.com/office/drawing/2014/main" id="{01FE4928-F556-5FA8-753E-36ECD114A790}"/>
              </a:ext>
            </a:extLst>
          </p:cNvPr>
          <p:cNvGrpSpPr/>
          <p:nvPr/>
        </p:nvGrpSpPr>
        <p:grpSpPr>
          <a:xfrm>
            <a:off x="6677510" y="2941049"/>
            <a:ext cx="5330456" cy="2199544"/>
            <a:chOff x="6487388" y="3433027"/>
            <a:chExt cx="5330456" cy="2208150"/>
          </a:xfrm>
        </p:grpSpPr>
        <p:sp>
          <p:nvSpPr>
            <p:cNvPr id="70" name="正方形/長方形 69">
              <a:extLst>
                <a:ext uri="{FF2B5EF4-FFF2-40B4-BE49-F238E27FC236}">
                  <a16:creationId xmlns:a16="http://schemas.microsoft.com/office/drawing/2014/main" id="{043CEBF3-17F3-351E-AF12-1586B8B8139D}"/>
                </a:ext>
              </a:extLst>
            </p:cNvPr>
            <p:cNvSpPr/>
            <p:nvPr/>
          </p:nvSpPr>
          <p:spPr>
            <a:xfrm>
              <a:off x="6487388" y="3824365"/>
              <a:ext cx="5330456" cy="18168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CF061414-D16D-8D8E-B529-B1AC441C1BAE}"/>
                </a:ext>
              </a:extLst>
            </p:cNvPr>
            <p:cNvSpPr txBox="1"/>
            <p:nvPr/>
          </p:nvSpPr>
          <p:spPr>
            <a:xfrm>
              <a:off x="8825737" y="3433027"/>
              <a:ext cx="1083053" cy="370777"/>
            </a:xfrm>
            <a:prstGeom prst="rect">
              <a:avLst/>
            </a:prstGeom>
            <a:noFill/>
          </p:spPr>
          <p:txBody>
            <a:bodyPr wrap="square" rtlCol="0">
              <a:spAutoFit/>
            </a:bodyPr>
            <a:lstStyle/>
            <a:p>
              <a:r>
                <a:rPr kumimoji="1" lang="ja-JP" altLang="en-US" dirty="0"/>
                <a:t>注意</a:t>
              </a:r>
            </a:p>
          </p:txBody>
        </p:sp>
        <p:pic>
          <p:nvPicPr>
            <p:cNvPr id="61" name="図 60">
              <a:extLst>
                <a:ext uri="{FF2B5EF4-FFF2-40B4-BE49-F238E27FC236}">
                  <a16:creationId xmlns:a16="http://schemas.microsoft.com/office/drawing/2014/main" id="{0818B102-C1B6-8895-E977-0AB8D501F93B}"/>
                </a:ext>
              </a:extLst>
            </p:cNvPr>
            <p:cNvPicPr>
              <a:picLocks noChangeAspect="1"/>
            </p:cNvPicPr>
            <p:nvPr>
              <p:custDataLst>
                <p:tags r:id="rId2"/>
              </p:custDataLst>
            </p:nvPr>
          </p:nvPicPr>
          <p:blipFill>
            <a:blip r:embed="rId19" cstate="print">
              <a:extLst>
                <a:ext uri="{28A0092B-C50C-407E-A947-70E740481C1C}">
                  <a14:useLocalDpi xmlns:a14="http://schemas.microsoft.com/office/drawing/2010/main" val="0"/>
                </a:ext>
              </a:extLst>
            </a:blip>
            <a:stretch>
              <a:fillRect/>
            </a:stretch>
          </p:blipFill>
          <p:spPr>
            <a:xfrm>
              <a:off x="6709436" y="4068370"/>
              <a:ext cx="4886361" cy="360593"/>
            </a:xfrm>
            <a:prstGeom prst="rect">
              <a:avLst/>
            </a:prstGeom>
          </p:spPr>
        </p:pic>
        <p:pic>
          <p:nvPicPr>
            <p:cNvPr id="5" name="図 4">
              <a:extLst>
                <a:ext uri="{FF2B5EF4-FFF2-40B4-BE49-F238E27FC236}">
                  <a16:creationId xmlns:a16="http://schemas.microsoft.com/office/drawing/2014/main" id="{93DDB474-F76D-4E15-CC22-0B595ED33CD1}"/>
                </a:ext>
              </a:extLst>
            </p:cNvPr>
            <p:cNvPicPr>
              <a:picLocks noChangeAspect="1"/>
            </p:cNvPicPr>
            <p:nvPr>
              <p:custDataLst>
                <p:tags r:id="rId3"/>
              </p:custDataLst>
            </p:nvPr>
          </p:nvPicPr>
          <p:blipFill>
            <a:blip r:embed="rId20" cstate="print">
              <a:extLst>
                <a:ext uri="{28A0092B-C50C-407E-A947-70E740481C1C}">
                  <a14:useLocalDpi xmlns:a14="http://schemas.microsoft.com/office/drawing/2010/main" val="0"/>
                </a:ext>
              </a:extLst>
            </a:blip>
            <a:stretch>
              <a:fillRect/>
            </a:stretch>
          </p:blipFill>
          <p:spPr>
            <a:xfrm>
              <a:off x="7019944" y="4766083"/>
              <a:ext cx="4605466" cy="402045"/>
            </a:xfrm>
            <a:prstGeom prst="rect">
              <a:avLst/>
            </a:prstGeom>
          </p:spPr>
        </p:pic>
      </p:grpSp>
      <p:sp>
        <p:nvSpPr>
          <p:cNvPr id="3" name="テキスト ボックス 2">
            <a:extLst>
              <a:ext uri="{FF2B5EF4-FFF2-40B4-BE49-F238E27FC236}">
                <a16:creationId xmlns:a16="http://schemas.microsoft.com/office/drawing/2014/main" id="{5FF26196-E772-87FE-9319-E5DC5FECF887}"/>
              </a:ext>
            </a:extLst>
          </p:cNvPr>
          <p:cNvSpPr txBox="1"/>
          <p:nvPr/>
        </p:nvSpPr>
        <p:spPr>
          <a:xfrm>
            <a:off x="7473019" y="5357286"/>
            <a:ext cx="3954929" cy="523220"/>
          </a:xfrm>
          <a:prstGeom prst="rect">
            <a:avLst/>
          </a:prstGeom>
          <a:noFill/>
        </p:spPr>
        <p:txBody>
          <a:bodyPr wrap="none" rtlCol="0">
            <a:spAutoFit/>
          </a:bodyPr>
          <a:lstStyle/>
          <a:p>
            <a:r>
              <a:rPr lang="en-US" altLang="ja-JP" sz="2800" b="0" i="0" dirty="0">
                <a:solidFill>
                  <a:srgbClr val="C00000"/>
                </a:solidFill>
                <a:effectLst/>
                <a:latin typeface="+mj-ea"/>
                <a:ea typeface="+mj-ea"/>
              </a:rPr>
              <a:t>Berkson</a:t>
            </a:r>
            <a:r>
              <a:rPr lang="ja-JP" altLang="en-US" sz="2800" b="0" i="0" dirty="0">
                <a:solidFill>
                  <a:srgbClr val="C00000"/>
                </a:solidFill>
                <a:effectLst/>
                <a:latin typeface="+mj-ea"/>
                <a:ea typeface="+mj-ea"/>
              </a:rPr>
              <a:t>のパラドックス</a:t>
            </a:r>
            <a:endParaRPr kumimoji="1" lang="ja-JP" altLang="en-US" sz="2800" dirty="0">
              <a:solidFill>
                <a:srgbClr val="C00000"/>
              </a:solidFill>
              <a:latin typeface="+mj-ea"/>
              <a:ea typeface="+mj-ea"/>
            </a:endParaRPr>
          </a:p>
        </p:txBody>
      </p:sp>
      <p:sp>
        <p:nvSpPr>
          <p:cNvPr id="4" name="テキスト ボックス 3">
            <a:extLst>
              <a:ext uri="{FF2B5EF4-FFF2-40B4-BE49-F238E27FC236}">
                <a16:creationId xmlns:a16="http://schemas.microsoft.com/office/drawing/2014/main" id="{10D3309F-1281-4D20-C183-40BA83A5E618}"/>
              </a:ext>
            </a:extLst>
          </p:cNvPr>
          <p:cNvSpPr txBox="1"/>
          <p:nvPr/>
        </p:nvSpPr>
        <p:spPr>
          <a:xfrm>
            <a:off x="9279680" y="6416226"/>
            <a:ext cx="1762021" cy="369332"/>
          </a:xfrm>
          <a:prstGeom prst="rect">
            <a:avLst/>
          </a:prstGeom>
          <a:noFill/>
        </p:spPr>
        <p:txBody>
          <a:bodyPr wrap="none" rtlCol="0">
            <a:spAutoFit/>
          </a:bodyPr>
          <a:lstStyle/>
          <a:p>
            <a:r>
              <a:rPr lang="en-US" altLang="ja-JP" b="0" i="0" dirty="0" err="1">
                <a:solidFill>
                  <a:srgbClr val="202122"/>
                </a:solidFill>
                <a:effectLst/>
                <a:latin typeface="+mj-ea"/>
                <a:ea typeface="+mj-ea"/>
              </a:rPr>
              <a:t>Berkson</a:t>
            </a:r>
            <a:r>
              <a:rPr lang="en-US" altLang="ja-JP" b="0" i="0" dirty="0">
                <a:solidFill>
                  <a:srgbClr val="202122"/>
                </a:solidFill>
                <a:effectLst/>
                <a:latin typeface="+mj-ea"/>
                <a:ea typeface="+mj-ea"/>
              </a:rPr>
              <a:t> (1946)</a:t>
            </a:r>
            <a:endParaRPr kumimoji="1" lang="ja-JP" altLang="en-US" dirty="0">
              <a:latin typeface="+mj-ea"/>
              <a:ea typeface="+mj-ea"/>
            </a:endParaRPr>
          </a:p>
        </p:txBody>
      </p:sp>
      <p:grpSp>
        <p:nvGrpSpPr>
          <p:cNvPr id="11" name="グループ化 10">
            <a:extLst>
              <a:ext uri="{FF2B5EF4-FFF2-40B4-BE49-F238E27FC236}">
                <a16:creationId xmlns:a16="http://schemas.microsoft.com/office/drawing/2014/main" id="{38615ED8-894B-49E2-5A09-0A9B0FD32AA7}"/>
              </a:ext>
            </a:extLst>
          </p:cNvPr>
          <p:cNvGrpSpPr/>
          <p:nvPr/>
        </p:nvGrpSpPr>
        <p:grpSpPr>
          <a:xfrm>
            <a:off x="2477775" y="3991537"/>
            <a:ext cx="927720" cy="1980360"/>
            <a:chOff x="2477775" y="3991537"/>
            <a:chExt cx="927720" cy="1980360"/>
          </a:xfrm>
        </p:grpSpPr>
        <mc:AlternateContent xmlns:mc="http://schemas.openxmlformats.org/markup-compatibility/2006" xmlns:p14="http://schemas.microsoft.com/office/powerpoint/2010/main">
          <mc:Choice Requires="p14">
            <p:contentPart p14:bwMode="auto" r:id="rId21">
              <p14:nvContentPartPr>
                <p14:cNvPr id="7" name="インク 6">
                  <a:extLst>
                    <a:ext uri="{FF2B5EF4-FFF2-40B4-BE49-F238E27FC236}">
                      <a16:creationId xmlns:a16="http://schemas.microsoft.com/office/drawing/2014/main" id="{539D266C-689A-D4F1-7CE3-826490F267FE}"/>
                    </a:ext>
                  </a:extLst>
                </p14:cNvPr>
                <p14:cNvContentPartPr/>
                <p14:nvPr/>
              </p14:nvContentPartPr>
              <p14:xfrm>
                <a:off x="2486055" y="3991537"/>
                <a:ext cx="919440" cy="1980360"/>
              </p14:xfrm>
            </p:contentPart>
          </mc:Choice>
          <mc:Fallback xmlns="">
            <p:pic>
              <p:nvPicPr>
                <p:cNvPr id="7" name="インク 6">
                  <a:extLst>
                    <a:ext uri="{FF2B5EF4-FFF2-40B4-BE49-F238E27FC236}">
                      <a16:creationId xmlns:a16="http://schemas.microsoft.com/office/drawing/2014/main" id="{539D266C-689A-D4F1-7CE3-826490F267FE}"/>
                    </a:ext>
                  </a:extLst>
                </p:cNvPr>
                <p:cNvPicPr/>
                <p:nvPr/>
              </p:nvPicPr>
              <p:blipFill>
                <a:blip r:embed="rId22"/>
                <a:stretch>
                  <a:fillRect/>
                </a:stretch>
              </p:blipFill>
              <p:spPr>
                <a:xfrm>
                  <a:off x="2477055" y="3982537"/>
                  <a:ext cx="937080" cy="199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 name="インク 7">
                  <a:extLst>
                    <a:ext uri="{FF2B5EF4-FFF2-40B4-BE49-F238E27FC236}">
                      <a16:creationId xmlns:a16="http://schemas.microsoft.com/office/drawing/2014/main" id="{F48E038A-CE94-8C83-A606-ADD379B6A283}"/>
                    </a:ext>
                  </a:extLst>
                </p14:cNvPr>
                <p14:cNvContentPartPr/>
                <p14:nvPr/>
              </p14:nvContentPartPr>
              <p14:xfrm>
                <a:off x="2477775" y="4041577"/>
                <a:ext cx="58320" cy="115920"/>
              </p14:xfrm>
            </p:contentPart>
          </mc:Choice>
          <mc:Fallback xmlns="">
            <p:pic>
              <p:nvPicPr>
                <p:cNvPr id="8" name="インク 7">
                  <a:extLst>
                    <a:ext uri="{FF2B5EF4-FFF2-40B4-BE49-F238E27FC236}">
                      <a16:creationId xmlns:a16="http://schemas.microsoft.com/office/drawing/2014/main" id="{F48E038A-CE94-8C83-A606-ADD379B6A283}"/>
                    </a:ext>
                  </a:extLst>
                </p:cNvPr>
                <p:cNvPicPr/>
                <p:nvPr/>
              </p:nvPicPr>
              <p:blipFill>
                <a:blip r:embed="rId24"/>
                <a:stretch>
                  <a:fillRect/>
                </a:stretch>
              </p:blipFill>
              <p:spPr>
                <a:xfrm>
                  <a:off x="2469135" y="4032577"/>
                  <a:ext cx="759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 name="インク 9">
                  <a:extLst>
                    <a:ext uri="{FF2B5EF4-FFF2-40B4-BE49-F238E27FC236}">
                      <a16:creationId xmlns:a16="http://schemas.microsoft.com/office/drawing/2014/main" id="{4B12774C-05FB-EDFA-A41A-6F85953DEAE7}"/>
                    </a:ext>
                  </a:extLst>
                </p14:cNvPr>
                <p14:cNvContentPartPr/>
                <p14:nvPr/>
              </p14:nvContentPartPr>
              <p14:xfrm>
                <a:off x="2561295" y="4016377"/>
                <a:ext cx="87480" cy="39600"/>
              </p14:xfrm>
            </p:contentPart>
          </mc:Choice>
          <mc:Fallback xmlns="">
            <p:pic>
              <p:nvPicPr>
                <p:cNvPr id="10" name="インク 9">
                  <a:extLst>
                    <a:ext uri="{FF2B5EF4-FFF2-40B4-BE49-F238E27FC236}">
                      <a16:creationId xmlns:a16="http://schemas.microsoft.com/office/drawing/2014/main" id="{4B12774C-05FB-EDFA-A41A-6F85953DEAE7}"/>
                    </a:ext>
                  </a:extLst>
                </p:cNvPr>
                <p:cNvPicPr/>
                <p:nvPr/>
              </p:nvPicPr>
              <p:blipFill>
                <a:blip r:embed="rId26"/>
                <a:stretch>
                  <a:fillRect/>
                </a:stretch>
              </p:blipFill>
              <p:spPr>
                <a:xfrm>
                  <a:off x="2552295" y="4007377"/>
                  <a:ext cx="105120" cy="57240"/>
                </a:xfrm>
                <a:prstGeom prst="rect">
                  <a:avLst/>
                </a:prstGeom>
              </p:spPr>
            </p:pic>
          </mc:Fallback>
        </mc:AlternateContent>
      </p:grpSp>
      <p:grpSp>
        <p:nvGrpSpPr>
          <p:cNvPr id="16" name="グループ化 15">
            <a:extLst>
              <a:ext uri="{FF2B5EF4-FFF2-40B4-BE49-F238E27FC236}">
                <a16:creationId xmlns:a16="http://schemas.microsoft.com/office/drawing/2014/main" id="{7C0546DB-987B-80DA-A2AA-FCB63EBA9840}"/>
              </a:ext>
            </a:extLst>
          </p:cNvPr>
          <p:cNvGrpSpPr/>
          <p:nvPr/>
        </p:nvGrpSpPr>
        <p:grpSpPr>
          <a:xfrm>
            <a:off x="3374535" y="4189897"/>
            <a:ext cx="895680" cy="1776600"/>
            <a:chOff x="3374535" y="4189897"/>
            <a:chExt cx="895680" cy="1776600"/>
          </a:xfrm>
        </p:grpSpPr>
        <mc:AlternateContent xmlns:mc="http://schemas.openxmlformats.org/markup-compatibility/2006" xmlns:p14="http://schemas.microsoft.com/office/powerpoint/2010/main">
          <mc:Choice Requires="p14">
            <p:contentPart p14:bwMode="auto" r:id="rId27">
              <p14:nvContentPartPr>
                <p14:cNvPr id="14" name="インク 13">
                  <a:extLst>
                    <a:ext uri="{FF2B5EF4-FFF2-40B4-BE49-F238E27FC236}">
                      <a16:creationId xmlns:a16="http://schemas.microsoft.com/office/drawing/2014/main" id="{1A369930-C939-23E3-8EA7-14E3D43BF84F}"/>
                    </a:ext>
                  </a:extLst>
                </p14:cNvPr>
                <p14:cNvContentPartPr/>
                <p14:nvPr/>
              </p14:nvContentPartPr>
              <p14:xfrm>
                <a:off x="3374535" y="4189897"/>
                <a:ext cx="870840" cy="1776600"/>
              </p14:xfrm>
            </p:contentPart>
          </mc:Choice>
          <mc:Fallback xmlns="">
            <p:pic>
              <p:nvPicPr>
                <p:cNvPr id="14" name="インク 13">
                  <a:extLst>
                    <a:ext uri="{FF2B5EF4-FFF2-40B4-BE49-F238E27FC236}">
                      <a16:creationId xmlns:a16="http://schemas.microsoft.com/office/drawing/2014/main" id="{1A369930-C939-23E3-8EA7-14E3D43BF84F}"/>
                    </a:ext>
                  </a:extLst>
                </p:cNvPr>
                <p:cNvPicPr/>
                <p:nvPr/>
              </p:nvPicPr>
              <p:blipFill>
                <a:blip r:embed="rId28"/>
                <a:stretch>
                  <a:fillRect/>
                </a:stretch>
              </p:blipFill>
              <p:spPr>
                <a:xfrm>
                  <a:off x="3365895" y="4180897"/>
                  <a:ext cx="888480" cy="1794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 name="インク 14">
                  <a:extLst>
                    <a:ext uri="{FF2B5EF4-FFF2-40B4-BE49-F238E27FC236}">
                      <a16:creationId xmlns:a16="http://schemas.microsoft.com/office/drawing/2014/main" id="{AA4C9C73-337E-23C9-CC06-3AA0E9319B5B}"/>
                    </a:ext>
                  </a:extLst>
                </p14:cNvPr>
                <p14:cNvContentPartPr/>
                <p14:nvPr/>
              </p14:nvContentPartPr>
              <p14:xfrm>
                <a:off x="4218375" y="4202857"/>
                <a:ext cx="51840" cy="207360"/>
              </p14:xfrm>
            </p:contentPart>
          </mc:Choice>
          <mc:Fallback xmlns="">
            <p:pic>
              <p:nvPicPr>
                <p:cNvPr id="15" name="インク 14">
                  <a:extLst>
                    <a:ext uri="{FF2B5EF4-FFF2-40B4-BE49-F238E27FC236}">
                      <a16:creationId xmlns:a16="http://schemas.microsoft.com/office/drawing/2014/main" id="{AA4C9C73-337E-23C9-CC06-3AA0E9319B5B}"/>
                    </a:ext>
                  </a:extLst>
                </p:cNvPr>
                <p:cNvPicPr/>
                <p:nvPr/>
              </p:nvPicPr>
              <p:blipFill>
                <a:blip r:embed="rId30"/>
                <a:stretch>
                  <a:fillRect/>
                </a:stretch>
              </p:blipFill>
              <p:spPr>
                <a:xfrm>
                  <a:off x="4209735" y="4194217"/>
                  <a:ext cx="69480" cy="225000"/>
                </a:xfrm>
                <a:prstGeom prst="rect">
                  <a:avLst/>
                </a:prstGeom>
              </p:spPr>
            </p:pic>
          </mc:Fallback>
        </mc:AlternateContent>
      </p:grpSp>
      <p:sp>
        <p:nvSpPr>
          <p:cNvPr id="17" name="&quot;禁止&quot;マーク 16">
            <a:extLst>
              <a:ext uri="{FF2B5EF4-FFF2-40B4-BE49-F238E27FC236}">
                <a16:creationId xmlns:a16="http://schemas.microsoft.com/office/drawing/2014/main" id="{C916E2DB-FF8C-5B79-7727-5ACBE1885FD6}"/>
              </a:ext>
            </a:extLst>
          </p:cNvPr>
          <p:cNvSpPr/>
          <p:nvPr/>
        </p:nvSpPr>
        <p:spPr>
          <a:xfrm>
            <a:off x="2727698" y="4184497"/>
            <a:ext cx="1347660" cy="1330111"/>
          </a:xfrm>
          <a:prstGeom prst="noSmoking">
            <a:avLst/>
          </a:prstGeom>
          <a:solidFill>
            <a:srgbClr val="C00000">
              <a:alpha val="26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a:extLst>
              <a:ext uri="{FF2B5EF4-FFF2-40B4-BE49-F238E27FC236}">
                <a16:creationId xmlns:a16="http://schemas.microsoft.com/office/drawing/2014/main" id="{E996BD6C-6983-73D4-D173-E78DEFF7F45F}"/>
              </a:ext>
            </a:extLst>
          </p:cNvPr>
          <p:cNvSpPr txBox="1"/>
          <p:nvPr/>
        </p:nvSpPr>
        <p:spPr>
          <a:xfrm>
            <a:off x="3819645" y="1498922"/>
            <a:ext cx="5750292" cy="523220"/>
          </a:xfrm>
          <a:prstGeom prst="rect">
            <a:avLst/>
          </a:prstGeom>
          <a:noFill/>
        </p:spPr>
        <p:txBody>
          <a:bodyPr wrap="none" rtlCol="0">
            <a:spAutoFit/>
          </a:bodyPr>
          <a:lstStyle/>
          <a:p>
            <a:r>
              <a:rPr kumimoji="1" lang="en-US" altLang="ja-JP" sz="2800" dirty="0"/>
              <a:t>… </a:t>
            </a:r>
            <a:r>
              <a:rPr kumimoji="1" lang="ja-JP" altLang="en-US" sz="2800" dirty="0"/>
              <a:t>測定選択と隠れた変数は独立！</a:t>
            </a:r>
          </a:p>
        </p:txBody>
      </p:sp>
      <p:sp>
        <p:nvSpPr>
          <p:cNvPr id="18" name="十字形 17">
            <a:extLst>
              <a:ext uri="{FF2B5EF4-FFF2-40B4-BE49-F238E27FC236}">
                <a16:creationId xmlns:a16="http://schemas.microsoft.com/office/drawing/2014/main" id="{6F7C2B2F-408C-3F17-7FE7-134C85A6227F}"/>
              </a:ext>
            </a:extLst>
          </p:cNvPr>
          <p:cNvSpPr/>
          <p:nvPr/>
        </p:nvSpPr>
        <p:spPr>
          <a:xfrm rot="20332091">
            <a:off x="8995181" y="3998239"/>
            <a:ext cx="1070344" cy="1052051"/>
          </a:xfrm>
          <a:prstGeom prst="plus">
            <a:avLst>
              <a:gd name="adj" fmla="val 42881"/>
            </a:avLst>
          </a:prstGeom>
          <a:solidFill>
            <a:srgbClr val="C00000">
              <a:alpha val="6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96273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6" grpId="0"/>
      <p:bldP spid="3" grpId="0"/>
      <p:bldP spid="4" grpId="0"/>
      <p:bldP spid="17" grpId="0" animBg="1"/>
      <p:bldP spid="9"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7E09B8FC-51DF-254B-7FB6-6DE290A524C8}"/>
              </a:ext>
            </a:extLst>
          </p:cNvPr>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3002597" y="3645944"/>
            <a:ext cx="5051888" cy="464541"/>
          </a:xfrm>
          <a:prstGeom prst="rect">
            <a:avLst/>
          </a:prstGeom>
        </p:spPr>
      </p:pic>
      <p:pic>
        <p:nvPicPr>
          <p:cNvPr id="41" name="図 40">
            <a:extLst>
              <a:ext uri="{FF2B5EF4-FFF2-40B4-BE49-F238E27FC236}">
                <a16:creationId xmlns:a16="http://schemas.microsoft.com/office/drawing/2014/main" id="{F240C0F6-A108-657A-B2FA-3E7C640CB028}"/>
              </a:ext>
            </a:extLst>
          </p:cNvPr>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2922670" y="5407033"/>
            <a:ext cx="5001391" cy="464541"/>
          </a:xfrm>
          <a:prstGeom prst="rect">
            <a:avLst/>
          </a:prstGeom>
        </p:spPr>
      </p:pic>
      <p:grpSp>
        <p:nvGrpSpPr>
          <p:cNvPr id="45" name="グループ化 44">
            <a:extLst>
              <a:ext uri="{FF2B5EF4-FFF2-40B4-BE49-F238E27FC236}">
                <a16:creationId xmlns:a16="http://schemas.microsoft.com/office/drawing/2014/main" id="{58992753-057F-99FD-744E-EB090ADFF4B5}"/>
              </a:ext>
            </a:extLst>
          </p:cNvPr>
          <p:cNvGrpSpPr/>
          <p:nvPr/>
        </p:nvGrpSpPr>
        <p:grpSpPr>
          <a:xfrm>
            <a:off x="5762752" y="4109011"/>
            <a:ext cx="4966143" cy="926351"/>
            <a:chOff x="5298616" y="5366570"/>
            <a:chExt cx="4966143" cy="926351"/>
          </a:xfrm>
        </p:grpSpPr>
        <p:cxnSp>
          <p:nvCxnSpPr>
            <p:cNvPr id="35" name="直線コネクタ 34">
              <a:extLst>
                <a:ext uri="{FF2B5EF4-FFF2-40B4-BE49-F238E27FC236}">
                  <a16:creationId xmlns:a16="http://schemas.microsoft.com/office/drawing/2014/main" id="{EAC8BEDF-2005-D7C0-FC1F-CAAC1C1DFC98}"/>
                </a:ext>
              </a:extLst>
            </p:cNvPr>
            <p:cNvCxnSpPr>
              <a:cxnSpLocks/>
            </p:cNvCxnSpPr>
            <p:nvPr/>
          </p:nvCxnSpPr>
          <p:spPr>
            <a:xfrm>
              <a:off x="5315056" y="5501304"/>
              <a:ext cx="2368767"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37" name="直線コネクタ 36">
              <a:extLst>
                <a:ext uri="{FF2B5EF4-FFF2-40B4-BE49-F238E27FC236}">
                  <a16:creationId xmlns:a16="http://schemas.microsoft.com/office/drawing/2014/main" id="{97D2D6EC-CFDE-24A8-06A4-6C0B91177722}"/>
                </a:ext>
              </a:extLst>
            </p:cNvPr>
            <p:cNvCxnSpPr>
              <a:cxnSpLocks/>
            </p:cNvCxnSpPr>
            <p:nvPr/>
          </p:nvCxnSpPr>
          <p:spPr>
            <a:xfrm>
              <a:off x="5298616" y="6292921"/>
              <a:ext cx="275165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39" name="テキスト ボックス 38">
              <a:extLst>
                <a:ext uri="{FF2B5EF4-FFF2-40B4-BE49-F238E27FC236}">
                  <a16:creationId xmlns:a16="http://schemas.microsoft.com/office/drawing/2014/main" id="{5108B3B8-753C-E9F7-35D8-55E34D0B227D}"/>
                </a:ext>
              </a:extLst>
            </p:cNvPr>
            <p:cNvSpPr txBox="1"/>
            <p:nvPr/>
          </p:nvSpPr>
          <p:spPr>
            <a:xfrm>
              <a:off x="8079545" y="5366570"/>
              <a:ext cx="2185214" cy="461665"/>
            </a:xfrm>
            <a:prstGeom prst="rect">
              <a:avLst/>
            </a:prstGeom>
            <a:noFill/>
          </p:spPr>
          <p:txBody>
            <a:bodyPr wrap="none" rtlCol="0">
              <a:spAutoFit/>
            </a:bodyPr>
            <a:lstStyle/>
            <a:p>
              <a:r>
                <a:rPr lang="ja-JP" altLang="en-US" sz="2400" dirty="0">
                  <a:solidFill>
                    <a:schemeClr val="accent2"/>
                  </a:solidFill>
                </a:rPr>
                <a:t>←</a:t>
              </a:r>
              <a:r>
                <a:rPr lang="en-US" altLang="ja-JP" sz="2400" dirty="0">
                  <a:solidFill>
                    <a:schemeClr val="accent2"/>
                  </a:solidFill>
                </a:rPr>
                <a:t> (2) </a:t>
              </a:r>
              <a:r>
                <a:rPr lang="ja-JP" altLang="en-US" sz="2400" dirty="0">
                  <a:solidFill>
                    <a:schemeClr val="accent2"/>
                  </a:solidFill>
                </a:rPr>
                <a:t>局所性</a:t>
              </a:r>
              <a:endParaRPr kumimoji="1" lang="ja-JP" altLang="en-US" sz="2400" dirty="0">
                <a:solidFill>
                  <a:schemeClr val="accent2"/>
                </a:solidFill>
              </a:endParaRPr>
            </a:p>
          </p:txBody>
        </p:sp>
      </p:grpSp>
      <p:sp>
        <p:nvSpPr>
          <p:cNvPr id="2" name="テキスト ボックス 1">
            <a:extLst>
              <a:ext uri="{FF2B5EF4-FFF2-40B4-BE49-F238E27FC236}">
                <a16:creationId xmlns:a16="http://schemas.microsoft.com/office/drawing/2014/main" id="{2D2188BE-1A76-22FF-7643-2872BD976F27}"/>
              </a:ext>
            </a:extLst>
          </p:cNvPr>
          <p:cNvSpPr txBox="1"/>
          <p:nvPr/>
        </p:nvSpPr>
        <p:spPr>
          <a:xfrm>
            <a:off x="8932062" y="5273893"/>
            <a:ext cx="2364750" cy="707886"/>
          </a:xfrm>
          <a:prstGeom prst="rect">
            <a:avLst/>
          </a:prstGeom>
          <a:noFill/>
        </p:spPr>
        <p:txBody>
          <a:bodyPr wrap="none" rtlCol="0">
            <a:spAutoFit/>
          </a:bodyPr>
          <a:lstStyle/>
          <a:p>
            <a:r>
              <a:rPr kumimoji="1" lang="en-US" altLang="ja-JP" sz="1600" dirty="0">
                <a:solidFill>
                  <a:schemeClr val="accent2"/>
                </a:solidFill>
              </a:rPr>
              <a:t> </a:t>
            </a:r>
            <a:r>
              <a:rPr kumimoji="1" lang="en-US" altLang="ja-JP" sz="2000" dirty="0">
                <a:solidFill>
                  <a:schemeClr val="accent2"/>
                </a:solidFill>
              </a:rPr>
              <a:t>(2-1) </a:t>
            </a:r>
            <a:r>
              <a:rPr kumimoji="1" lang="ja-JP" altLang="en-US" sz="2000" dirty="0">
                <a:solidFill>
                  <a:schemeClr val="accent2"/>
                </a:solidFill>
              </a:rPr>
              <a:t>選択独立性</a:t>
            </a:r>
            <a:endParaRPr kumimoji="1" lang="en-US" altLang="ja-JP" sz="2000" dirty="0">
              <a:solidFill>
                <a:schemeClr val="accent2"/>
              </a:solidFill>
            </a:endParaRPr>
          </a:p>
          <a:p>
            <a:r>
              <a:rPr kumimoji="1" lang="en-US" altLang="ja-JP" sz="2000" dirty="0">
                <a:solidFill>
                  <a:schemeClr val="accent2"/>
                </a:solidFill>
              </a:rPr>
              <a:t> (2-2) </a:t>
            </a:r>
            <a:r>
              <a:rPr kumimoji="1" lang="ja-JP" altLang="en-US" sz="2000" dirty="0">
                <a:solidFill>
                  <a:schemeClr val="accent2"/>
                </a:solidFill>
              </a:rPr>
              <a:t>出力独立性</a:t>
            </a:r>
            <a:endParaRPr kumimoji="1" lang="ja-JP" altLang="en-US" sz="1600" dirty="0">
              <a:solidFill>
                <a:schemeClr val="accent2"/>
              </a:solidFill>
            </a:endParaRPr>
          </a:p>
        </p:txBody>
      </p:sp>
      <p:pic>
        <p:nvPicPr>
          <p:cNvPr id="20" name="図 19">
            <a:extLst>
              <a:ext uri="{FF2B5EF4-FFF2-40B4-BE49-F238E27FC236}">
                <a16:creationId xmlns:a16="http://schemas.microsoft.com/office/drawing/2014/main" id="{66AF8006-AFC9-E3A4-27D5-F69C189C361F}"/>
              </a:ext>
            </a:extLst>
          </p:cNvPr>
          <p:cNvPicPr>
            <a:picLocks noChangeAspect="1"/>
          </p:cNvPicPr>
          <p:nvPr>
            <p:custDataLst>
              <p:tags r:id="rId3"/>
            </p:custDataLst>
          </p:nvPr>
        </p:nvPicPr>
        <p:blipFill>
          <a:blip r:embed="rId19" cstate="print">
            <a:extLst>
              <a:ext uri="{28A0092B-C50C-407E-A947-70E740481C1C}">
                <a14:useLocalDpi xmlns:a14="http://schemas.microsoft.com/office/drawing/2010/main" val="0"/>
              </a:ext>
            </a:extLst>
          </a:blip>
          <a:stretch>
            <a:fillRect/>
          </a:stretch>
        </p:blipFill>
        <p:spPr>
          <a:xfrm>
            <a:off x="743297" y="2735801"/>
            <a:ext cx="1960968" cy="444344"/>
          </a:xfrm>
          <a:prstGeom prst="rect">
            <a:avLst/>
          </a:prstGeom>
        </p:spPr>
      </p:pic>
      <p:pic>
        <p:nvPicPr>
          <p:cNvPr id="24" name="図 23">
            <a:extLst>
              <a:ext uri="{FF2B5EF4-FFF2-40B4-BE49-F238E27FC236}">
                <a16:creationId xmlns:a16="http://schemas.microsoft.com/office/drawing/2014/main" id="{40630EB6-3413-7599-DAA3-BB73C52C45AF}"/>
              </a:ext>
            </a:extLst>
          </p:cNvPr>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3012345" y="2743849"/>
            <a:ext cx="3509307" cy="464541"/>
          </a:xfrm>
          <a:prstGeom prst="rect">
            <a:avLst/>
          </a:prstGeom>
        </p:spPr>
      </p:pic>
      <p:pic>
        <p:nvPicPr>
          <p:cNvPr id="25" name="図 24">
            <a:extLst>
              <a:ext uri="{FF2B5EF4-FFF2-40B4-BE49-F238E27FC236}">
                <a16:creationId xmlns:a16="http://schemas.microsoft.com/office/drawing/2014/main" id="{780E8900-8ACE-89E7-95F5-538780EA9D58}"/>
              </a:ext>
            </a:extLst>
          </p:cNvPr>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2922669" y="4463877"/>
            <a:ext cx="5763849" cy="464541"/>
          </a:xfrm>
          <a:prstGeom prst="rect">
            <a:avLst/>
          </a:prstGeom>
        </p:spPr>
      </p:pic>
      <p:grpSp>
        <p:nvGrpSpPr>
          <p:cNvPr id="44" name="グループ化 43">
            <a:extLst>
              <a:ext uri="{FF2B5EF4-FFF2-40B4-BE49-F238E27FC236}">
                <a16:creationId xmlns:a16="http://schemas.microsoft.com/office/drawing/2014/main" id="{FD1CF994-BB8C-1A7F-9467-E35F4576091E}"/>
              </a:ext>
            </a:extLst>
          </p:cNvPr>
          <p:cNvGrpSpPr/>
          <p:nvPr/>
        </p:nvGrpSpPr>
        <p:grpSpPr>
          <a:xfrm>
            <a:off x="465509" y="4833486"/>
            <a:ext cx="5039819" cy="1144505"/>
            <a:chOff x="569638" y="4267713"/>
            <a:chExt cx="5039819" cy="1144505"/>
          </a:xfrm>
        </p:grpSpPr>
        <p:cxnSp>
          <p:nvCxnSpPr>
            <p:cNvPr id="31" name="直線コネクタ 30">
              <a:extLst>
                <a:ext uri="{FF2B5EF4-FFF2-40B4-BE49-F238E27FC236}">
                  <a16:creationId xmlns:a16="http://schemas.microsoft.com/office/drawing/2014/main" id="{13B96B90-F0A4-F33F-EE7A-1E0A80CD58E0}"/>
                </a:ext>
              </a:extLst>
            </p:cNvPr>
            <p:cNvCxnSpPr>
              <a:cxnSpLocks/>
            </p:cNvCxnSpPr>
            <p:nvPr/>
          </p:nvCxnSpPr>
          <p:spPr>
            <a:xfrm>
              <a:off x="4258810" y="5412218"/>
              <a:ext cx="674332" cy="0"/>
            </a:xfrm>
            <a:prstGeom prst="line">
              <a:avLst/>
            </a:prstGeom>
            <a:ln w="19050">
              <a:solidFill>
                <a:srgbClr val="00B0F0"/>
              </a:solidFill>
            </a:ln>
          </p:spPr>
          <p:style>
            <a:lnRef idx="1">
              <a:schemeClr val="accent2"/>
            </a:lnRef>
            <a:fillRef idx="0">
              <a:schemeClr val="accent2"/>
            </a:fillRef>
            <a:effectRef idx="0">
              <a:schemeClr val="accent2"/>
            </a:effectRef>
            <a:fontRef idx="minor">
              <a:schemeClr val="tx1"/>
            </a:fontRef>
          </p:style>
        </p:cxnSp>
        <p:sp>
          <p:nvSpPr>
            <p:cNvPr id="32" name="テキスト ボックス 31">
              <a:extLst>
                <a:ext uri="{FF2B5EF4-FFF2-40B4-BE49-F238E27FC236}">
                  <a16:creationId xmlns:a16="http://schemas.microsoft.com/office/drawing/2014/main" id="{BB8E0D86-DE1E-B6CD-CD34-58910CF98296}"/>
                </a:ext>
              </a:extLst>
            </p:cNvPr>
            <p:cNvSpPr txBox="1"/>
            <p:nvPr/>
          </p:nvSpPr>
          <p:spPr>
            <a:xfrm>
              <a:off x="569638" y="4267713"/>
              <a:ext cx="2339102" cy="461665"/>
            </a:xfrm>
            <a:prstGeom prst="rect">
              <a:avLst/>
            </a:prstGeom>
            <a:noFill/>
          </p:spPr>
          <p:txBody>
            <a:bodyPr wrap="none" rtlCol="0">
              <a:spAutoFit/>
            </a:bodyPr>
            <a:lstStyle/>
            <a:p>
              <a:r>
                <a:rPr kumimoji="1" lang="en-US" altLang="ja-JP" sz="2400" dirty="0">
                  <a:solidFill>
                    <a:srgbClr val="0070C0"/>
                  </a:solidFill>
                </a:rPr>
                <a:t>(3) </a:t>
              </a:r>
              <a:r>
                <a:rPr kumimoji="1" lang="ja-JP" altLang="en-US" sz="2400" dirty="0">
                  <a:solidFill>
                    <a:srgbClr val="0070C0"/>
                  </a:solidFill>
                </a:rPr>
                <a:t>測定独立性</a:t>
              </a:r>
            </a:p>
          </p:txBody>
        </p:sp>
        <p:cxnSp>
          <p:nvCxnSpPr>
            <p:cNvPr id="33" name="直線コネクタ 32">
              <a:extLst>
                <a:ext uri="{FF2B5EF4-FFF2-40B4-BE49-F238E27FC236}">
                  <a16:creationId xmlns:a16="http://schemas.microsoft.com/office/drawing/2014/main" id="{E1CEA9F3-C2C0-D11D-C769-A337BC8D2D68}"/>
                </a:ext>
              </a:extLst>
            </p:cNvPr>
            <p:cNvCxnSpPr>
              <a:cxnSpLocks/>
            </p:cNvCxnSpPr>
            <p:nvPr/>
          </p:nvCxnSpPr>
          <p:spPr>
            <a:xfrm>
              <a:off x="4389859" y="4488749"/>
              <a:ext cx="1219598" cy="0"/>
            </a:xfrm>
            <a:prstGeom prst="line">
              <a:avLst/>
            </a:prstGeom>
            <a:ln w="19050">
              <a:solidFill>
                <a:srgbClr val="00B0F0"/>
              </a:solidFill>
            </a:ln>
          </p:spPr>
          <p:style>
            <a:lnRef idx="1">
              <a:schemeClr val="accent2"/>
            </a:lnRef>
            <a:fillRef idx="0">
              <a:schemeClr val="accent2"/>
            </a:fillRef>
            <a:effectRef idx="0">
              <a:schemeClr val="accent2"/>
            </a:effectRef>
            <a:fontRef idx="minor">
              <a:schemeClr val="tx1"/>
            </a:fontRef>
          </p:style>
        </p:cxnSp>
        <p:cxnSp>
          <p:nvCxnSpPr>
            <p:cNvPr id="43" name="直線矢印コネクタ 42">
              <a:extLst>
                <a:ext uri="{FF2B5EF4-FFF2-40B4-BE49-F238E27FC236}">
                  <a16:creationId xmlns:a16="http://schemas.microsoft.com/office/drawing/2014/main" id="{D0CE4C94-26B3-BBE0-3C00-79A2829D4765}"/>
                </a:ext>
              </a:extLst>
            </p:cNvPr>
            <p:cNvCxnSpPr/>
            <p:nvPr/>
          </p:nvCxnSpPr>
          <p:spPr>
            <a:xfrm>
              <a:off x="2853813" y="4488749"/>
              <a:ext cx="1060241" cy="6966"/>
            </a:xfrm>
            <a:prstGeom prst="straightConnector1">
              <a:avLst/>
            </a:prstGeom>
            <a:ln>
              <a:solidFill>
                <a:srgbClr val="00B0F0"/>
              </a:solidFill>
              <a:tailEnd type="triangle"/>
            </a:ln>
          </p:spPr>
          <p:style>
            <a:lnRef idx="1">
              <a:schemeClr val="accent2"/>
            </a:lnRef>
            <a:fillRef idx="0">
              <a:schemeClr val="accent2"/>
            </a:fillRef>
            <a:effectRef idx="0">
              <a:schemeClr val="accent2"/>
            </a:effectRef>
            <a:fontRef idx="minor">
              <a:schemeClr val="tx1"/>
            </a:fontRef>
          </p:style>
        </p:cxnSp>
      </p:grpSp>
      <p:sp>
        <p:nvSpPr>
          <p:cNvPr id="7" name="テキスト ボックス 6">
            <a:extLst>
              <a:ext uri="{FF2B5EF4-FFF2-40B4-BE49-F238E27FC236}">
                <a16:creationId xmlns:a16="http://schemas.microsoft.com/office/drawing/2014/main" id="{BF4569DE-62FC-95A1-5AC2-167A8B3866F4}"/>
              </a:ext>
            </a:extLst>
          </p:cNvPr>
          <p:cNvSpPr txBox="1"/>
          <p:nvPr/>
        </p:nvSpPr>
        <p:spPr>
          <a:xfrm>
            <a:off x="6766599" y="2778295"/>
            <a:ext cx="5262979" cy="461665"/>
          </a:xfrm>
          <a:prstGeom prst="rect">
            <a:avLst/>
          </a:prstGeom>
          <a:noFill/>
        </p:spPr>
        <p:txBody>
          <a:bodyPr wrap="none" rtlCol="0">
            <a:spAutoFit/>
          </a:bodyPr>
          <a:lstStyle/>
          <a:p>
            <a:r>
              <a:rPr kumimoji="1" lang="ja-JP" altLang="en-US" sz="2400" dirty="0">
                <a:solidFill>
                  <a:srgbClr val="00B050"/>
                </a:solidFill>
              </a:rPr>
              <a:t>← </a:t>
            </a:r>
            <a:r>
              <a:rPr kumimoji="1" lang="en-US" altLang="ja-JP" sz="2400" dirty="0">
                <a:solidFill>
                  <a:srgbClr val="00B050"/>
                </a:solidFill>
              </a:rPr>
              <a:t>(1) </a:t>
            </a:r>
            <a:r>
              <a:rPr kumimoji="1" lang="ja-JP" altLang="en-US" sz="2400" dirty="0">
                <a:solidFill>
                  <a:srgbClr val="00B050"/>
                </a:solidFill>
              </a:rPr>
              <a:t>隠れた変数の存在（周辺化）</a:t>
            </a:r>
          </a:p>
        </p:txBody>
      </p:sp>
      <p:grpSp>
        <p:nvGrpSpPr>
          <p:cNvPr id="46" name="グループ化 45">
            <a:extLst>
              <a:ext uri="{FF2B5EF4-FFF2-40B4-BE49-F238E27FC236}">
                <a16:creationId xmlns:a16="http://schemas.microsoft.com/office/drawing/2014/main" id="{C06E671B-B1CF-7371-192D-EC6E215AC7C0}"/>
              </a:ext>
            </a:extLst>
          </p:cNvPr>
          <p:cNvGrpSpPr/>
          <p:nvPr/>
        </p:nvGrpSpPr>
        <p:grpSpPr>
          <a:xfrm>
            <a:off x="6077583" y="912510"/>
            <a:ext cx="5366696" cy="1507548"/>
            <a:chOff x="3995168" y="883205"/>
            <a:chExt cx="7501198" cy="1801658"/>
          </a:xfrm>
        </p:grpSpPr>
        <p:sp>
          <p:nvSpPr>
            <p:cNvPr id="4" name="楕円 3">
              <a:extLst>
                <a:ext uri="{FF2B5EF4-FFF2-40B4-BE49-F238E27FC236}">
                  <a16:creationId xmlns:a16="http://schemas.microsoft.com/office/drawing/2014/main" id="{ED7DB0CC-F5C6-B318-8A47-E5769D66AAEA}"/>
                </a:ext>
              </a:extLst>
            </p:cNvPr>
            <p:cNvSpPr/>
            <p:nvPr/>
          </p:nvSpPr>
          <p:spPr>
            <a:xfrm>
              <a:off x="6043944" y="1510413"/>
              <a:ext cx="1244415" cy="100818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F1C7DF31-1432-32E6-5061-CED303FF5044}"/>
                </a:ext>
              </a:extLst>
            </p:cNvPr>
            <p:cNvSpPr/>
            <p:nvPr/>
          </p:nvSpPr>
          <p:spPr>
            <a:xfrm>
              <a:off x="9519091" y="1589449"/>
              <a:ext cx="678310" cy="5780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6" name="矢印: 左カーブ 5">
              <a:extLst>
                <a:ext uri="{FF2B5EF4-FFF2-40B4-BE49-F238E27FC236}">
                  <a16:creationId xmlns:a16="http://schemas.microsoft.com/office/drawing/2014/main" id="{AC2CD65B-27E7-6D00-5F77-17E1A65C46E9}"/>
                </a:ext>
              </a:extLst>
            </p:cNvPr>
            <p:cNvSpPr/>
            <p:nvPr/>
          </p:nvSpPr>
          <p:spPr>
            <a:xfrm>
              <a:off x="5609457" y="1529986"/>
              <a:ext cx="832594" cy="115487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5" name="図 14">
              <a:extLst>
                <a:ext uri="{FF2B5EF4-FFF2-40B4-BE49-F238E27FC236}">
                  <a16:creationId xmlns:a16="http://schemas.microsoft.com/office/drawing/2014/main" id="{36503E3F-B535-D877-1DE1-9515C6E19E8D}"/>
                </a:ext>
              </a:extLst>
            </p:cNvPr>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a:off x="4972552" y="1471278"/>
              <a:ext cx="173208" cy="150430"/>
            </a:xfrm>
            <a:prstGeom prst="rect">
              <a:avLst/>
            </a:prstGeom>
          </p:spPr>
        </p:pic>
        <p:pic>
          <p:nvPicPr>
            <p:cNvPr id="17" name="図 16">
              <a:extLst>
                <a:ext uri="{FF2B5EF4-FFF2-40B4-BE49-F238E27FC236}">
                  <a16:creationId xmlns:a16="http://schemas.microsoft.com/office/drawing/2014/main" id="{E872E8F9-BB55-A10F-45DB-52FB23889019}"/>
                </a:ext>
              </a:extLst>
            </p:cNvPr>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5186021" y="2477431"/>
              <a:ext cx="158773" cy="150430"/>
            </a:xfrm>
            <a:prstGeom prst="rect">
              <a:avLst/>
            </a:prstGeom>
          </p:spPr>
        </p:pic>
        <p:sp>
          <p:nvSpPr>
            <p:cNvPr id="9" name="矢印: 左カーブ 8">
              <a:extLst>
                <a:ext uri="{FF2B5EF4-FFF2-40B4-BE49-F238E27FC236}">
                  <a16:creationId xmlns:a16="http://schemas.microsoft.com/office/drawing/2014/main" id="{5F0FA687-4433-CA23-809D-12BCA11836B3}"/>
                </a:ext>
              </a:extLst>
            </p:cNvPr>
            <p:cNvSpPr/>
            <p:nvPr/>
          </p:nvSpPr>
          <p:spPr>
            <a:xfrm flipH="1">
              <a:off x="10028604" y="1383490"/>
              <a:ext cx="477055" cy="7521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9" name="図 18">
              <a:extLst>
                <a:ext uri="{FF2B5EF4-FFF2-40B4-BE49-F238E27FC236}">
                  <a16:creationId xmlns:a16="http://schemas.microsoft.com/office/drawing/2014/main" id="{75AF8748-4068-18BB-FC26-4C0C6B5CF758}"/>
                </a:ext>
              </a:extLst>
            </p:cNvPr>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10593353" y="1007724"/>
              <a:ext cx="160835" cy="214614"/>
            </a:xfrm>
            <a:prstGeom prst="rect">
              <a:avLst/>
            </a:prstGeom>
          </p:spPr>
        </p:pic>
        <p:pic>
          <p:nvPicPr>
            <p:cNvPr id="21" name="図 20">
              <a:extLst>
                <a:ext uri="{FF2B5EF4-FFF2-40B4-BE49-F238E27FC236}">
                  <a16:creationId xmlns:a16="http://schemas.microsoft.com/office/drawing/2014/main" id="{A1F74D57-BD26-44C2-15D1-DAA03F618C51}"/>
                </a:ext>
              </a:extLst>
            </p:cNvPr>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tretch>
              <a:fillRect/>
            </a:stretch>
          </p:blipFill>
          <p:spPr>
            <a:xfrm>
              <a:off x="10698563" y="1932863"/>
              <a:ext cx="127843" cy="234671"/>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12" name="インク 11">
                  <a:extLst>
                    <a:ext uri="{FF2B5EF4-FFF2-40B4-BE49-F238E27FC236}">
                      <a16:creationId xmlns:a16="http://schemas.microsoft.com/office/drawing/2014/main" id="{D0C88BAC-2E53-C121-665A-D1E396E445DC}"/>
                    </a:ext>
                  </a:extLst>
                </p14:cNvPr>
                <p14:cNvContentPartPr/>
                <p14:nvPr/>
              </p14:nvContentPartPr>
              <p14:xfrm rot="608484">
                <a:off x="6903393" y="1681391"/>
                <a:ext cx="2882991" cy="592490"/>
              </p14:xfrm>
            </p:contentPart>
          </mc:Choice>
          <mc:Fallback xmlns="">
            <p:pic>
              <p:nvPicPr>
                <p:cNvPr id="12" name="インク 11">
                  <a:extLst>
                    <a:ext uri="{FF2B5EF4-FFF2-40B4-BE49-F238E27FC236}">
                      <a16:creationId xmlns:a16="http://schemas.microsoft.com/office/drawing/2014/main" id="{D0C88BAC-2E53-C121-665A-D1E396E445DC}"/>
                    </a:ext>
                  </a:extLst>
                </p:cNvPr>
                <p:cNvPicPr/>
                <p:nvPr/>
              </p:nvPicPr>
              <p:blipFill>
                <a:blip r:embed="rId27"/>
                <a:stretch>
                  <a:fillRect/>
                </a:stretch>
              </p:blipFill>
              <p:spPr>
                <a:xfrm rot="608484">
                  <a:off x="6878236" y="1659893"/>
                  <a:ext cx="2932802" cy="635056"/>
                </a:xfrm>
                <a:prstGeom prst="rect">
                  <a:avLst/>
                </a:prstGeom>
              </p:spPr>
            </p:pic>
          </mc:Fallback>
        </mc:AlternateContent>
        <p:pic>
          <p:nvPicPr>
            <p:cNvPr id="27" name="図 26" descr="挿絵 が含まれている画像&#10;&#10;自動的に生成された説明">
              <a:extLst>
                <a:ext uri="{FF2B5EF4-FFF2-40B4-BE49-F238E27FC236}">
                  <a16:creationId xmlns:a16="http://schemas.microsoft.com/office/drawing/2014/main" id="{19CA3907-1B90-0247-0F5B-7B71285108E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flipH="1">
              <a:off x="3995168" y="1420703"/>
              <a:ext cx="723655" cy="731133"/>
            </a:xfrm>
            <a:prstGeom prst="rect">
              <a:avLst/>
            </a:prstGeom>
          </p:spPr>
        </p:pic>
        <p:pic>
          <p:nvPicPr>
            <p:cNvPr id="30" name="図 29" descr="抽象, 挿絵 が含まれている画像&#10;&#10;自動的に生成された説明">
              <a:extLst>
                <a:ext uri="{FF2B5EF4-FFF2-40B4-BE49-F238E27FC236}">
                  <a16:creationId xmlns:a16="http://schemas.microsoft.com/office/drawing/2014/main" id="{C8CEF520-3674-52D5-3B8E-707C64BAC567}"/>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flipH="1">
              <a:off x="11019310" y="925322"/>
              <a:ext cx="477056" cy="543055"/>
            </a:xfrm>
            <a:prstGeom prst="rect">
              <a:avLst/>
            </a:prstGeom>
          </p:spPr>
        </p:pic>
        <p:sp>
          <p:nvSpPr>
            <p:cNvPr id="34" name="吹き出し: 円形 33">
              <a:extLst>
                <a:ext uri="{FF2B5EF4-FFF2-40B4-BE49-F238E27FC236}">
                  <a16:creationId xmlns:a16="http://schemas.microsoft.com/office/drawing/2014/main" id="{01D3F341-7CBA-DA08-65DF-CE7272F925B1}"/>
                </a:ext>
              </a:extLst>
            </p:cNvPr>
            <p:cNvSpPr/>
            <p:nvPr/>
          </p:nvSpPr>
          <p:spPr>
            <a:xfrm>
              <a:off x="4642859" y="1296034"/>
              <a:ext cx="832594" cy="470132"/>
            </a:xfrm>
            <a:prstGeom prst="wedgeEllipseCallout">
              <a:avLst>
                <a:gd name="adj1" fmla="val -46412"/>
                <a:gd name="adj2" fmla="val 47384"/>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6" name="吹き出し: 円形 35">
              <a:extLst>
                <a:ext uri="{FF2B5EF4-FFF2-40B4-BE49-F238E27FC236}">
                  <a16:creationId xmlns:a16="http://schemas.microsoft.com/office/drawing/2014/main" id="{009C2237-55BE-C79D-F0F2-244153C5E22C}"/>
                </a:ext>
              </a:extLst>
            </p:cNvPr>
            <p:cNvSpPr/>
            <p:nvPr/>
          </p:nvSpPr>
          <p:spPr>
            <a:xfrm>
              <a:off x="10382241" y="883205"/>
              <a:ext cx="553333" cy="396423"/>
            </a:xfrm>
            <a:prstGeom prst="wedgeEllipseCallout">
              <a:avLst>
                <a:gd name="adj1" fmla="val 75687"/>
                <a:gd name="adj2" fmla="val 25851"/>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BF4E1A55-A61E-DAA3-6197-7EE5AB8F459D}"/>
                </a:ext>
              </a:extLst>
            </p:cNvPr>
            <p:cNvPicPr>
              <a:picLocks noChangeAspect="1"/>
            </p:cNvPicPr>
            <p:nvPr>
              <p:custDataLst>
                <p:tags r:id="rId14"/>
              </p:custDataLst>
            </p:nvPr>
          </p:nvPicPr>
          <p:blipFill>
            <a:blip r:embed="rId30" cstate="print">
              <a:extLst>
                <a:ext uri="{28A0092B-C50C-407E-A947-70E740481C1C}">
                  <a14:useLocalDpi xmlns:a14="http://schemas.microsoft.com/office/drawing/2010/main" val="0"/>
                </a:ext>
              </a:extLst>
            </a:blip>
            <a:stretch>
              <a:fillRect/>
            </a:stretch>
          </p:blipFill>
          <p:spPr>
            <a:xfrm>
              <a:off x="7706185" y="1340360"/>
              <a:ext cx="1050740" cy="320354"/>
            </a:xfrm>
            <a:prstGeom prst="rect">
              <a:avLst/>
            </a:prstGeom>
          </p:spPr>
        </p:pic>
      </p:grpSp>
      <p:grpSp>
        <p:nvGrpSpPr>
          <p:cNvPr id="68" name="グループ化 67">
            <a:extLst>
              <a:ext uri="{FF2B5EF4-FFF2-40B4-BE49-F238E27FC236}">
                <a16:creationId xmlns:a16="http://schemas.microsoft.com/office/drawing/2014/main" id="{61102CDB-33C8-3F66-ED67-00A0F436A157}"/>
              </a:ext>
            </a:extLst>
          </p:cNvPr>
          <p:cNvGrpSpPr/>
          <p:nvPr/>
        </p:nvGrpSpPr>
        <p:grpSpPr>
          <a:xfrm>
            <a:off x="4580165" y="2740666"/>
            <a:ext cx="3404190" cy="1380461"/>
            <a:chOff x="4632252" y="2989521"/>
            <a:chExt cx="3404190" cy="1380461"/>
          </a:xfrm>
        </p:grpSpPr>
        <p:sp>
          <p:nvSpPr>
            <p:cNvPr id="60" name="四角形: 角を丸くする 59">
              <a:extLst>
                <a:ext uri="{FF2B5EF4-FFF2-40B4-BE49-F238E27FC236}">
                  <a16:creationId xmlns:a16="http://schemas.microsoft.com/office/drawing/2014/main" id="{C3CA9F1C-1C53-2296-562C-1177DC351556}"/>
                </a:ext>
              </a:extLst>
            </p:cNvPr>
            <p:cNvSpPr/>
            <p:nvPr/>
          </p:nvSpPr>
          <p:spPr>
            <a:xfrm>
              <a:off x="4662377" y="3009014"/>
              <a:ext cx="622004" cy="430619"/>
            </a:xfrm>
            <a:prstGeom prst="roundRect">
              <a:avLst/>
            </a:prstGeom>
            <a:solidFill>
              <a:schemeClr val="accent1">
                <a:alpha val="3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61" name="四角形: 角を丸くする 60">
              <a:extLst>
                <a:ext uri="{FF2B5EF4-FFF2-40B4-BE49-F238E27FC236}">
                  <a16:creationId xmlns:a16="http://schemas.microsoft.com/office/drawing/2014/main" id="{B7B9D073-E4FD-8941-6194-9B6B2C6AD27C}"/>
                </a:ext>
              </a:extLst>
            </p:cNvPr>
            <p:cNvSpPr/>
            <p:nvPr/>
          </p:nvSpPr>
          <p:spPr>
            <a:xfrm>
              <a:off x="6181060" y="3900377"/>
              <a:ext cx="622004" cy="430619"/>
            </a:xfrm>
            <a:prstGeom prst="roundRect">
              <a:avLst/>
            </a:prstGeom>
            <a:solidFill>
              <a:schemeClr val="accent1">
                <a:alpha val="3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62" name="四角形: 角を丸くする 61">
              <a:extLst>
                <a:ext uri="{FF2B5EF4-FFF2-40B4-BE49-F238E27FC236}">
                  <a16:creationId xmlns:a16="http://schemas.microsoft.com/office/drawing/2014/main" id="{B6BD6F26-32E2-D5C4-A4A8-5077550A7F34}"/>
                </a:ext>
              </a:extLst>
            </p:cNvPr>
            <p:cNvSpPr/>
            <p:nvPr/>
          </p:nvSpPr>
          <p:spPr>
            <a:xfrm>
              <a:off x="5383619" y="3017874"/>
              <a:ext cx="304800" cy="430619"/>
            </a:xfrm>
            <a:prstGeom prst="roundRect">
              <a:avLst/>
            </a:prstGeom>
            <a:solidFill>
              <a:srgbClr val="00B050">
                <a:alpha val="3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63" name="四角形: 角を丸くする 62">
              <a:extLst>
                <a:ext uri="{FF2B5EF4-FFF2-40B4-BE49-F238E27FC236}">
                  <a16:creationId xmlns:a16="http://schemas.microsoft.com/office/drawing/2014/main" id="{639ACB8C-8E8F-53BB-19D1-079B615A983A}"/>
                </a:ext>
              </a:extLst>
            </p:cNvPr>
            <p:cNvSpPr/>
            <p:nvPr/>
          </p:nvSpPr>
          <p:spPr>
            <a:xfrm>
              <a:off x="4632252" y="3935818"/>
              <a:ext cx="304800" cy="430619"/>
            </a:xfrm>
            <a:prstGeom prst="roundRect">
              <a:avLst/>
            </a:prstGeom>
            <a:solidFill>
              <a:srgbClr val="00B050">
                <a:alpha val="3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64" name="四角形: 角を丸くする 63">
              <a:extLst>
                <a:ext uri="{FF2B5EF4-FFF2-40B4-BE49-F238E27FC236}">
                  <a16:creationId xmlns:a16="http://schemas.microsoft.com/office/drawing/2014/main" id="{50970C2A-A016-4B36-B0A1-B50B10C18B29}"/>
                </a:ext>
              </a:extLst>
            </p:cNvPr>
            <p:cNvSpPr/>
            <p:nvPr/>
          </p:nvSpPr>
          <p:spPr>
            <a:xfrm>
              <a:off x="7731642" y="3925186"/>
              <a:ext cx="304800" cy="430619"/>
            </a:xfrm>
            <a:prstGeom prst="roundRect">
              <a:avLst/>
            </a:prstGeom>
            <a:solidFill>
              <a:srgbClr val="00B050">
                <a:alpha val="3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65" name="四角形: 角を丸くする 64">
              <a:extLst>
                <a:ext uri="{FF2B5EF4-FFF2-40B4-BE49-F238E27FC236}">
                  <a16:creationId xmlns:a16="http://schemas.microsoft.com/office/drawing/2014/main" id="{ED66CCB0-BA5A-C33E-8ADB-2F63D4AF5284}"/>
                </a:ext>
              </a:extLst>
            </p:cNvPr>
            <p:cNvSpPr/>
            <p:nvPr/>
          </p:nvSpPr>
          <p:spPr>
            <a:xfrm>
              <a:off x="5796517" y="2989521"/>
              <a:ext cx="652130" cy="430619"/>
            </a:xfrm>
            <a:prstGeom prst="roundRect">
              <a:avLst/>
            </a:prstGeom>
            <a:solidFill>
              <a:srgbClr val="C00000">
                <a:alpha val="3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66" name="四角形: 角を丸くする 65">
              <a:extLst>
                <a:ext uri="{FF2B5EF4-FFF2-40B4-BE49-F238E27FC236}">
                  <a16:creationId xmlns:a16="http://schemas.microsoft.com/office/drawing/2014/main" id="{A021B001-F80E-8818-7455-6367BB898BFE}"/>
                </a:ext>
              </a:extLst>
            </p:cNvPr>
            <p:cNvSpPr/>
            <p:nvPr/>
          </p:nvSpPr>
          <p:spPr>
            <a:xfrm>
              <a:off x="5023884" y="3912781"/>
              <a:ext cx="652130" cy="430619"/>
            </a:xfrm>
            <a:prstGeom prst="roundRect">
              <a:avLst/>
            </a:prstGeom>
            <a:solidFill>
              <a:srgbClr val="C00000">
                <a:alpha val="3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67" name="四角形: 角を丸くする 66">
              <a:extLst>
                <a:ext uri="{FF2B5EF4-FFF2-40B4-BE49-F238E27FC236}">
                  <a16:creationId xmlns:a16="http://schemas.microsoft.com/office/drawing/2014/main" id="{782E7541-CD92-AB70-86DA-E3D1943AAD4E}"/>
                </a:ext>
              </a:extLst>
            </p:cNvPr>
            <p:cNvSpPr/>
            <p:nvPr/>
          </p:nvSpPr>
          <p:spPr>
            <a:xfrm>
              <a:off x="6911163" y="3939363"/>
              <a:ext cx="652130" cy="430619"/>
            </a:xfrm>
            <a:prstGeom prst="roundRect">
              <a:avLst/>
            </a:prstGeom>
            <a:solidFill>
              <a:srgbClr val="C00000">
                <a:alpha val="30000"/>
              </a:srgb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grpSp>
      <p:sp>
        <p:nvSpPr>
          <p:cNvPr id="69" name="矢印: 左右 68">
            <a:extLst>
              <a:ext uri="{FF2B5EF4-FFF2-40B4-BE49-F238E27FC236}">
                <a16:creationId xmlns:a16="http://schemas.microsoft.com/office/drawing/2014/main" id="{B23F512D-83F6-76E7-ED6C-F35CE234C7CE}"/>
              </a:ext>
            </a:extLst>
          </p:cNvPr>
          <p:cNvSpPr/>
          <p:nvPr/>
        </p:nvSpPr>
        <p:spPr>
          <a:xfrm rot="5400000">
            <a:off x="9791004" y="4692628"/>
            <a:ext cx="542258" cy="388088"/>
          </a:xfrm>
          <a:prstGeom prst="lef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2A3901C-C090-A115-F958-B3606C430A5A}"/>
              </a:ext>
            </a:extLst>
          </p:cNvPr>
          <p:cNvGrpSpPr/>
          <p:nvPr/>
        </p:nvGrpSpPr>
        <p:grpSpPr>
          <a:xfrm>
            <a:off x="2945551" y="5926856"/>
            <a:ext cx="5007482" cy="714754"/>
            <a:chOff x="3072873" y="5990514"/>
            <a:chExt cx="5007482" cy="714754"/>
          </a:xfrm>
        </p:grpSpPr>
        <p:pic>
          <p:nvPicPr>
            <p:cNvPr id="8" name="図 7">
              <a:extLst>
                <a:ext uri="{FF2B5EF4-FFF2-40B4-BE49-F238E27FC236}">
                  <a16:creationId xmlns:a16="http://schemas.microsoft.com/office/drawing/2014/main" id="{A2FC8074-8691-EECC-E88E-CB33BE3DF836}"/>
                </a:ext>
              </a:extLst>
            </p:cNvPr>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3072873" y="6183219"/>
              <a:ext cx="3422056" cy="522049"/>
            </a:xfrm>
            <a:prstGeom prst="rect">
              <a:avLst/>
            </a:prstGeom>
          </p:spPr>
        </p:pic>
        <p:cxnSp>
          <p:nvCxnSpPr>
            <p:cNvPr id="10" name="直線コネクタ 9">
              <a:extLst>
                <a:ext uri="{FF2B5EF4-FFF2-40B4-BE49-F238E27FC236}">
                  <a16:creationId xmlns:a16="http://schemas.microsoft.com/office/drawing/2014/main" id="{EEB0ED25-3E9C-A1CF-30DC-CBEF80AB03D9}"/>
                </a:ext>
              </a:extLst>
            </p:cNvPr>
            <p:cNvCxnSpPr>
              <a:cxnSpLocks/>
            </p:cNvCxnSpPr>
            <p:nvPr/>
          </p:nvCxnSpPr>
          <p:spPr>
            <a:xfrm>
              <a:off x="5097039" y="5990514"/>
              <a:ext cx="1463975" cy="0"/>
            </a:xfrm>
            <a:prstGeom prst="line">
              <a:avLst/>
            </a:prstGeom>
            <a:ln w="1905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11" name="直線コネクタ 10">
              <a:extLst>
                <a:ext uri="{FF2B5EF4-FFF2-40B4-BE49-F238E27FC236}">
                  <a16:creationId xmlns:a16="http://schemas.microsoft.com/office/drawing/2014/main" id="{782F9ACC-2F62-1F4C-0712-560C4B6C04DA}"/>
                </a:ext>
              </a:extLst>
            </p:cNvPr>
            <p:cNvCxnSpPr>
              <a:cxnSpLocks/>
            </p:cNvCxnSpPr>
            <p:nvPr/>
          </p:nvCxnSpPr>
          <p:spPr>
            <a:xfrm>
              <a:off x="6616380" y="5990514"/>
              <a:ext cx="1463975" cy="0"/>
            </a:xfrm>
            <a:prstGeom prst="line">
              <a:avLst/>
            </a:prstGeom>
            <a:ln w="1905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14" name="直線コネクタ 13">
              <a:extLst>
                <a:ext uri="{FF2B5EF4-FFF2-40B4-BE49-F238E27FC236}">
                  <a16:creationId xmlns:a16="http://schemas.microsoft.com/office/drawing/2014/main" id="{CA3D0494-8CFD-30BD-319A-32DF843CE499}"/>
                </a:ext>
              </a:extLst>
            </p:cNvPr>
            <p:cNvCxnSpPr>
              <a:cxnSpLocks/>
            </p:cNvCxnSpPr>
            <p:nvPr/>
          </p:nvCxnSpPr>
          <p:spPr>
            <a:xfrm>
              <a:off x="4902654" y="6683716"/>
              <a:ext cx="655152" cy="0"/>
            </a:xfrm>
            <a:prstGeom prst="line">
              <a:avLst/>
            </a:prstGeom>
            <a:ln w="19050">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16" name="直線コネクタ 15">
              <a:extLst>
                <a:ext uri="{FF2B5EF4-FFF2-40B4-BE49-F238E27FC236}">
                  <a16:creationId xmlns:a16="http://schemas.microsoft.com/office/drawing/2014/main" id="{C3291C76-2C60-CE7A-A1FE-42752557371B}"/>
                </a:ext>
              </a:extLst>
            </p:cNvPr>
            <p:cNvCxnSpPr>
              <a:cxnSpLocks/>
            </p:cNvCxnSpPr>
            <p:nvPr/>
          </p:nvCxnSpPr>
          <p:spPr>
            <a:xfrm>
              <a:off x="5761425" y="6683716"/>
              <a:ext cx="680626" cy="0"/>
            </a:xfrm>
            <a:prstGeom prst="line">
              <a:avLst/>
            </a:prstGeom>
            <a:ln w="19050">
              <a:solidFill>
                <a:srgbClr val="92D050"/>
              </a:solidFill>
            </a:ln>
          </p:spPr>
          <p:style>
            <a:lnRef idx="1">
              <a:schemeClr val="accent2"/>
            </a:lnRef>
            <a:fillRef idx="0">
              <a:schemeClr val="accent2"/>
            </a:fillRef>
            <a:effectRef idx="0">
              <a:schemeClr val="accent2"/>
            </a:effectRef>
            <a:fontRef idx="minor">
              <a:schemeClr val="tx1"/>
            </a:fontRef>
          </p:style>
        </p:cxnSp>
      </p:grpSp>
      <p:sp>
        <p:nvSpPr>
          <p:cNvPr id="18" name="テキスト ボックス 17">
            <a:extLst>
              <a:ext uri="{FF2B5EF4-FFF2-40B4-BE49-F238E27FC236}">
                <a16:creationId xmlns:a16="http://schemas.microsoft.com/office/drawing/2014/main" id="{F8C23A39-A653-F5A0-AE4D-BC37A4E482EF}"/>
              </a:ext>
            </a:extLst>
          </p:cNvPr>
          <p:cNvSpPr txBox="1"/>
          <p:nvPr/>
        </p:nvSpPr>
        <p:spPr>
          <a:xfrm>
            <a:off x="6861494" y="6229107"/>
            <a:ext cx="3416320" cy="461665"/>
          </a:xfrm>
          <a:prstGeom prst="rect">
            <a:avLst/>
          </a:prstGeom>
          <a:noFill/>
        </p:spPr>
        <p:txBody>
          <a:bodyPr wrap="none" rtlCol="0">
            <a:spAutoFit/>
          </a:bodyPr>
          <a:lstStyle/>
          <a:p>
            <a:r>
              <a:rPr lang="ja-JP" altLang="en-US" sz="2400" dirty="0">
                <a:solidFill>
                  <a:srgbClr val="00B050"/>
                </a:solidFill>
              </a:rPr>
              <a:t>←</a:t>
            </a:r>
            <a:r>
              <a:rPr lang="en-US" altLang="ja-JP" sz="2400" dirty="0">
                <a:solidFill>
                  <a:srgbClr val="00B050"/>
                </a:solidFill>
              </a:rPr>
              <a:t> </a:t>
            </a:r>
            <a:r>
              <a:rPr lang="ja-JP" altLang="en-US" sz="2400" dirty="0">
                <a:solidFill>
                  <a:srgbClr val="00B050"/>
                </a:solidFill>
              </a:rPr>
              <a:t>決定論（⊃実在論）</a:t>
            </a:r>
            <a:endParaRPr kumimoji="1" lang="ja-JP" altLang="en-US" sz="2400" dirty="0">
              <a:solidFill>
                <a:srgbClr val="00B050"/>
              </a:solidFill>
            </a:endParaRPr>
          </a:p>
        </p:txBody>
      </p:sp>
      <p:sp>
        <p:nvSpPr>
          <p:cNvPr id="47" name="四角形: 角を丸くする 46">
            <a:extLst>
              <a:ext uri="{FF2B5EF4-FFF2-40B4-BE49-F238E27FC236}">
                <a16:creationId xmlns:a16="http://schemas.microsoft.com/office/drawing/2014/main" id="{06718714-F593-3B34-9CE6-DCB6A60486A6}"/>
              </a:ext>
            </a:extLst>
          </p:cNvPr>
          <p:cNvSpPr/>
          <p:nvPr/>
        </p:nvSpPr>
        <p:spPr>
          <a:xfrm>
            <a:off x="6284110" y="723956"/>
            <a:ext cx="5018567" cy="1844749"/>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pic>
        <p:nvPicPr>
          <p:cNvPr id="55" name="図 54">
            <a:extLst>
              <a:ext uri="{FF2B5EF4-FFF2-40B4-BE49-F238E27FC236}">
                <a16:creationId xmlns:a16="http://schemas.microsoft.com/office/drawing/2014/main" id="{48B5BE56-25B4-8A40-5D59-FD4CF0A3ABDC}"/>
              </a:ext>
            </a:extLst>
          </p:cNvPr>
          <p:cNvPicPr>
            <a:picLocks noChangeAspect="1"/>
          </p:cNvPicPr>
          <p:nvPr>
            <p:custDataLst>
              <p:tags r:id="rId6"/>
            </p:custDataLst>
          </p:nvPr>
        </p:nvPicPr>
        <p:blipFill>
          <a:blip r:embed="rId32"/>
          <a:stretch>
            <a:fillRect/>
          </a:stretch>
        </p:blipFill>
        <p:spPr>
          <a:xfrm>
            <a:off x="6661565" y="855683"/>
            <a:ext cx="2118911" cy="441509"/>
          </a:xfrm>
          <a:prstGeom prst="rect">
            <a:avLst/>
          </a:prstGeom>
        </p:spPr>
      </p:pic>
      <p:pic>
        <p:nvPicPr>
          <p:cNvPr id="57" name="図 56">
            <a:extLst>
              <a:ext uri="{FF2B5EF4-FFF2-40B4-BE49-F238E27FC236}">
                <a16:creationId xmlns:a16="http://schemas.microsoft.com/office/drawing/2014/main" id="{8F7FF8AB-7036-9902-1805-50EC70E02C67}"/>
              </a:ext>
            </a:extLst>
          </p:cNvPr>
          <p:cNvPicPr>
            <a:picLocks noChangeAspect="1"/>
          </p:cNvPicPr>
          <p:nvPr>
            <p:custDataLst>
              <p:tags r:id="rId7"/>
            </p:custDataLst>
          </p:nvPr>
        </p:nvPicPr>
        <p:blipFill>
          <a:blip r:embed="rId33"/>
          <a:stretch>
            <a:fillRect/>
          </a:stretch>
        </p:blipFill>
        <p:spPr>
          <a:xfrm>
            <a:off x="7480272" y="1491864"/>
            <a:ext cx="3329472" cy="288461"/>
          </a:xfrm>
          <a:prstGeom prst="rect">
            <a:avLst/>
          </a:prstGeom>
        </p:spPr>
      </p:pic>
      <p:pic>
        <p:nvPicPr>
          <p:cNvPr id="59" name="図 58">
            <a:extLst>
              <a:ext uri="{FF2B5EF4-FFF2-40B4-BE49-F238E27FC236}">
                <a16:creationId xmlns:a16="http://schemas.microsoft.com/office/drawing/2014/main" id="{70E1D55F-DED3-D4C0-8C8B-57D16F16BA63}"/>
              </a:ext>
            </a:extLst>
          </p:cNvPr>
          <p:cNvPicPr>
            <a:picLocks noChangeAspect="1"/>
          </p:cNvPicPr>
          <p:nvPr>
            <p:custDataLst>
              <p:tags r:id="rId8"/>
            </p:custDataLst>
          </p:nvPr>
        </p:nvPicPr>
        <p:blipFill>
          <a:blip r:embed="rId34"/>
          <a:stretch>
            <a:fillRect/>
          </a:stretch>
        </p:blipFill>
        <p:spPr>
          <a:xfrm>
            <a:off x="6702325" y="2106780"/>
            <a:ext cx="3927247" cy="288461"/>
          </a:xfrm>
          <a:prstGeom prst="rect">
            <a:avLst/>
          </a:prstGeom>
        </p:spPr>
      </p:pic>
      <p:sp>
        <p:nvSpPr>
          <p:cNvPr id="51" name="テキスト ボックス 50">
            <a:extLst>
              <a:ext uri="{FF2B5EF4-FFF2-40B4-BE49-F238E27FC236}">
                <a16:creationId xmlns:a16="http://schemas.microsoft.com/office/drawing/2014/main" id="{F6C97640-3985-ACE3-CEEC-6544D76F44CF}"/>
              </a:ext>
            </a:extLst>
          </p:cNvPr>
          <p:cNvSpPr txBox="1"/>
          <p:nvPr/>
        </p:nvSpPr>
        <p:spPr>
          <a:xfrm>
            <a:off x="9053892" y="915343"/>
            <a:ext cx="1569660" cy="369332"/>
          </a:xfrm>
          <a:prstGeom prst="rect">
            <a:avLst/>
          </a:prstGeom>
          <a:noFill/>
        </p:spPr>
        <p:txBody>
          <a:bodyPr wrap="none" rtlCol="0">
            <a:spAutoFit/>
          </a:bodyPr>
          <a:lstStyle/>
          <a:p>
            <a:r>
              <a:rPr kumimoji="1" lang="ja-JP" altLang="en-US" dirty="0"/>
              <a:t>条件付き確率</a:t>
            </a:r>
          </a:p>
        </p:txBody>
      </p:sp>
      <p:sp>
        <p:nvSpPr>
          <p:cNvPr id="23" name="テキスト ボックス 22">
            <a:extLst>
              <a:ext uri="{FF2B5EF4-FFF2-40B4-BE49-F238E27FC236}">
                <a16:creationId xmlns:a16="http://schemas.microsoft.com/office/drawing/2014/main" id="{20032D84-A924-2B31-C434-8095C791946A}"/>
              </a:ext>
            </a:extLst>
          </p:cNvPr>
          <p:cNvSpPr txBox="1"/>
          <p:nvPr/>
        </p:nvSpPr>
        <p:spPr>
          <a:xfrm>
            <a:off x="480348" y="908612"/>
            <a:ext cx="5262979" cy="1477328"/>
          </a:xfrm>
          <a:prstGeom prst="rect">
            <a:avLst/>
          </a:prstGeom>
          <a:noFill/>
        </p:spPr>
        <p:txBody>
          <a:bodyPr wrap="none" rtlCol="0">
            <a:spAutoFit/>
          </a:bodyPr>
          <a:lstStyle/>
          <a:p>
            <a:r>
              <a:rPr kumimoji="1" lang="ja-JP" altLang="en-US" dirty="0"/>
              <a:t>確率的</a:t>
            </a:r>
            <a:r>
              <a:rPr kumimoji="1" lang="en-US" altLang="ja-JP" dirty="0"/>
              <a:t>/</a:t>
            </a:r>
            <a:r>
              <a:rPr kumimoji="1" lang="ja-JP" altLang="en-US" dirty="0"/>
              <a:t>決定論的</a:t>
            </a:r>
            <a:endParaRPr kumimoji="1" lang="en-US" altLang="ja-JP" dirty="0"/>
          </a:p>
          <a:p>
            <a:r>
              <a:rPr kumimoji="1" lang="en-US" altLang="ja-JP" sz="2400" dirty="0"/>
              <a:t> </a:t>
            </a:r>
            <a:r>
              <a:rPr kumimoji="1" lang="ja-JP" altLang="en-US" sz="2400" dirty="0"/>
              <a:t>局所隠れた変数理論 </a:t>
            </a:r>
            <a:endParaRPr kumimoji="1" lang="en-US" altLang="ja-JP" sz="2400" dirty="0"/>
          </a:p>
          <a:p>
            <a:r>
              <a:rPr kumimoji="1" lang="en-US" altLang="ja-JP" sz="2400" dirty="0"/>
              <a:t>  </a:t>
            </a:r>
            <a:r>
              <a:rPr kumimoji="1" lang="ja-JP" altLang="en-US" sz="2400" dirty="0"/>
              <a:t>⇔ </a:t>
            </a:r>
            <a:r>
              <a:rPr kumimoji="1" lang="en-US" altLang="ja-JP" sz="2400" dirty="0">
                <a:solidFill>
                  <a:srgbClr val="00B050"/>
                </a:solidFill>
              </a:rPr>
              <a:t>1) </a:t>
            </a:r>
            <a:r>
              <a:rPr kumimoji="1" lang="ja-JP" altLang="en-US" sz="2400" dirty="0">
                <a:solidFill>
                  <a:srgbClr val="00B050"/>
                </a:solidFill>
              </a:rPr>
              <a:t>隠れた変数 </a:t>
            </a:r>
            <a:endParaRPr kumimoji="1" lang="en-US" altLang="ja-JP" sz="2400" dirty="0">
              <a:solidFill>
                <a:srgbClr val="00B050"/>
              </a:solidFill>
            </a:endParaRPr>
          </a:p>
          <a:p>
            <a:r>
              <a:rPr kumimoji="1" lang="ja-JP" altLang="en-US" sz="2400" dirty="0"/>
              <a:t>　　　</a:t>
            </a:r>
            <a:r>
              <a:rPr kumimoji="1" lang="en-US" altLang="ja-JP" sz="2400" dirty="0">
                <a:solidFill>
                  <a:schemeClr val="accent2"/>
                </a:solidFill>
              </a:rPr>
              <a:t>+ 2) </a:t>
            </a:r>
            <a:r>
              <a:rPr kumimoji="1" lang="ja-JP" altLang="en-US" sz="2400" dirty="0">
                <a:solidFill>
                  <a:schemeClr val="accent2"/>
                </a:solidFill>
              </a:rPr>
              <a:t>局所性 </a:t>
            </a:r>
            <a:r>
              <a:rPr kumimoji="1" lang="en-US" altLang="ja-JP" sz="2400" dirty="0">
                <a:solidFill>
                  <a:srgbClr val="0070C0"/>
                </a:solidFill>
              </a:rPr>
              <a:t>+ 3) </a:t>
            </a:r>
            <a:r>
              <a:rPr kumimoji="1" lang="ja-JP" altLang="en-US" sz="2400" dirty="0">
                <a:solidFill>
                  <a:srgbClr val="0070C0"/>
                </a:solidFill>
              </a:rPr>
              <a:t>測定独立性</a:t>
            </a:r>
          </a:p>
        </p:txBody>
      </p:sp>
    </p:spTree>
    <p:extLst>
      <p:ext uri="{BB962C8B-B14F-4D97-AF65-F5344CB8AC3E}">
        <p14:creationId xmlns:p14="http://schemas.microsoft.com/office/powerpoint/2010/main" val="288746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500"/>
                                        <p:tgtEl>
                                          <p:spTgt spid="6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69" grpId="0" animBg="1"/>
      <p:bldP spid="18" grpId="0"/>
      <p:bldP spid="47" grpId="0" animBg="1"/>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楕円 32">
            <a:extLst>
              <a:ext uri="{FF2B5EF4-FFF2-40B4-BE49-F238E27FC236}">
                <a16:creationId xmlns:a16="http://schemas.microsoft.com/office/drawing/2014/main" id="{53C89905-2B67-BACB-7DA9-D72F68828B40}"/>
              </a:ext>
            </a:extLst>
          </p:cNvPr>
          <p:cNvSpPr/>
          <p:nvPr/>
        </p:nvSpPr>
        <p:spPr>
          <a:xfrm>
            <a:off x="5645082" y="4994327"/>
            <a:ext cx="1244415" cy="100818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C2ADB03E-FF20-A181-1772-CE7C910BA041}"/>
              </a:ext>
            </a:extLst>
          </p:cNvPr>
          <p:cNvSpPr/>
          <p:nvPr/>
        </p:nvSpPr>
        <p:spPr>
          <a:xfrm>
            <a:off x="9120229" y="5073363"/>
            <a:ext cx="678310" cy="5780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36" name="インク 35">
                <a:extLst>
                  <a:ext uri="{FF2B5EF4-FFF2-40B4-BE49-F238E27FC236}">
                    <a16:creationId xmlns:a16="http://schemas.microsoft.com/office/drawing/2014/main" id="{78C2290E-8F62-C8B5-C6AB-354FA5CEAD65}"/>
                  </a:ext>
                </a:extLst>
              </p14:cNvPr>
              <p14:cNvContentPartPr/>
              <p14:nvPr/>
            </p14:nvContentPartPr>
            <p14:xfrm rot="608484">
              <a:off x="6504531" y="5165305"/>
              <a:ext cx="2882991" cy="592490"/>
            </p14:xfrm>
          </p:contentPart>
        </mc:Choice>
        <mc:Fallback xmlns="">
          <p:pic>
            <p:nvPicPr>
              <p:cNvPr id="36" name="インク 35">
                <a:extLst>
                  <a:ext uri="{FF2B5EF4-FFF2-40B4-BE49-F238E27FC236}">
                    <a16:creationId xmlns:a16="http://schemas.microsoft.com/office/drawing/2014/main" id="{78C2290E-8F62-C8B5-C6AB-354FA5CEAD65}"/>
                  </a:ext>
                </a:extLst>
              </p:cNvPr>
              <p:cNvPicPr/>
              <p:nvPr/>
            </p:nvPicPr>
            <p:blipFill>
              <a:blip r:embed="rId14"/>
              <a:stretch>
                <a:fillRect/>
              </a:stretch>
            </p:blipFill>
            <p:spPr>
              <a:xfrm rot="608484">
                <a:off x="6486530" y="5147318"/>
                <a:ext cx="2918632" cy="628104"/>
              </a:xfrm>
              <a:prstGeom prst="rect">
                <a:avLst/>
              </a:prstGeom>
            </p:spPr>
          </p:pic>
        </mc:Fallback>
      </mc:AlternateContent>
      <p:pic>
        <p:nvPicPr>
          <p:cNvPr id="37" name="図 36" descr="挿絵 が含まれている画像&#10;&#10;自動的に生成された説明">
            <a:extLst>
              <a:ext uri="{FF2B5EF4-FFF2-40B4-BE49-F238E27FC236}">
                <a16:creationId xmlns:a16="http://schemas.microsoft.com/office/drawing/2014/main" id="{C27F5583-2041-E9AE-8EA2-B50D435288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457410" y="5680121"/>
            <a:ext cx="723655" cy="731133"/>
          </a:xfrm>
          <a:prstGeom prst="rect">
            <a:avLst/>
          </a:prstGeom>
        </p:spPr>
      </p:pic>
      <p:pic>
        <p:nvPicPr>
          <p:cNvPr id="38" name="図 37" descr="抽象, 挿絵 が含まれている画像&#10;&#10;自動的に生成された説明">
            <a:extLst>
              <a:ext uri="{FF2B5EF4-FFF2-40B4-BE49-F238E27FC236}">
                <a16:creationId xmlns:a16="http://schemas.microsoft.com/office/drawing/2014/main" id="{33E76C3A-17FB-C6C5-5A6B-4B185835A9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0493126" y="5207889"/>
            <a:ext cx="630144" cy="717322"/>
          </a:xfrm>
          <a:prstGeom prst="rect">
            <a:avLst/>
          </a:prstGeom>
        </p:spPr>
      </p:pic>
      <p:pic>
        <p:nvPicPr>
          <p:cNvPr id="58" name="図 57">
            <a:extLst>
              <a:ext uri="{FF2B5EF4-FFF2-40B4-BE49-F238E27FC236}">
                <a16:creationId xmlns:a16="http://schemas.microsoft.com/office/drawing/2014/main" id="{65B9CB57-1AD2-49B0-4F7D-B43699D7D073}"/>
              </a:ext>
            </a:extLst>
          </p:cNvPr>
          <p:cNvPicPr>
            <a:picLocks noChangeAspect="1"/>
          </p:cNvPicPr>
          <p:nvPr>
            <p:custDataLst>
              <p:tags r:id="rId1"/>
            </p:custDataLst>
          </p:nvPr>
        </p:nvPicPr>
        <p:blipFill>
          <a:blip r:embed="rId17"/>
          <a:stretch>
            <a:fillRect/>
          </a:stretch>
        </p:blipFill>
        <p:spPr>
          <a:xfrm>
            <a:off x="3078865" y="4385571"/>
            <a:ext cx="1437200" cy="368299"/>
          </a:xfrm>
          <a:prstGeom prst="rect">
            <a:avLst/>
          </a:prstGeom>
        </p:spPr>
      </p:pic>
      <p:cxnSp>
        <p:nvCxnSpPr>
          <p:cNvPr id="60" name="直線矢印コネクタ 59">
            <a:extLst>
              <a:ext uri="{FF2B5EF4-FFF2-40B4-BE49-F238E27FC236}">
                <a16:creationId xmlns:a16="http://schemas.microsoft.com/office/drawing/2014/main" id="{123F8BAE-3930-66B2-D6BF-7431D500DE18}"/>
              </a:ext>
            </a:extLst>
          </p:cNvPr>
          <p:cNvCxnSpPr/>
          <p:nvPr/>
        </p:nvCxnSpPr>
        <p:spPr>
          <a:xfrm flipH="1">
            <a:off x="3599726" y="4786131"/>
            <a:ext cx="381965" cy="353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5B8C5DAD-9772-34B4-2DF6-A57C4499EEA8}"/>
              </a:ext>
            </a:extLst>
          </p:cNvPr>
          <p:cNvCxnSpPr>
            <a:cxnSpLocks/>
          </p:cNvCxnSpPr>
          <p:nvPr/>
        </p:nvCxnSpPr>
        <p:spPr>
          <a:xfrm>
            <a:off x="4458183" y="4822784"/>
            <a:ext cx="310586" cy="322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5" name="図 64">
            <a:extLst>
              <a:ext uri="{FF2B5EF4-FFF2-40B4-BE49-F238E27FC236}">
                <a16:creationId xmlns:a16="http://schemas.microsoft.com/office/drawing/2014/main" id="{E4DABC5F-52D4-33B0-3E5B-4DCC09064C82}"/>
              </a:ext>
            </a:extLst>
          </p:cNvPr>
          <p:cNvPicPr>
            <a:picLocks noChangeAspect="1"/>
          </p:cNvPicPr>
          <p:nvPr>
            <p:custDataLst>
              <p:tags r:id="rId2"/>
            </p:custDataLst>
          </p:nvPr>
        </p:nvPicPr>
        <p:blipFill>
          <a:blip r:embed="rId18"/>
          <a:stretch>
            <a:fillRect/>
          </a:stretch>
        </p:blipFill>
        <p:spPr>
          <a:xfrm>
            <a:off x="2261061" y="5236901"/>
            <a:ext cx="1452041" cy="347884"/>
          </a:xfrm>
          <a:prstGeom prst="rect">
            <a:avLst/>
          </a:prstGeom>
        </p:spPr>
      </p:pic>
      <p:pic>
        <p:nvPicPr>
          <p:cNvPr id="68" name="図 67">
            <a:extLst>
              <a:ext uri="{FF2B5EF4-FFF2-40B4-BE49-F238E27FC236}">
                <a16:creationId xmlns:a16="http://schemas.microsoft.com/office/drawing/2014/main" id="{CD03D51A-5DF3-E512-CCB6-68040172CB84}"/>
              </a:ext>
            </a:extLst>
          </p:cNvPr>
          <p:cNvPicPr>
            <a:picLocks noChangeAspect="1"/>
          </p:cNvPicPr>
          <p:nvPr>
            <p:custDataLst>
              <p:tags r:id="rId3"/>
            </p:custDataLst>
          </p:nvPr>
        </p:nvPicPr>
        <p:blipFill>
          <a:blip r:embed="rId19"/>
          <a:stretch>
            <a:fillRect/>
          </a:stretch>
        </p:blipFill>
        <p:spPr>
          <a:xfrm>
            <a:off x="4086003" y="5221469"/>
            <a:ext cx="1452041" cy="340321"/>
          </a:xfrm>
          <a:prstGeom prst="rect">
            <a:avLst/>
          </a:prstGeom>
        </p:spPr>
      </p:pic>
      <p:sp>
        <p:nvSpPr>
          <p:cNvPr id="69" name="思考の吹き出し: 雲形 68">
            <a:extLst>
              <a:ext uri="{FF2B5EF4-FFF2-40B4-BE49-F238E27FC236}">
                <a16:creationId xmlns:a16="http://schemas.microsoft.com/office/drawing/2014/main" id="{658AA62D-5E66-3547-FD2A-E95AB8CACE29}"/>
              </a:ext>
            </a:extLst>
          </p:cNvPr>
          <p:cNvSpPr/>
          <p:nvPr/>
        </p:nvSpPr>
        <p:spPr>
          <a:xfrm>
            <a:off x="520860" y="4606723"/>
            <a:ext cx="1892461" cy="630821"/>
          </a:xfrm>
          <a:prstGeom prst="cloudCallout">
            <a:avLst>
              <a:gd name="adj1" fmla="val 77262"/>
              <a:gd name="adj2" fmla="val 358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実在値</a:t>
            </a:r>
          </a:p>
        </p:txBody>
      </p:sp>
      <p:pic>
        <p:nvPicPr>
          <p:cNvPr id="81" name="図 80">
            <a:extLst>
              <a:ext uri="{FF2B5EF4-FFF2-40B4-BE49-F238E27FC236}">
                <a16:creationId xmlns:a16="http://schemas.microsoft.com/office/drawing/2014/main" id="{7AF53E0B-571E-4549-776A-BDBD7A9D0C53}"/>
              </a:ext>
            </a:extLst>
          </p:cNvPr>
          <p:cNvPicPr>
            <a:picLocks noChangeAspect="1"/>
          </p:cNvPicPr>
          <p:nvPr>
            <p:custDataLst>
              <p:tags r:id="rId4"/>
            </p:custDataLst>
          </p:nvPr>
        </p:nvPicPr>
        <p:blipFill>
          <a:blip r:embed="rId20"/>
          <a:stretch>
            <a:fillRect/>
          </a:stretch>
        </p:blipFill>
        <p:spPr>
          <a:xfrm>
            <a:off x="6533267" y="6052916"/>
            <a:ext cx="2865659" cy="457843"/>
          </a:xfrm>
          <a:prstGeom prst="rect">
            <a:avLst/>
          </a:prstGeom>
        </p:spPr>
      </p:pic>
      <p:pic>
        <p:nvPicPr>
          <p:cNvPr id="85" name="図 84">
            <a:extLst>
              <a:ext uri="{FF2B5EF4-FFF2-40B4-BE49-F238E27FC236}">
                <a16:creationId xmlns:a16="http://schemas.microsoft.com/office/drawing/2014/main" id="{737554E9-3733-1BCC-9171-1125508273CB}"/>
              </a:ext>
            </a:extLst>
          </p:cNvPr>
          <p:cNvPicPr>
            <a:picLocks noChangeAspect="1"/>
          </p:cNvPicPr>
          <p:nvPr>
            <p:custDataLst>
              <p:tags r:id="rId5"/>
            </p:custDataLst>
          </p:nvPr>
        </p:nvPicPr>
        <p:blipFill>
          <a:blip r:embed="rId21"/>
          <a:stretch>
            <a:fillRect/>
          </a:stretch>
        </p:blipFill>
        <p:spPr>
          <a:xfrm>
            <a:off x="1428832" y="2418465"/>
            <a:ext cx="4335362" cy="759188"/>
          </a:xfrm>
          <a:prstGeom prst="rect">
            <a:avLst/>
          </a:prstGeom>
        </p:spPr>
      </p:pic>
      <p:pic>
        <p:nvPicPr>
          <p:cNvPr id="89" name="図 88">
            <a:extLst>
              <a:ext uri="{FF2B5EF4-FFF2-40B4-BE49-F238E27FC236}">
                <a16:creationId xmlns:a16="http://schemas.microsoft.com/office/drawing/2014/main" id="{8391D731-AC7B-029A-33D8-CD191C15CBAB}"/>
              </a:ext>
            </a:extLst>
          </p:cNvPr>
          <p:cNvPicPr>
            <a:picLocks noChangeAspect="1"/>
          </p:cNvPicPr>
          <p:nvPr>
            <p:custDataLst>
              <p:tags r:id="rId6"/>
            </p:custDataLst>
          </p:nvPr>
        </p:nvPicPr>
        <p:blipFill>
          <a:blip r:embed="rId22"/>
          <a:stretch>
            <a:fillRect/>
          </a:stretch>
        </p:blipFill>
        <p:spPr>
          <a:xfrm>
            <a:off x="1424974" y="3300070"/>
            <a:ext cx="4335363" cy="759188"/>
          </a:xfrm>
          <a:prstGeom prst="rect">
            <a:avLst/>
          </a:prstGeom>
        </p:spPr>
      </p:pic>
      <p:pic>
        <p:nvPicPr>
          <p:cNvPr id="93" name="図 92">
            <a:extLst>
              <a:ext uri="{FF2B5EF4-FFF2-40B4-BE49-F238E27FC236}">
                <a16:creationId xmlns:a16="http://schemas.microsoft.com/office/drawing/2014/main" id="{E28F363D-C0AD-6545-1F1F-E40C7404D66E}"/>
              </a:ext>
            </a:extLst>
          </p:cNvPr>
          <p:cNvPicPr>
            <a:picLocks noChangeAspect="1"/>
          </p:cNvPicPr>
          <p:nvPr>
            <p:custDataLst>
              <p:tags r:id="rId7"/>
            </p:custDataLst>
          </p:nvPr>
        </p:nvPicPr>
        <p:blipFill>
          <a:blip r:embed="rId23"/>
          <a:stretch>
            <a:fillRect/>
          </a:stretch>
        </p:blipFill>
        <p:spPr>
          <a:xfrm>
            <a:off x="6164807" y="2414607"/>
            <a:ext cx="4335363" cy="759188"/>
          </a:xfrm>
          <a:prstGeom prst="rect">
            <a:avLst/>
          </a:prstGeom>
        </p:spPr>
      </p:pic>
      <p:pic>
        <p:nvPicPr>
          <p:cNvPr id="95" name="図 94">
            <a:extLst>
              <a:ext uri="{FF2B5EF4-FFF2-40B4-BE49-F238E27FC236}">
                <a16:creationId xmlns:a16="http://schemas.microsoft.com/office/drawing/2014/main" id="{2F83DD46-C1C7-375B-B90A-8B6F76850EE9}"/>
              </a:ext>
            </a:extLst>
          </p:cNvPr>
          <p:cNvPicPr>
            <a:picLocks noChangeAspect="1"/>
          </p:cNvPicPr>
          <p:nvPr>
            <p:custDataLst>
              <p:tags r:id="rId8"/>
            </p:custDataLst>
          </p:nvPr>
        </p:nvPicPr>
        <p:blipFill>
          <a:blip r:embed="rId24"/>
          <a:stretch>
            <a:fillRect/>
          </a:stretch>
        </p:blipFill>
        <p:spPr>
          <a:xfrm>
            <a:off x="6160949" y="3296212"/>
            <a:ext cx="4335363" cy="759188"/>
          </a:xfrm>
          <a:prstGeom prst="rect">
            <a:avLst/>
          </a:prstGeom>
        </p:spPr>
      </p:pic>
      <p:pic>
        <p:nvPicPr>
          <p:cNvPr id="96" name="図 95">
            <a:extLst>
              <a:ext uri="{FF2B5EF4-FFF2-40B4-BE49-F238E27FC236}">
                <a16:creationId xmlns:a16="http://schemas.microsoft.com/office/drawing/2014/main" id="{C128239A-DA51-6404-BADD-11D1C0DF540F}"/>
              </a:ext>
            </a:extLst>
          </p:cNvPr>
          <p:cNvPicPr>
            <a:picLocks noChangeAspect="1"/>
          </p:cNvPicPr>
          <p:nvPr>
            <p:custDataLst>
              <p:tags r:id="rId9"/>
            </p:custDataLst>
          </p:nvPr>
        </p:nvPicPr>
        <p:blipFill>
          <a:blip r:embed="rId25"/>
          <a:stretch>
            <a:fillRect/>
          </a:stretch>
        </p:blipFill>
        <p:spPr>
          <a:xfrm>
            <a:off x="9375494" y="4167543"/>
            <a:ext cx="1149014" cy="302527"/>
          </a:xfrm>
          <a:prstGeom prst="rect">
            <a:avLst/>
          </a:prstGeom>
        </p:spPr>
      </p:pic>
      <p:cxnSp>
        <p:nvCxnSpPr>
          <p:cNvPr id="97" name="直線矢印コネクタ 96">
            <a:extLst>
              <a:ext uri="{FF2B5EF4-FFF2-40B4-BE49-F238E27FC236}">
                <a16:creationId xmlns:a16="http://schemas.microsoft.com/office/drawing/2014/main" id="{E36ABA2A-A41A-906C-6B51-F7AD87A4E484}"/>
              </a:ext>
            </a:extLst>
          </p:cNvPr>
          <p:cNvCxnSpPr>
            <a:cxnSpLocks/>
            <a:stCxn id="96" idx="2"/>
          </p:cNvCxnSpPr>
          <p:nvPr/>
        </p:nvCxnSpPr>
        <p:spPr>
          <a:xfrm flipH="1">
            <a:off x="9780608" y="4470070"/>
            <a:ext cx="169393" cy="217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直線矢印コネクタ 97">
            <a:extLst>
              <a:ext uri="{FF2B5EF4-FFF2-40B4-BE49-F238E27FC236}">
                <a16:creationId xmlns:a16="http://schemas.microsoft.com/office/drawing/2014/main" id="{FE3CCA18-23F7-0D87-C135-01B36DBC764F}"/>
              </a:ext>
            </a:extLst>
          </p:cNvPr>
          <p:cNvCxnSpPr>
            <a:cxnSpLocks/>
          </p:cNvCxnSpPr>
          <p:nvPr/>
        </p:nvCxnSpPr>
        <p:spPr>
          <a:xfrm>
            <a:off x="10440014" y="4458673"/>
            <a:ext cx="251135" cy="196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9" name="図 98">
            <a:extLst>
              <a:ext uri="{FF2B5EF4-FFF2-40B4-BE49-F238E27FC236}">
                <a16:creationId xmlns:a16="http://schemas.microsoft.com/office/drawing/2014/main" id="{B3E64423-BA6C-B118-79D1-4E47DE68AF53}"/>
              </a:ext>
            </a:extLst>
          </p:cNvPr>
          <p:cNvPicPr>
            <a:picLocks noChangeAspect="1"/>
          </p:cNvPicPr>
          <p:nvPr>
            <p:custDataLst>
              <p:tags r:id="rId10"/>
            </p:custDataLst>
          </p:nvPr>
        </p:nvPicPr>
        <p:blipFill>
          <a:blip r:embed="rId26"/>
          <a:stretch>
            <a:fillRect/>
          </a:stretch>
        </p:blipFill>
        <p:spPr>
          <a:xfrm>
            <a:off x="8852507" y="4717043"/>
            <a:ext cx="1139445" cy="289447"/>
          </a:xfrm>
          <a:prstGeom prst="rect">
            <a:avLst/>
          </a:prstGeom>
        </p:spPr>
      </p:pic>
      <p:pic>
        <p:nvPicPr>
          <p:cNvPr id="100" name="図 99">
            <a:extLst>
              <a:ext uri="{FF2B5EF4-FFF2-40B4-BE49-F238E27FC236}">
                <a16:creationId xmlns:a16="http://schemas.microsoft.com/office/drawing/2014/main" id="{90EB30BC-6A69-D6F0-797B-FA36EB49B7CD}"/>
              </a:ext>
            </a:extLst>
          </p:cNvPr>
          <p:cNvPicPr>
            <a:picLocks noChangeAspect="1"/>
          </p:cNvPicPr>
          <p:nvPr>
            <p:custDataLst>
              <p:tags r:id="rId11"/>
            </p:custDataLst>
          </p:nvPr>
        </p:nvPicPr>
        <p:blipFill>
          <a:blip r:embed="rId27"/>
          <a:stretch>
            <a:fillRect/>
          </a:stretch>
        </p:blipFill>
        <p:spPr>
          <a:xfrm>
            <a:off x="10370720" y="4752732"/>
            <a:ext cx="1139445" cy="285370"/>
          </a:xfrm>
          <a:prstGeom prst="rect">
            <a:avLst/>
          </a:prstGeom>
        </p:spPr>
      </p:pic>
      <p:sp>
        <p:nvSpPr>
          <p:cNvPr id="102" name="テキスト ボックス 101">
            <a:extLst>
              <a:ext uri="{FF2B5EF4-FFF2-40B4-BE49-F238E27FC236}">
                <a16:creationId xmlns:a16="http://schemas.microsoft.com/office/drawing/2014/main" id="{DD41834F-3D17-460E-9D60-26B376CEAB9C}"/>
              </a:ext>
            </a:extLst>
          </p:cNvPr>
          <p:cNvSpPr txBox="1"/>
          <p:nvPr/>
        </p:nvSpPr>
        <p:spPr>
          <a:xfrm>
            <a:off x="497712" y="862314"/>
            <a:ext cx="5211683" cy="523220"/>
          </a:xfrm>
          <a:prstGeom prst="rect">
            <a:avLst/>
          </a:prstGeom>
          <a:noFill/>
        </p:spPr>
        <p:txBody>
          <a:bodyPr wrap="none" rtlCol="0">
            <a:spAutoFit/>
          </a:bodyPr>
          <a:lstStyle/>
          <a:p>
            <a:r>
              <a:rPr kumimoji="1" lang="ja-JP" altLang="en-US" sz="2800" dirty="0">
                <a:solidFill>
                  <a:schemeClr val="accent1"/>
                </a:solidFill>
              </a:rPr>
              <a:t>同時確率分布</a:t>
            </a:r>
            <a:r>
              <a:rPr kumimoji="1" lang="ja-JP" altLang="en-US" sz="2800" dirty="0"/>
              <a:t>が存在するモデル</a:t>
            </a:r>
          </a:p>
        </p:txBody>
      </p:sp>
      <p:sp>
        <p:nvSpPr>
          <p:cNvPr id="103" name="テキスト ボックス 102">
            <a:extLst>
              <a:ext uri="{FF2B5EF4-FFF2-40B4-BE49-F238E27FC236}">
                <a16:creationId xmlns:a16="http://schemas.microsoft.com/office/drawing/2014/main" id="{2CFEBEDD-598D-1419-6F4A-B2528A350FF9}"/>
              </a:ext>
            </a:extLst>
          </p:cNvPr>
          <p:cNvSpPr txBox="1"/>
          <p:nvPr/>
        </p:nvSpPr>
        <p:spPr>
          <a:xfrm>
            <a:off x="5450229" y="865738"/>
            <a:ext cx="2200637" cy="461665"/>
          </a:xfrm>
          <a:prstGeom prst="rect">
            <a:avLst/>
          </a:prstGeom>
          <a:noFill/>
        </p:spPr>
        <p:txBody>
          <a:bodyPr wrap="square">
            <a:spAutoFit/>
          </a:bodyPr>
          <a:lstStyle/>
          <a:p>
            <a:r>
              <a:rPr kumimoji="1" lang="ja-JP" altLang="en-US" sz="2400" dirty="0"/>
              <a:t>（</a:t>
            </a:r>
            <a:r>
              <a:rPr kumimoji="1" lang="en-US" altLang="ja-JP" sz="2400" dirty="0"/>
              <a:t>CHSH</a:t>
            </a:r>
            <a:r>
              <a:rPr kumimoji="1" lang="ja-JP" altLang="en-US" sz="2400" dirty="0"/>
              <a:t>設定）</a:t>
            </a:r>
          </a:p>
        </p:txBody>
      </p:sp>
    </p:spTree>
    <p:extLst>
      <p:ext uri="{BB962C8B-B14F-4D97-AF65-F5344CB8AC3E}">
        <p14:creationId xmlns:p14="http://schemas.microsoft.com/office/powerpoint/2010/main" val="201707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par>
                                <p:cTn id="27" presetID="10"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par>
                                <p:cTn id="30" presetID="10" presetClass="entr" presetSubtype="0" fill="hold"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500"/>
                                        <p:tgtEl>
                                          <p:spTgt spid="99"/>
                                        </p:tgtEl>
                                      </p:cBhvr>
                                    </p:animEffect>
                                  </p:childTnLst>
                                </p:cTn>
                              </p:par>
                              <p:par>
                                <p:cTn id="33" presetID="10" presetClass="entr" presetSubtype="0" fill="hold" nodeType="with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fade">
                                      <p:cBhvr>
                                        <p:cTn id="35" dur="500"/>
                                        <p:tgtEl>
                                          <p:spTgt spid="10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fade">
                                      <p:cBhvr>
                                        <p:cTn id="50" dur="500"/>
                                        <p:tgtEl>
                                          <p:spTgt spid="8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500"/>
                                        <p:tgtEl>
                                          <p:spTgt spid="9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fade">
                                      <p:cBhvr>
                                        <p:cTn id="6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FEAAE-7E82-20AF-13A6-75DB73240091}"/>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72117DF-9354-077D-80FF-B14AED076959}"/>
              </a:ext>
            </a:extLst>
          </p:cNvPr>
          <p:cNvSpPr txBox="1"/>
          <p:nvPr/>
        </p:nvSpPr>
        <p:spPr>
          <a:xfrm>
            <a:off x="3096229" y="1562582"/>
            <a:ext cx="7366119" cy="523220"/>
          </a:xfrm>
          <a:prstGeom prst="rect">
            <a:avLst/>
          </a:prstGeom>
          <a:noFill/>
        </p:spPr>
        <p:txBody>
          <a:bodyPr wrap="none" rtlCol="0">
            <a:spAutoFit/>
          </a:bodyPr>
          <a:lstStyle/>
          <a:p>
            <a:r>
              <a:rPr kumimoji="1" lang="ja-JP" altLang="en-US" sz="2800" dirty="0"/>
              <a:t>局所実在モデル（決定論的局所隠れた変数）</a:t>
            </a:r>
          </a:p>
        </p:txBody>
      </p:sp>
      <p:sp>
        <p:nvSpPr>
          <p:cNvPr id="30" name="テキスト ボックス 29">
            <a:extLst>
              <a:ext uri="{FF2B5EF4-FFF2-40B4-BE49-F238E27FC236}">
                <a16:creationId xmlns:a16="http://schemas.microsoft.com/office/drawing/2014/main" id="{7AA48684-3DC7-89B0-8C52-C68D13A930C5}"/>
              </a:ext>
            </a:extLst>
          </p:cNvPr>
          <p:cNvSpPr txBox="1"/>
          <p:nvPr/>
        </p:nvSpPr>
        <p:spPr>
          <a:xfrm>
            <a:off x="497712" y="862314"/>
            <a:ext cx="5211683" cy="523220"/>
          </a:xfrm>
          <a:prstGeom prst="rect">
            <a:avLst/>
          </a:prstGeom>
          <a:noFill/>
        </p:spPr>
        <p:txBody>
          <a:bodyPr wrap="none" rtlCol="0">
            <a:spAutoFit/>
          </a:bodyPr>
          <a:lstStyle/>
          <a:p>
            <a:r>
              <a:rPr kumimoji="1" lang="ja-JP" altLang="en-US" sz="2800" dirty="0">
                <a:solidFill>
                  <a:schemeClr val="accent1"/>
                </a:solidFill>
              </a:rPr>
              <a:t>同時確率分布</a:t>
            </a:r>
            <a:r>
              <a:rPr kumimoji="1" lang="ja-JP" altLang="en-US" sz="2800" dirty="0"/>
              <a:t>が存在するモデル</a:t>
            </a:r>
          </a:p>
        </p:txBody>
      </p:sp>
      <p:sp>
        <p:nvSpPr>
          <p:cNvPr id="32" name="テキスト ボックス 31">
            <a:extLst>
              <a:ext uri="{FF2B5EF4-FFF2-40B4-BE49-F238E27FC236}">
                <a16:creationId xmlns:a16="http://schemas.microsoft.com/office/drawing/2014/main" id="{BC6C004F-F59B-F2D7-5112-1A9B5B590666}"/>
              </a:ext>
            </a:extLst>
          </p:cNvPr>
          <p:cNvSpPr txBox="1"/>
          <p:nvPr/>
        </p:nvSpPr>
        <p:spPr>
          <a:xfrm>
            <a:off x="5450229" y="865738"/>
            <a:ext cx="2200637" cy="461665"/>
          </a:xfrm>
          <a:prstGeom prst="rect">
            <a:avLst/>
          </a:prstGeom>
          <a:noFill/>
        </p:spPr>
        <p:txBody>
          <a:bodyPr wrap="square">
            <a:spAutoFit/>
          </a:bodyPr>
          <a:lstStyle/>
          <a:p>
            <a:r>
              <a:rPr kumimoji="1" lang="ja-JP" altLang="en-US" sz="2400" dirty="0"/>
              <a:t>（</a:t>
            </a:r>
            <a:r>
              <a:rPr kumimoji="1" lang="en-US" altLang="ja-JP" sz="2400" dirty="0"/>
              <a:t>CHSH</a:t>
            </a:r>
            <a:r>
              <a:rPr kumimoji="1" lang="ja-JP" altLang="en-US" sz="2400" dirty="0"/>
              <a:t>設定）</a:t>
            </a:r>
          </a:p>
        </p:txBody>
      </p:sp>
      <p:sp>
        <p:nvSpPr>
          <p:cNvPr id="33" name="楕円 32">
            <a:extLst>
              <a:ext uri="{FF2B5EF4-FFF2-40B4-BE49-F238E27FC236}">
                <a16:creationId xmlns:a16="http://schemas.microsoft.com/office/drawing/2014/main" id="{F83DD8E4-5170-6CD4-37A9-6B0625A31AD3}"/>
              </a:ext>
            </a:extLst>
          </p:cNvPr>
          <p:cNvSpPr/>
          <p:nvPr/>
        </p:nvSpPr>
        <p:spPr>
          <a:xfrm>
            <a:off x="5645082" y="4994327"/>
            <a:ext cx="1244415" cy="100818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D195780E-9065-AC8C-5182-4D609D5B4828}"/>
              </a:ext>
            </a:extLst>
          </p:cNvPr>
          <p:cNvSpPr/>
          <p:nvPr/>
        </p:nvSpPr>
        <p:spPr>
          <a:xfrm>
            <a:off x="9120229" y="5073363"/>
            <a:ext cx="678310" cy="5780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36" name="インク 35">
                <a:extLst>
                  <a:ext uri="{FF2B5EF4-FFF2-40B4-BE49-F238E27FC236}">
                    <a16:creationId xmlns:a16="http://schemas.microsoft.com/office/drawing/2014/main" id="{7DEDBCB4-ADAB-4DBA-ED73-A6736223ECA7}"/>
                  </a:ext>
                </a:extLst>
              </p14:cNvPr>
              <p14:cNvContentPartPr/>
              <p14:nvPr/>
            </p14:nvContentPartPr>
            <p14:xfrm rot="608484">
              <a:off x="6504531" y="5165305"/>
              <a:ext cx="2882991" cy="592490"/>
            </p14:xfrm>
          </p:contentPart>
        </mc:Choice>
        <mc:Fallback xmlns="">
          <p:pic>
            <p:nvPicPr>
              <p:cNvPr id="36" name="インク 35">
                <a:extLst>
                  <a:ext uri="{FF2B5EF4-FFF2-40B4-BE49-F238E27FC236}">
                    <a16:creationId xmlns:a16="http://schemas.microsoft.com/office/drawing/2014/main" id="{7DEDBCB4-ADAB-4DBA-ED73-A6736223ECA7}"/>
                  </a:ext>
                </a:extLst>
              </p:cNvPr>
              <p:cNvPicPr/>
              <p:nvPr/>
            </p:nvPicPr>
            <p:blipFill>
              <a:blip r:embed="rId13"/>
              <a:stretch>
                <a:fillRect/>
              </a:stretch>
            </p:blipFill>
            <p:spPr>
              <a:xfrm rot="608484">
                <a:off x="6486530" y="5147318"/>
                <a:ext cx="2918632" cy="628104"/>
              </a:xfrm>
              <a:prstGeom prst="rect">
                <a:avLst/>
              </a:prstGeom>
            </p:spPr>
          </p:pic>
        </mc:Fallback>
      </mc:AlternateContent>
      <p:pic>
        <p:nvPicPr>
          <p:cNvPr id="37" name="図 36" descr="挿絵 が含まれている画像&#10;&#10;自動的に生成された説明">
            <a:extLst>
              <a:ext uri="{FF2B5EF4-FFF2-40B4-BE49-F238E27FC236}">
                <a16:creationId xmlns:a16="http://schemas.microsoft.com/office/drawing/2014/main" id="{FB925437-A7D8-7ABB-9CEF-35153BF8F0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57410" y="5680121"/>
            <a:ext cx="723655" cy="731133"/>
          </a:xfrm>
          <a:prstGeom prst="rect">
            <a:avLst/>
          </a:prstGeom>
        </p:spPr>
      </p:pic>
      <p:pic>
        <p:nvPicPr>
          <p:cNvPr id="38" name="図 37" descr="抽象, 挿絵 が含まれている画像&#10;&#10;自動的に生成された説明">
            <a:extLst>
              <a:ext uri="{FF2B5EF4-FFF2-40B4-BE49-F238E27FC236}">
                <a16:creationId xmlns:a16="http://schemas.microsoft.com/office/drawing/2014/main" id="{EA0AAFDC-0C5E-AAFD-8D86-87D2E74ADF9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493126" y="5207889"/>
            <a:ext cx="630144" cy="717322"/>
          </a:xfrm>
          <a:prstGeom prst="rect">
            <a:avLst/>
          </a:prstGeom>
        </p:spPr>
      </p:pic>
      <p:pic>
        <p:nvPicPr>
          <p:cNvPr id="58" name="図 57">
            <a:extLst>
              <a:ext uri="{FF2B5EF4-FFF2-40B4-BE49-F238E27FC236}">
                <a16:creationId xmlns:a16="http://schemas.microsoft.com/office/drawing/2014/main" id="{3552B970-9373-2A48-1AF5-9A8A72552495}"/>
              </a:ext>
            </a:extLst>
          </p:cNvPr>
          <p:cNvPicPr>
            <a:picLocks noChangeAspect="1"/>
          </p:cNvPicPr>
          <p:nvPr>
            <p:custDataLst>
              <p:tags r:id="rId1"/>
            </p:custDataLst>
          </p:nvPr>
        </p:nvPicPr>
        <p:blipFill>
          <a:blip r:embed="rId16"/>
          <a:stretch>
            <a:fillRect/>
          </a:stretch>
        </p:blipFill>
        <p:spPr>
          <a:xfrm>
            <a:off x="3078865" y="4385571"/>
            <a:ext cx="1437200" cy="368299"/>
          </a:xfrm>
          <a:prstGeom prst="rect">
            <a:avLst/>
          </a:prstGeom>
        </p:spPr>
      </p:pic>
      <p:pic>
        <p:nvPicPr>
          <p:cNvPr id="71" name="図 70">
            <a:extLst>
              <a:ext uri="{FF2B5EF4-FFF2-40B4-BE49-F238E27FC236}">
                <a16:creationId xmlns:a16="http://schemas.microsoft.com/office/drawing/2014/main" id="{68ED2B1E-87B1-7622-E484-0EC2BDE7A0E7}"/>
              </a:ext>
            </a:extLst>
          </p:cNvPr>
          <p:cNvPicPr>
            <a:picLocks noChangeAspect="1"/>
          </p:cNvPicPr>
          <p:nvPr>
            <p:custDataLst>
              <p:tags r:id="rId2"/>
            </p:custDataLst>
          </p:nvPr>
        </p:nvPicPr>
        <p:blipFill>
          <a:blip r:embed="rId17"/>
          <a:stretch>
            <a:fillRect/>
          </a:stretch>
        </p:blipFill>
        <p:spPr>
          <a:xfrm>
            <a:off x="9375494" y="4167543"/>
            <a:ext cx="1149014" cy="302527"/>
          </a:xfrm>
          <a:prstGeom prst="rect">
            <a:avLst/>
          </a:prstGeom>
        </p:spPr>
      </p:pic>
      <p:cxnSp>
        <p:nvCxnSpPr>
          <p:cNvPr id="60" name="直線矢印コネクタ 59">
            <a:extLst>
              <a:ext uri="{FF2B5EF4-FFF2-40B4-BE49-F238E27FC236}">
                <a16:creationId xmlns:a16="http://schemas.microsoft.com/office/drawing/2014/main" id="{198D38AF-59A4-0AFE-8E55-93834D4B677E}"/>
              </a:ext>
            </a:extLst>
          </p:cNvPr>
          <p:cNvCxnSpPr/>
          <p:nvPr/>
        </p:nvCxnSpPr>
        <p:spPr>
          <a:xfrm flipH="1">
            <a:off x="3599726" y="4786131"/>
            <a:ext cx="381965" cy="353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747EF8F8-E105-48AC-46F0-3B2BC33815A1}"/>
              </a:ext>
            </a:extLst>
          </p:cNvPr>
          <p:cNvCxnSpPr>
            <a:cxnSpLocks/>
          </p:cNvCxnSpPr>
          <p:nvPr/>
        </p:nvCxnSpPr>
        <p:spPr>
          <a:xfrm>
            <a:off x="4458183" y="4822784"/>
            <a:ext cx="310586" cy="322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5" name="図 64">
            <a:extLst>
              <a:ext uri="{FF2B5EF4-FFF2-40B4-BE49-F238E27FC236}">
                <a16:creationId xmlns:a16="http://schemas.microsoft.com/office/drawing/2014/main" id="{E13D9DB8-C458-B8BF-8262-13CDC17D2F7A}"/>
              </a:ext>
            </a:extLst>
          </p:cNvPr>
          <p:cNvPicPr>
            <a:picLocks noChangeAspect="1"/>
          </p:cNvPicPr>
          <p:nvPr>
            <p:custDataLst>
              <p:tags r:id="rId3"/>
            </p:custDataLst>
          </p:nvPr>
        </p:nvPicPr>
        <p:blipFill>
          <a:blip r:embed="rId18"/>
          <a:stretch>
            <a:fillRect/>
          </a:stretch>
        </p:blipFill>
        <p:spPr>
          <a:xfrm>
            <a:off x="2261061" y="5236901"/>
            <a:ext cx="1452041" cy="347884"/>
          </a:xfrm>
          <a:prstGeom prst="rect">
            <a:avLst/>
          </a:prstGeom>
        </p:spPr>
      </p:pic>
      <p:pic>
        <p:nvPicPr>
          <p:cNvPr id="68" name="図 67">
            <a:extLst>
              <a:ext uri="{FF2B5EF4-FFF2-40B4-BE49-F238E27FC236}">
                <a16:creationId xmlns:a16="http://schemas.microsoft.com/office/drawing/2014/main" id="{DB751068-29AB-1086-DBD3-FE72143B3DE0}"/>
              </a:ext>
            </a:extLst>
          </p:cNvPr>
          <p:cNvPicPr>
            <a:picLocks noChangeAspect="1"/>
          </p:cNvPicPr>
          <p:nvPr>
            <p:custDataLst>
              <p:tags r:id="rId4"/>
            </p:custDataLst>
          </p:nvPr>
        </p:nvPicPr>
        <p:blipFill>
          <a:blip r:embed="rId19"/>
          <a:stretch>
            <a:fillRect/>
          </a:stretch>
        </p:blipFill>
        <p:spPr>
          <a:xfrm>
            <a:off x="4086003" y="5221469"/>
            <a:ext cx="1452041" cy="340321"/>
          </a:xfrm>
          <a:prstGeom prst="rect">
            <a:avLst/>
          </a:prstGeom>
        </p:spPr>
      </p:pic>
      <p:sp>
        <p:nvSpPr>
          <p:cNvPr id="69" name="思考の吹き出し: 雲形 68">
            <a:extLst>
              <a:ext uri="{FF2B5EF4-FFF2-40B4-BE49-F238E27FC236}">
                <a16:creationId xmlns:a16="http://schemas.microsoft.com/office/drawing/2014/main" id="{6D8A5823-09DD-FC21-E695-DE320084B796}"/>
              </a:ext>
            </a:extLst>
          </p:cNvPr>
          <p:cNvSpPr/>
          <p:nvPr/>
        </p:nvSpPr>
        <p:spPr>
          <a:xfrm>
            <a:off x="520860" y="4606723"/>
            <a:ext cx="1892461" cy="630821"/>
          </a:xfrm>
          <a:prstGeom prst="cloudCallout">
            <a:avLst>
              <a:gd name="adj1" fmla="val 77262"/>
              <a:gd name="adj2" fmla="val 358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実在値</a:t>
            </a:r>
          </a:p>
        </p:txBody>
      </p:sp>
      <p:cxnSp>
        <p:nvCxnSpPr>
          <p:cNvPr id="72" name="直線矢印コネクタ 71">
            <a:extLst>
              <a:ext uri="{FF2B5EF4-FFF2-40B4-BE49-F238E27FC236}">
                <a16:creationId xmlns:a16="http://schemas.microsoft.com/office/drawing/2014/main" id="{4F26DAD1-8A71-D1A8-FA5C-924A7560D673}"/>
              </a:ext>
            </a:extLst>
          </p:cNvPr>
          <p:cNvCxnSpPr>
            <a:cxnSpLocks/>
            <a:stCxn id="71" idx="2"/>
          </p:cNvCxnSpPr>
          <p:nvPr/>
        </p:nvCxnSpPr>
        <p:spPr>
          <a:xfrm flipH="1">
            <a:off x="9780608" y="4470070"/>
            <a:ext cx="169393" cy="217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12A21360-BD6C-ABF9-AA0B-29C6D93FA390}"/>
              </a:ext>
            </a:extLst>
          </p:cNvPr>
          <p:cNvCxnSpPr>
            <a:cxnSpLocks/>
          </p:cNvCxnSpPr>
          <p:nvPr/>
        </p:nvCxnSpPr>
        <p:spPr>
          <a:xfrm>
            <a:off x="10440014" y="4458673"/>
            <a:ext cx="251135" cy="196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7" name="図 76">
            <a:extLst>
              <a:ext uri="{FF2B5EF4-FFF2-40B4-BE49-F238E27FC236}">
                <a16:creationId xmlns:a16="http://schemas.microsoft.com/office/drawing/2014/main" id="{36C09CC0-0A40-C00B-3890-618973975025}"/>
              </a:ext>
            </a:extLst>
          </p:cNvPr>
          <p:cNvPicPr>
            <a:picLocks noChangeAspect="1"/>
          </p:cNvPicPr>
          <p:nvPr>
            <p:custDataLst>
              <p:tags r:id="rId5"/>
            </p:custDataLst>
          </p:nvPr>
        </p:nvPicPr>
        <p:blipFill>
          <a:blip r:embed="rId20"/>
          <a:stretch>
            <a:fillRect/>
          </a:stretch>
        </p:blipFill>
        <p:spPr>
          <a:xfrm>
            <a:off x="8852507" y="4717043"/>
            <a:ext cx="1139445" cy="289447"/>
          </a:xfrm>
          <a:prstGeom prst="rect">
            <a:avLst/>
          </a:prstGeom>
        </p:spPr>
      </p:pic>
      <p:pic>
        <p:nvPicPr>
          <p:cNvPr id="79" name="図 78">
            <a:extLst>
              <a:ext uri="{FF2B5EF4-FFF2-40B4-BE49-F238E27FC236}">
                <a16:creationId xmlns:a16="http://schemas.microsoft.com/office/drawing/2014/main" id="{432421CE-DDBE-7BED-1648-2929A4FE9564}"/>
              </a:ext>
            </a:extLst>
          </p:cNvPr>
          <p:cNvPicPr>
            <a:picLocks noChangeAspect="1"/>
          </p:cNvPicPr>
          <p:nvPr>
            <p:custDataLst>
              <p:tags r:id="rId6"/>
            </p:custDataLst>
          </p:nvPr>
        </p:nvPicPr>
        <p:blipFill>
          <a:blip r:embed="rId21"/>
          <a:stretch>
            <a:fillRect/>
          </a:stretch>
        </p:blipFill>
        <p:spPr>
          <a:xfrm>
            <a:off x="10370720" y="4752732"/>
            <a:ext cx="1139445" cy="285370"/>
          </a:xfrm>
          <a:prstGeom prst="rect">
            <a:avLst/>
          </a:prstGeom>
        </p:spPr>
      </p:pic>
      <p:pic>
        <p:nvPicPr>
          <p:cNvPr id="81" name="図 80">
            <a:extLst>
              <a:ext uri="{FF2B5EF4-FFF2-40B4-BE49-F238E27FC236}">
                <a16:creationId xmlns:a16="http://schemas.microsoft.com/office/drawing/2014/main" id="{63429059-B8C6-AF68-0DEC-4A5BFC7AABF9}"/>
              </a:ext>
            </a:extLst>
          </p:cNvPr>
          <p:cNvPicPr>
            <a:picLocks noChangeAspect="1"/>
          </p:cNvPicPr>
          <p:nvPr>
            <p:custDataLst>
              <p:tags r:id="rId7"/>
            </p:custDataLst>
          </p:nvPr>
        </p:nvPicPr>
        <p:blipFill>
          <a:blip r:embed="rId22"/>
          <a:stretch>
            <a:fillRect/>
          </a:stretch>
        </p:blipFill>
        <p:spPr>
          <a:xfrm>
            <a:off x="6533267" y="6052916"/>
            <a:ext cx="2865659" cy="457843"/>
          </a:xfrm>
          <a:prstGeom prst="rect">
            <a:avLst/>
          </a:prstGeom>
        </p:spPr>
      </p:pic>
      <p:pic>
        <p:nvPicPr>
          <p:cNvPr id="19" name="図 18">
            <a:extLst>
              <a:ext uri="{FF2B5EF4-FFF2-40B4-BE49-F238E27FC236}">
                <a16:creationId xmlns:a16="http://schemas.microsoft.com/office/drawing/2014/main" id="{5C3D4B45-F7C7-407C-1B81-1F23A9E7F01C}"/>
              </a:ext>
            </a:extLst>
          </p:cNvPr>
          <p:cNvPicPr>
            <a:picLocks noChangeAspect="1"/>
          </p:cNvPicPr>
          <p:nvPr>
            <p:custDataLst>
              <p:tags r:id="rId8"/>
            </p:custDataLst>
          </p:nvPr>
        </p:nvPicPr>
        <p:blipFill>
          <a:blip r:embed="rId23"/>
          <a:stretch>
            <a:fillRect/>
          </a:stretch>
        </p:blipFill>
        <p:spPr>
          <a:xfrm>
            <a:off x="2066063" y="2449330"/>
            <a:ext cx="7522755" cy="872603"/>
          </a:xfrm>
          <a:prstGeom prst="rect">
            <a:avLst/>
          </a:prstGeom>
        </p:spPr>
      </p:pic>
      <p:pic>
        <p:nvPicPr>
          <p:cNvPr id="11" name="図 10">
            <a:extLst>
              <a:ext uri="{FF2B5EF4-FFF2-40B4-BE49-F238E27FC236}">
                <a16:creationId xmlns:a16="http://schemas.microsoft.com/office/drawing/2014/main" id="{A0195E23-CA39-3233-12C1-B7CCA37C115D}"/>
              </a:ext>
            </a:extLst>
          </p:cNvPr>
          <p:cNvPicPr>
            <a:picLocks noChangeAspect="1"/>
          </p:cNvPicPr>
          <p:nvPr>
            <p:custDataLst>
              <p:tags r:id="rId9"/>
            </p:custDataLst>
          </p:nvPr>
        </p:nvPicPr>
        <p:blipFill>
          <a:blip r:embed="rId24"/>
          <a:stretch>
            <a:fillRect/>
          </a:stretch>
        </p:blipFill>
        <p:spPr>
          <a:xfrm>
            <a:off x="5937169" y="4397736"/>
            <a:ext cx="2594575" cy="342096"/>
          </a:xfrm>
          <a:prstGeom prst="rect">
            <a:avLst/>
          </a:prstGeom>
        </p:spPr>
      </p:pic>
      <p:sp>
        <p:nvSpPr>
          <p:cNvPr id="17" name="四角形: 角を丸くする 16">
            <a:extLst>
              <a:ext uri="{FF2B5EF4-FFF2-40B4-BE49-F238E27FC236}">
                <a16:creationId xmlns:a16="http://schemas.microsoft.com/office/drawing/2014/main" id="{6FDC5B89-AC92-57E8-6B78-C07ACD26B5E9}"/>
              </a:ext>
            </a:extLst>
          </p:cNvPr>
          <p:cNvSpPr/>
          <p:nvPr/>
        </p:nvSpPr>
        <p:spPr>
          <a:xfrm>
            <a:off x="5729468" y="4213185"/>
            <a:ext cx="2928395" cy="659757"/>
          </a:xfrm>
          <a:prstGeom prst="roundRect">
            <a:avLst/>
          </a:prstGeom>
          <a:solidFill>
            <a:srgbClr val="00B05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C7266B6A-36E2-6093-4B0C-51DF776879C2}"/>
              </a:ext>
            </a:extLst>
          </p:cNvPr>
          <p:cNvPicPr>
            <a:picLocks noChangeAspect="1"/>
          </p:cNvPicPr>
          <p:nvPr>
            <p:custDataLst>
              <p:tags r:id="rId10"/>
            </p:custDataLst>
          </p:nvPr>
        </p:nvPicPr>
        <p:blipFill>
          <a:blip r:embed="rId25" cstate="print">
            <a:extLst>
              <a:ext uri="{28A0092B-C50C-407E-A947-70E740481C1C}">
                <a14:useLocalDpi xmlns:a14="http://schemas.microsoft.com/office/drawing/2010/main" val="0"/>
              </a:ext>
            </a:extLst>
          </a:blip>
          <a:stretch>
            <a:fillRect/>
          </a:stretch>
        </p:blipFill>
        <p:spPr>
          <a:xfrm>
            <a:off x="4919035" y="3486320"/>
            <a:ext cx="3422056" cy="522049"/>
          </a:xfrm>
          <a:prstGeom prst="rect">
            <a:avLst/>
          </a:prstGeom>
        </p:spPr>
      </p:pic>
      <p:sp>
        <p:nvSpPr>
          <p:cNvPr id="21" name="テキスト ボックス 20">
            <a:extLst>
              <a:ext uri="{FF2B5EF4-FFF2-40B4-BE49-F238E27FC236}">
                <a16:creationId xmlns:a16="http://schemas.microsoft.com/office/drawing/2014/main" id="{6AA542E5-69C4-DD13-85CE-51BF37FD8D7A}"/>
              </a:ext>
            </a:extLst>
          </p:cNvPr>
          <p:cNvSpPr txBox="1"/>
          <p:nvPr/>
        </p:nvSpPr>
        <p:spPr>
          <a:xfrm>
            <a:off x="2100805" y="1660967"/>
            <a:ext cx="877163" cy="369332"/>
          </a:xfrm>
          <a:prstGeom prst="rect">
            <a:avLst/>
          </a:prstGeom>
          <a:noFill/>
        </p:spPr>
        <p:txBody>
          <a:bodyPr wrap="none" rtlCol="0">
            <a:spAutoFit/>
          </a:bodyPr>
          <a:lstStyle/>
          <a:p>
            <a:r>
              <a:rPr kumimoji="1" lang="ja-JP" altLang="en-US" dirty="0"/>
              <a:t>・・・</a:t>
            </a:r>
          </a:p>
        </p:txBody>
      </p:sp>
      <p:cxnSp>
        <p:nvCxnSpPr>
          <p:cNvPr id="3" name="直線コネクタ 2">
            <a:extLst>
              <a:ext uri="{FF2B5EF4-FFF2-40B4-BE49-F238E27FC236}">
                <a16:creationId xmlns:a16="http://schemas.microsoft.com/office/drawing/2014/main" id="{6D78A66E-D042-138A-7BEA-BCB1C4947BB9}"/>
              </a:ext>
            </a:extLst>
          </p:cNvPr>
          <p:cNvCxnSpPr/>
          <p:nvPr/>
        </p:nvCxnSpPr>
        <p:spPr>
          <a:xfrm>
            <a:off x="5278056" y="3970116"/>
            <a:ext cx="70605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 name="直線コネクタ 3">
            <a:extLst>
              <a:ext uri="{FF2B5EF4-FFF2-40B4-BE49-F238E27FC236}">
                <a16:creationId xmlns:a16="http://schemas.microsoft.com/office/drawing/2014/main" id="{F0489834-D5C9-3E74-CDB1-83111730B56D}"/>
              </a:ext>
            </a:extLst>
          </p:cNvPr>
          <p:cNvCxnSpPr>
            <a:cxnSpLocks/>
          </p:cNvCxnSpPr>
          <p:nvPr/>
        </p:nvCxnSpPr>
        <p:spPr>
          <a:xfrm>
            <a:off x="4296137" y="3422248"/>
            <a:ext cx="148541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直線コネクタ 6">
            <a:extLst>
              <a:ext uri="{FF2B5EF4-FFF2-40B4-BE49-F238E27FC236}">
                <a16:creationId xmlns:a16="http://schemas.microsoft.com/office/drawing/2014/main" id="{BD6FC2B1-70B9-D657-82B4-911745AC9D9E}"/>
              </a:ext>
            </a:extLst>
          </p:cNvPr>
          <p:cNvCxnSpPr/>
          <p:nvPr/>
        </p:nvCxnSpPr>
        <p:spPr>
          <a:xfrm>
            <a:off x="6113363" y="3983620"/>
            <a:ext cx="706055"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8" name="直線コネクタ 7">
            <a:extLst>
              <a:ext uri="{FF2B5EF4-FFF2-40B4-BE49-F238E27FC236}">
                <a16:creationId xmlns:a16="http://schemas.microsoft.com/office/drawing/2014/main" id="{66F20357-B57C-C2FD-7DE2-B3E382DFF10F}"/>
              </a:ext>
            </a:extLst>
          </p:cNvPr>
          <p:cNvCxnSpPr>
            <a:cxnSpLocks/>
          </p:cNvCxnSpPr>
          <p:nvPr/>
        </p:nvCxnSpPr>
        <p:spPr>
          <a:xfrm>
            <a:off x="5878011" y="3030638"/>
            <a:ext cx="2206905"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0" name="直線コネクタ 9">
            <a:extLst>
              <a:ext uri="{FF2B5EF4-FFF2-40B4-BE49-F238E27FC236}">
                <a16:creationId xmlns:a16="http://schemas.microsoft.com/office/drawing/2014/main" id="{98420FB8-6FC7-C637-A6C4-6BF1581A6BE9}"/>
              </a:ext>
            </a:extLst>
          </p:cNvPr>
          <p:cNvCxnSpPr>
            <a:cxnSpLocks/>
          </p:cNvCxnSpPr>
          <p:nvPr/>
        </p:nvCxnSpPr>
        <p:spPr>
          <a:xfrm>
            <a:off x="7029692" y="3973974"/>
            <a:ext cx="16455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直線コネクタ 12">
            <a:extLst>
              <a:ext uri="{FF2B5EF4-FFF2-40B4-BE49-F238E27FC236}">
                <a16:creationId xmlns:a16="http://schemas.microsoft.com/office/drawing/2014/main" id="{89329821-D6CF-9F44-AD94-8D7D2F25C158}"/>
              </a:ext>
            </a:extLst>
          </p:cNvPr>
          <p:cNvCxnSpPr>
            <a:cxnSpLocks/>
          </p:cNvCxnSpPr>
          <p:nvPr/>
        </p:nvCxnSpPr>
        <p:spPr>
          <a:xfrm>
            <a:off x="8229600" y="3044141"/>
            <a:ext cx="164553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484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2A4B1B3-4E42-8A4C-3606-C90A6F32089B}"/>
              </a:ext>
            </a:extLst>
          </p:cNvPr>
          <p:cNvPicPr>
            <a:picLocks noChangeAspect="1"/>
          </p:cNvPicPr>
          <p:nvPr>
            <p:custDataLst>
              <p:tags r:id="rId1"/>
            </p:custDataLst>
          </p:nvPr>
        </p:nvPicPr>
        <p:blipFill>
          <a:blip r:embed="rId3"/>
          <a:stretch>
            <a:fillRect/>
          </a:stretch>
        </p:blipFill>
        <p:spPr>
          <a:xfrm>
            <a:off x="4392572" y="3496838"/>
            <a:ext cx="2816851" cy="635323"/>
          </a:xfrm>
          <a:prstGeom prst="rect">
            <a:avLst/>
          </a:prstGeom>
        </p:spPr>
      </p:pic>
      <p:sp>
        <p:nvSpPr>
          <p:cNvPr id="7" name="テキスト ボックス 6">
            <a:extLst>
              <a:ext uri="{FF2B5EF4-FFF2-40B4-BE49-F238E27FC236}">
                <a16:creationId xmlns:a16="http://schemas.microsoft.com/office/drawing/2014/main" id="{7AC0A247-5303-8E9E-342B-8E9B630E120F}"/>
              </a:ext>
            </a:extLst>
          </p:cNvPr>
          <p:cNvSpPr txBox="1"/>
          <p:nvPr/>
        </p:nvSpPr>
        <p:spPr>
          <a:xfrm>
            <a:off x="4444678" y="1585731"/>
            <a:ext cx="2646878" cy="584775"/>
          </a:xfrm>
          <a:prstGeom prst="rect">
            <a:avLst/>
          </a:prstGeom>
          <a:noFill/>
        </p:spPr>
        <p:txBody>
          <a:bodyPr wrap="none" rtlCol="0">
            <a:spAutoFit/>
          </a:bodyPr>
          <a:lstStyle/>
          <a:p>
            <a:r>
              <a:rPr kumimoji="1" lang="ja-JP" altLang="en-US" sz="3200" dirty="0"/>
              <a:t>同時確率分布</a:t>
            </a:r>
          </a:p>
        </p:txBody>
      </p:sp>
      <p:cxnSp>
        <p:nvCxnSpPr>
          <p:cNvPr id="9" name="直線矢印コネクタ 8">
            <a:extLst>
              <a:ext uri="{FF2B5EF4-FFF2-40B4-BE49-F238E27FC236}">
                <a16:creationId xmlns:a16="http://schemas.microsoft.com/office/drawing/2014/main" id="{1DDAD053-B1C4-E758-BAA1-E06322387DAF}"/>
              </a:ext>
            </a:extLst>
          </p:cNvPr>
          <p:cNvCxnSpPr>
            <a:cxnSpLocks/>
          </p:cNvCxnSpPr>
          <p:nvPr/>
        </p:nvCxnSpPr>
        <p:spPr>
          <a:xfrm>
            <a:off x="7205241" y="2413322"/>
            <a:ext cx="1927184" cy="1672541"/>
          </a:xfrm>
          <a:prstGeom prst="straightConnector1">
            <a:avLst/>
          </a:prstGeom>
          <a:ln w="47625">
            <a:tailEnd type="stealth" w="lg" len="lg"/>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8C58E8B-F69E-5423-C17A-9AE8C81C463F}"/>
              </a:ext>
            </a:extLst>
          </p:cNvPr>
          <p:cNvSpPr txBox="1"/>
          <p:nvPr/>
        </p:nvSpPr>
        <p:spPr>
          <a:xfrm>
            <a:off x="8144718" y="4678100"/>
            <a:ext cx="3262432" cy="1077218"/>
          </a:xfrm>
          <a:prstGeom prst="rect">
            <a:avLst/>
          </a:prstGeom>
          <a:noFill/>
        </p:spPr>
        <p:txBody>
          <a:bodyPr wrap="none" rtlCol="0">
            <a:spAutoFit/>
          </a:bodyPr>
          <a:lstStyle/>
          <a:p>
            <a:r>
              <a:rPr kumimoji="1" lang="ja-JP" altLang="en-US" sz="3200" dirty="0"/>
              <a:t>決定論的</a:t>
            </a:r>
            <a:endParaRPr kumimoji="1" lang="en-US" altLang="ja-JP" sz="3200" dirty="0"/>
          </a:p>
          <a:p>
            <a:r>
              <a:rPr kumimoji="1" lang="ja-JP" altLang="en-US" sz="3200" dirty="0"/>
              <a:t> 局所隠れた変数</a:t>
            </a:r>
          </a:p>
        </p:txBody>
      </p:sp>
      <p:cxnSp>
        <p:nvCxnSpPr>
          <p:cNvPr id="13" name="直線矢印コネクタ 12">
            <a:extLst>
              <a:ext uri="{FF2B5EF4-FFF2-40B4-BE49-F238E27FC236}">
                <a16:creationId xmlns:a16="http://schemas.microsoft.com/office/drawing/2014/main" id="{93871584-D735-F0B3-17ED-14E5A39C6F57}"/>
              </a:ext>
            </a:extLst>
          </p:cNvPr>
          <p:cNvCxnSpPr>
            <a:cxnSpLocks/>
          </p:cNvCxnSpPr>
          <p:nvPr/>
        </p:nvCxnSpPr>
        <p:spPr>
          <a:xfrm flipH="1">
            <a:off x="4242121" y="5416953"/>
            <a:ext cx="3478192" cy="0"/>
          </a:xfrm>
          <a:prstGeom prst="straightConnector1">
            <a:avLst/>
          </a:prstGeom>
          <a:ln w="47625">
            <a:tailEnd type="stealth" w="lg" len="lg"/>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7E206EE9-9B6A-FA25-B505-2FD2AFB7368A}"/>
              </a:ext>
            </a:extLst>
          </p:cNvPr>
          <p:cNvSpPr txBox="1"/>
          <p:nvPr/>
        </p:nvSpPr>
        <p:spPr>
          <a:xfrm>
            <a:off x="611528" y="4714753"/>
            <a:ext cx="3262432" cy="1077218"/>
          </a:xfrm>
          <a:prstGeom prst="rect">
            <a:avLst/>
          </a:prstGeom>
          <a:noFill/>
        </p:spPr>
        <p:txBody>
          <a:bodyPr wrap="none" rtlCol="0">
            <a:spAutoFit/>
          </a:bodyPr>
          <a:lstStyle/>
          <a:p>
            <a:r>
              <a:rPr kumimoji="1" lang="ja-JP" altLang="en-US" sz="3200" dirty="0"/>
              <a:t>確率的</a:t>
            </a:r>
            <a:endParaRPr kumimoji="1" lang="en-US" altLang="ja-JP" sz="3200" dirty="0"/>
          </a:p>
          <a:p>
            <a:r>
              <a:rPr kumimoji="1" lang="ja-JP" altLang="en-US" sz="3200" dirty="0"/>
              <a:t> 局所隠れた変数</a:t>
            </a:r>
          </a:p>
        </p:txBody>
      </p:sp>
      <p:cxnSp>
        <p:nvCxnSpPr>
          <p:cNvPr id="17" name="直線矢印コネクタ 16">
            <a:extLst>
              <a:ext uri="{FF2B5EF4-FFF2-40B4-BE49-F238E27FC236}">
                <a16:creationId xmlns:a16="http://schemas.microsoft.com/office/drawing/2014/main" id="{35FA5850-ECC5-85A7-72B3-61CEAD08B37A}"/>
              </a:ext>
            </a:extLst>
          </p:cNvPr>
          <p:cNvCxnSpPr>
            <a:cxnSpLocks/>
          </p:cNvCxnSpPr>
          <p:nvPr/>
        </p:nvCxnSpPr>
        <p:spPr>
          <a:xfrm flipV="1">
            <a:off x="2860874" y="2349661"/>
            <a:ext cx="2087303" cy="1963839"/>
          </a:xfrm>
          <a:prstGeom prst="straightConnector1">
            <a:avLst/>
          </a:prstGeom>
          <a:ln w="476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B96182A9-BE43-4E8B-F341-C144AEB723CA}"/>
              </a:ext>
            </a:extLst>
          </p:cNvPr>
          <p:cNvSpPr txBox="1"/>
          <p:nvPr/>
        </p:nvSpPr>
        <p:spPr>
          <a:xfrm>
            <a:off x="10417215" y="6383438"/>
            <a:ext cx="1454244" cy="369332"/>
          </a:xfrm>
          <a:prstGeom prst="rect">
            <a:avLst/>
          </a:prstGeom>
          <a:noFill/>
        </p:spPr>
        <p:txBody>
          <a:bodyPr wrap="none" rtlCol="0">
            <a:spAutoFit/>
          </a:bodyPr>
          <a:lstStyle/>
          <a:p>
            <a:r>
              <a:rPr kumimoji="1" lang="en-US" altLang="ja-JP" dirty="0"/>
              <a:t>Fine (1982)</a:t>
            </a:r>
            <a:endParaRPr kumimoji="1" lang="ja-JP" altLang="en-US" dirty="0"/>
          </a:p>
        </p:txBody>
      </p:sp>
    </p:spTree>
    <p:extLst>
      <p:ext uri="{BB962C8B-B14F-4D97-AF65-F5344CB8AC3E}">
        <p14:creationId xmlns:p14="http://schemas.microsoft.com/office/powerpoint/2010/main" val="422805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04CB820-8510-F6B2-97D1-F5E7F7BE6D52}"/>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2187925" y="1416030"/>
            <a:ext cx="2054746" cy="465594"/>
          </a:xfrm>
          <a:prstGeom prst="rect">
            <a:avLst/>
          </a:prstGeom>
        </p:spPr>
      </p:pic>
      <p:pic>
        <p:nvPicPr>
          <p:cNvPr id="3" name="図 2">
            <a:extLst>
              <a:ext uri="{FF2B5EF4-FFF2-40B4-BE49-F238E27FC236}">
                <a16:creationId xmlns:a16="http://schemas.microsoft.com/office/drawing/2014/main" id="{E76C68B6-C4DF-3BE7-EF03-254D5FA99641}"/>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4534195" y="1432145"/>
            <a:ext cx="5168293" cy="480043"/>
          </a:xfrm>
          <a:prstGeom prst="rect">
            <a:avLst/>
          </a:prstGeom>
        </p:spPr>
      </p:pic>
      <p:sp>
        <p:nvSpPr>
          <p:cNvPr id="5" name="テキスト ボックス 4">
            <a:extLst>
              <a:ext uri="{FF2B5EF4-FFF2-40B4-BE49-F238E27FC236}">
                <a16:creationId xmlns:a16="http://schemas.microsoft.com/office/drawing/2014/main" id="{CCA02EBF-DC43-1EDE-4D20-5670CE84F69B}"/>
              </a:ext>
            </a:extLst>
          </p:cNvPr>
          <p:cNvSpPr txBox="1"/>
          <p:nvPr/>
        </p:nvSpPr>
        <p:spPr>
          <a:xfrm>
            <a:off x="4097183" y="770146"/>
            <a:ext cx="3262432" cy="461665"/>
          </a:xfrm>
          <a:prstGeom prst="rect">
            <a:avLst/>
          </a:prstGeom>
          <a:noFill/>
        </p:spPr>
        <p:txBody>
          <a:bodyPr wrap="none" rtlCol="0">
            <a:spAutoFit/>
          </a:bodyPr>
          <a:lstStyle/>
          <a:p>
            <a:r>
              <a:rPr kumimoji="1" lang="ja-JP" altLang="en-US" sz="2400" dirty="0"/>
              <a:t>確率的局所隠れた変数</a:t>
            </a:r>
          </a:p>
        </p:txBody>
      </p:sp>
      <p:pic>
        <p:nvPicPr>
          <p:cNvPr id="14" name="図 13">
            <a:extLst>
              <a:ext uri="{FF2B5EF4-FFF2-40B4-BE49-F238E27FC236}">
                <a16:creationId xmlns:a16="http://schemas.microsoft.com/office/drawing/2014/main" id="{8258CE28-9320-DFC6-8F9D-5D659128240E}"/>
              </a:ext>
            </a:extLst>
          </p:cNvPr>
          <p:cNvPicPr>
            <a:picLocks noChangeAspect="1"/>
          </p:cNvPicPr>
          <p:nvPr>
            <p:custDataLst>
              <p:tags r:id="rId3"/>
            </p:custDataLst>
          </p:nvPr>
        </p:nvPicPr>
        <p:blipFill>
          <a:blip r:embed="rId11"/>
          <a:stretch>
            <a:fillRect/>
          </a:stretch>
        </p:blipFill>
        <p:spPr>
          <a:xfrm>
            <a:off x="467063" y="2471465"/>
            <a:ext cx="2574000" cy="411245"/>
          </a:xfrm>
          <a:prstGeom prst="rect">
            <a:avLst/>
          </a:prstGeom>
        </p:spPr>
      </p:pic>
      <p:pic>
        <p:nvPicPr>
          <p:cNvPr id="12" name="図 11">
            <a:extLst>
              <a:ext uri="{FF2B5EF4-FFF2-40B4-BE49-F238E27FC236}">
                <a16:creationId xmlns:a16="http://schemas.microsoft.com/office/drawing/2014/main" id="{237E275D-0A50-4BDA-854B-BD8D39B418AC}"/>
              </a:ext>
            </a:extLst>
          </p:cNvPr>
          <p:cNvPicPr>
            <a:picLocks noChangeAspect="1"/>
          </p:cNvPicPr>
          <p:nvPr>
            <p:custDataLst>
              <p:tags r:id="rId4"/>
            </p:custDataLst>
          </p:nvPr>
        </p:nvPicPr>
        <p:blipFill>
          <a:blip r:embed="rId12"/>
          <a:stretch>
            <a:fillRect/>
          </a:stretch>
        </p:blipFill>
        <p:spPr>
          <a:xfrm>
            <a:off x="3285502" y="2454103"/>
            <a:ext cx="8189730" cy="431779"/>
          </a:xfrm>
          <a:prstGeom prst="rect">
            <a:avLst/>
          </a:prstGeom>
        </p:spPr>
      </p:pic>
      <p:pic>
        <p:nvPicPr>
          <p:cNvPr id="15" name="図 14">
            <a:extLst>
              <a:ext uri="{FF2B5EF4-FFF2-40B4-BE49-F238E27FC236}">
                <a16:creationId xmlns:a16="http://schemas.microsoft.com/office/drawing/2014/main" id="{1F0183C4-F599-E12C-853A-3714E4F76B84}"/>
              </a:ext>
            </a:extLst>
          </p:cNvPr>
          <p:cNvPicPr>
            <a:picLocks noChangeAspect="1"/>
          </p:cNvPicPr>
          <p:nvPr>
            <p:custDataLst>
              <p:tags r:id="rId5"/>
            </p:custDataLst>
          </p:nvPr>
        </p:nvPicPr>
        <p:blipFill>
          <a:blip r:embed="rId13"/>
          <a:stretch>
            <a:fillRect/>
          </a:stretch>
        </p:blipFill>
        <p:spPr>
          <a:xfrm>
            <a:off x="1314426" y="3596853"/>
            <a:ext cx="7416800" cy="860313"/>
          </a:xfrm>
          <a:prstGeom prst="rect">
            <a:avLst/>
          </a:prstGeom>
        </p:spPr>
      </p:pic>
      <p:sp>
        <p:nvSpPr>
          <p:cNvPr id="16" name="テキスト ボックス 15">
            <a:extLst>
              <a:ext uri="{FF2B5EF4-FFF2-40B4-BE49-F238E27FC236}">
                <a16:creationId xmlns:a16="http://schemas.microsoft.com/office/drawing/2014/main" id="{4F629D1C-2FE1-DE53-CE5A-8489BB107856}"/>
              </a:ext>
            </a:extLst>
          </p:cNvPr>
          <p:cNvSpPr txBox="1"/>
          <p:nvPr/>
        </p:nvSpPr>
        <p:spPr>
          <a:xfrm>
            <a:off x="2979412" y="3374934"/>
            <a:ext cx="646331" cy="369332"/>
          </a:xfrm>
          <a:prstGeom prst="rect">
            <a:avLst/>
          </a:prstGeom>
          <a:noFill/>
        </p:spPr>
        <p:txBody>
          <a:bodyPr wrap="none" rtlCol="0">
            <a:spAutoFit/>
          </a:bodyPr>
          <a:lstStyle/>
          <a:p>
            <a:r>
              <a:rPr kumimoji="1" lang="en-US" altLang="ja-JP" dirty="0">
                <a:solidFill>
                  <a:srgbClr val="00B050"/>
                </a:solidFill>
              </a:rPr>
              <a:t>GOAL</a:t>
            </a:r>
            <a:endParaRPr kumimoji="1" lang="ja-JP" altLang="en-US" dirty="0">
              <a:solidFill>
                <a:srgbClr val="00B050"/>
              </a:solidFill>
            </a:endParaRPr>
          </a:p>
        </p:txBody>
      </p:sp>
      <p:sp>
        <p:nvSpPr>
          <p:cNvPr id="23" name="テキスト ボックス 22">
            <a:extLst>
              <a:ext uri="{FF2B5EF4-FFF2-40B4-BE49-F238E27FC236}">
                <a16:creationId xmlns:a16="http://schemas.microsoft.com/office/drawing/2014/main" id="{5819B059-2FEB-31C4-F3A8-8E5E4EAA9FD2}"/>
              </a:ext>
            </a:extLst>
          </p:cNvPr>
          <p:cNvSpPr txBox="1"/>
          <p:nvPr/>
        </p:nvSpPr>
        <p:spPr>
          <a:xfrm rot="7498289">
            <a:off x="5665586" y="5325752"/>
            <a:ext cx="441146" cy="707886"/>
          </a:xfrm>
          <a:prstGeom prst="rect">
            <a:avLst/>
          </a:prstGeom>
          <a:noFill/>
        </p:spPr>
        <p:txBody>
          <a:bodyPr wrap="none" rtlCol="0">
            <a:spAutoFit/>
          </a:bodyPr>
          <a:lstStyle/>
          <a:p>
            <a:r>
              <a:rPr kumimoji="1" lang="en-US" altLang="ja-JP" sz="4000" dirty="0"/>
              <a:t>=</a:t>
            </a:r>
            <a:endParaRPr kumimoji="1" lang="ja-JP" altLang="en-US" sz="4000" dirty="0"/>
          </a:p>
        </p:txBody>
      </p:sp>
      <p:sp>
        <p:nvSpPr>
          <p:cNvPr id="31" name="テキスト ボックス 30">
            <a:extLst>
              <a:ext uri="{FF2B5EF4-FFF2-40B4-BE49-F238E27FC236}">
                <a16:creationId xmlns:a16="http://schemas.microsoft.com/office/drawing/2014/main" id="{B2636A43-E3ED-B35D-9FA8-AFE20E2FFBD3}"/>
              </a:ext>
            </a:extLst>
          </p:cNvPr>
          <p:cNvSpPr txBox="1"/>
          <p:nvPr/>
        </p:nvSpPr>
        <p:spPr>
          <a:xfrm>
            <a:off x="4519914" y="1261641"/>
            <a:ext cx="343364" cy="369332"/>
          </a:xfrm>
          <a:prstGeom prst="rect">
            <a:avLst/>
          </a:prstGeom>
          <a:noFill/>
        </p:spPr>
        <p:txBody>
          <a:bodyPr wrap="none" rtlCol="0">
            <a:spAutoFit/>
          </a:bodyPr>
          <a:lstStyle/>
          <a:p>
            <a:r>
              <a:rPr kumimoji="1" lang="ja-JP" altLang="en-US" dirty="0">
                <a:solidFill>
                  <a:schemeClr val="accent2"/>
                </a:solidFill>
              </a:rPr>
              <a:t>♥</a:t>
            </a:r>
          </a:p>
        </p:txBody>
      </p:sp>
      <p:pic>
        <p:nvPicPr>
          <p:cNvPr id="27" name="図 26">
            <a:extLst>
              <a:ext uri="{FF2B5EF4-FFF2-40B4-BE49-F238E27FC236}">
                <a16:creationId xmlns:a16="http://schemas.microsoft.com/office/drawing/2014/main" id="{1EEC607B-D176-0A19-ACA1-66144A8BB8ED}"/>
              </a:ext>
            </a:extLst>
          </p:cNvPr>
          <p:cNvPicPr>
            <a:picLocks noChangeAspect="1"/>
          </p:cNvPicPr>
          <p:nvPr>
            <p:custDataLst>
              <p:tags r:id="rId6"/>
            </p:custDataLst>
          </p:nvPr>
        </p:nvPicPr>
        <p:blipFill>
          <a:blip r:embed="rId14"/>
          <a:stretch>
            <a:fillRect/>
          </a:stretch>
        </p:blipFill>
        <p:spPr>
          <a:xfrm>
            <a:off x="1104233" y="5924604"/>
            <a:ext cx="4318508" cy="439980"/>
          </a:xfrm>
          <a:prstGeom prst="rect">
            <a:avLst/>
          </a:prstGeom>
        </p:spPr>
      </p:pic>
      <p:sp>
        <p:nvSpPr>
          <p:cNvPr id="28" name="テキスト ボックス 27">
            <a:extLst>
              <a:ext uri="{FF2B5EF4-FFF2-40B4-BE49-F238E27FC236}">
                <a16:creationId xmlns:a16="http://schemas.microsoft.com/office/drawing/2014/main" id="{264333DE-FF77-E104-F0DD-51C5BF6DF956}"/>
              </a:ext>
            </a:extLst>
          </p:cNvPr>
          <p:cNvSpPr txBox="1"/>
          <p:nvPr/>
        </p:nvSpPr>
        <p:spPr>
          <a:xfrm rot="5241102">
            <a:off x="1678107" y="4567613"/>
            <a:ext cx="441146" cy="707886"/>
          </a:xfrm>
          <a:prstGeom prst="rect">
            <a:avLst/>
          </a:prstGeom>
          <a:noFill/>
        </p:spPr>
        <p:txBody>
          <a:bodyPr wrap="none" rtlCol="0">
            <a:spAutoFit/>
          </a:bodyPr>
          <a:lstStyle/>
          <a:p>
            <a:r>
              <a:rPr kumimoji="1" lang="en-US" altLang="ja-JP" sz="4000" dirty="0"/>
              <a:t>=</a:t>
            </a:r>
            <a:endParaRPr kumimoji="1" lang="ja-JP" altLang="en-US" sz="4000" dirty="0"/>
          </a:p>
        </p:txBody>
      </p:sp>
      <p:sp>
        <p:nvSpPr>
          <p:cNvPr id="32" name="テキスト ボックス 31">
            <a:extLst>
              <a:ext uri="{FF2B5EF4-FFF2-40B4-BE49-F238E27FC236}">
                <a16:creationId xmlns:a16="http://schemas.microsoft.com/office/drawing/2014/main" id="{0369F26E-0E8E-38A0-268D-2814C4031209}"/>
              </a:ext>
            </a:extLst>
          </p:cNvPr>
          <p:cNvSpPr txBox="1"/>
          <p:nvPr/>
        </p:nvSpPr>
        <p:spPr>
          <a:xfrm>
            <a:off x="1448764" y="4741762"/>
            <a:ext cx="343364" cy="369332"/>
          </a:xfrm>
          <a:prstGeom prst="rect">
            <a:avLst/>
          </a:prstGeom>
          <a:noFill/>
        </p:spPr>
        <p:txBody>
          <a:bodyPr wrap="none" rtlCol="0">
            <a:spAutoFit/>
          </a:bodyPr>
          <a:lstStyle/>
          <a:p>
            <a:r>
              <a:rPr kumimoji="1" lang="ja-JP" altLang="en-US" dirty="0">
                <a:solidFill>
                  <a:schemeClr val="accent2"/>
                </a:solidFill>
              </a:rPr>
              <a:t>♥</a:t>
            </a:r>
          </a:p>
        </p:txBody>
      </p:sp>
      <p:sp>
        <p:nvSpPr>
          <p:cNvPr id="34" name="テキスト ボックス 33">
            <a:extLst>
              <a:ext uri="{FF2B5EF4-FFF2-40B4-BE49-F238E27FC236}">
                <a16:creationId xmlns:a16="http://schemas.microsoft.com/office/drawing/2014/main" id="{94FE6EBC-90D2-E825-5EF2-FDC9379029C5}"/>
              </a:ext>
            </a:extLst>
          </p:cNvPr>
          <p:cNvSpPr txBox="1"/>
          <p:nvPr/>
        </p:nvSpPr>
        <p:spPr>
          <a:xfrm>
            <a:off x="3306501" y="2270568"/>
            <a:ext cx="343364" cy="369332"/>
          </a:xfrm>
          <a:prstGeom prst="rect">
            <a:avLst/>
          </a:prstGeom>
          <a:noFill/>
        </p:spPr>
        <p:txBody>
          <a:bodyPr wrap="none" rtlCol="0">
            <a:spAutoFit/>
          </a:bodyPr>
          <a:lstStyle/>
          <a:p>
            <a:r>
              <a:rPr kumimoji="1" lang="ja-JP" altLang="en-US" dirty="0">
                <a:solidFill>
                  <a:schemeClr val="accent1"/>
                </a:solidFill>
              </a:rPr>
              <a:t>♥</a:t>
            </a:r>
          </a:p>
        </p:txBody>
      </p:sp>
      <p:grpSp>
        <p:nvGrpSpPr>
          <p:cNvPr id="36" name="グループ化 35">
            <a:extLst>
              <a:ext uri="{FF2B5EF4-FFF2-40B4-BE49-F238E27FC236}">
                <a16:creationId xmlns:a16="http://schemas.microsoft.com/office/drawing/2014/main" id="{B2D851F4-E724-BB41-026B-1200226A3C95}"/>
              </a:ext>
            </a:extLst>
          </p:cNvPr>
          <p:cNvGrpSpPr/>
          <p:nvPr/>
        </p:nvGrpSpPr>
        <p:grpSpPr>
          <a:xfrm>
            <a:off x="3007894" y="4212917"/>
            <a:ext cx="8620593" cy="1294804"/>
            <a:chOff x="3007894" y="4212917"/>
            <a:chExt cx="8620593" cy="1294804"/>
          </a:xfrm>
        </p:grpSpPr>
        <p:sp>
          <p:nvSpPr>
            <p:cNvPr id="29" name="テキスト ボックス 28">
              <a:extLst>
                <a:ext uri="{FF2B5EF4-FFF2-40B4-BE49-F238E27FC236}">
                  <a16:creationId xmlns:a16="http://schemas.microsoft.com/office/drawing/2014/main" id="{79480F1C-D324-A7E1-44FE-510605CF6A0F}"/>
                </a:ext>
              </a:extLst>
            </p:cNvPr>
            <p:cNvSpPr txBox="1"/>
            <p:nvPr/>
          </p:nvSpPr>
          <p:spPr>
            <a:xfrm rot="5241102">
              <a:off x="7324624" y="4079547"/>
              <a:ext cx="441146" cy="707886"/>
            </a:xfrm>
            <a:prstGeom prst="rect">
              <a:avLst/>
            </a:prstGeom>
            <a:noFill/>
          </p:spPr>
          <p:txBody>
            <a:bodyPr wrap="none" rtlCol="0">
              <a:spAutoFit/>
            </a:bodyPr>
            <a:lstStyle/>
            <a:p>
              <a:r>
                <a:rPr kumimoji="1" lang="en-US" altLang="ja-JP" sz="4000" dirty="0"/>
                <a:t>=</a:t>
              </a:r>
              <a:endParaRPr kumimoji="1" lang="ja-JP" altLang="en-US" sz="4000" dirty="0"/>
            </a:p>
          </p:txBody>
        </p:sp>
        <p:pic>
          <p:nvPicPr>
            <p:cNvPr id="30" name="図 29">
              <a:extLst>
                <a:ext uri="{FF2B5EF4-FFF2-40B4-BE49-F238E27FC236}">
                  <a16:creationId xmlns:a16="http://schemas.microsoft.com/office/drawing/2014/main" id="{99E84BA0-9419-64B5-783E-445AECA8FBDB}"/>
                </a:ext>
              </a:extLst>
            </p:cNvPr>
            <p:cNvPicPr>
              <a:picLocks noChangeAspect="1"/>
            </p:cNvPicPr>
            <p:nvPr>
              <p:custDataLst>
                <p:tags r:id="rId7"/>
              </p:custDataLst>
            </p:nvPr>
          </p:nvPicPr>
          <p:blipFill>
            <a:blip r:embed="rId15"/>
            <a:stretch>
              <a:fillRect/>
            </a:stretch>
          </p:blipFill>
          <p:spPr>
            <a:xfrm>
              <a:off x="3007894" y="4689841"/>
              <a:ext cx="8620593" cy="817880"/>
            </a:xfrm>
            <a:prstGeom prst="rect">
              <a:avLst/>
            </a:prstGeom>
          </p:spPr>
        </p:pic>
        <p:sp>
          <p:nvSpPr>
            <p:cNvPr id="35" name="テキスト ボックス 34">
              <a:extLst>
                <a:ext uri="{FF2B5EF4-FFF2-40B4-BE49-F238E27FC236}">
                  <a16:creationId xmlns:a16="http://schemas.microsoft.com/office/drawing/2014/main" id="{C7833213-1083-E429-C88A-20FE05422FB2}"/>
                </a:ext>
              </a:extLst>
            </p:cNvPr>
            <p:cNvSpPr txBox="1"/>
            <p:nvPr/>
          </p:nvSpPr>
          <p:spPr>
            <a:xfrm>
              <a:off x="7712597" y="4240194"/>
              <a:ext cx="343364" cy="369332"/>
            </a:xfrm>
            <a:prstGeom prst="rect">
              <a:avLst/>
            </a:prstGeom>
            <a:noFill/>
          </p:spPr>
          <p:txBody>
            <a:bodyPr wrap="none" rtlCol="0">
              <a:spAutoFit/>
            </a:bodyPr>
            <a:lstStyle/>
            <a:p>
              <a:r>
                <a:rPr kumimoji="1" lang="ja-JP" altLang="en-US" dirty="0">
                  <a:solidFill>
                    <a:schemeClr val="accent1"/>
                  </a:solidFill>
                </a:rPr>
                <a:t>♥</a:t>
              </a:r>
            </a:p>
          </p:txBody>
        </p:sp>
      </p:grpSp>
      <p:sp>
        <p:nvSpPr>
          <p:cNvPr id="37" name="テキスト ボックス 36">
            <a:extLst>
              <a:ext uri="{FF2B5EF4-FFF2-40B4-BE49-F238E27FC236}">
                <a16:creationId xmlns:a16="http://schemas.microsoft.com/office/drawing/2014/main" id="{FE8AA672-FFAD-6291-58A5-439FFA6F44B6}"/>
              </a:ext>
            </a:extLst>
          </p:cNvPr>
          <p:cNvSpPr txBox="1"/>
          <p:nvPr/>
        </p:nvSpPr>
        <p:spPr>
          <a:xfrm>
            <a:off x="6175094" y="5706319"/>
            <a:ext cx="1915909" cy="646331"/>
          </a:xfrm>
          <a:prstGeom prst="rect">
            <a:avLst/>
          </a:prstGeom>
          <a:noFill/>
        </p:spPr>
        <p:txBody>
          <a:bodyPr wrap="none" rtlCol="0">
            <a:spAutoFit/>
          </a:bodyPr>
          <a:lstStyle/>
          <a:p>
            <a:r>
              <a:rPr kumimoji="1" lang="ja-JP" altLang="en-US" dirty="0"/>
              <a:t>∵　規格化条件</a:t>
            </a:r>
            <a:endParaRPr kumimoji="1" lang="en-US" altLang="ja-JP" dirty="0"/>
          </a:p>
          <a:p>
            <a:r>
              <a:rPr kumimoji="1" lang="ja-JP" altLang="en-US" dirty="0"/>
              <a:t>　　 と和を●す</a:t>
            </a:r>
          </a:p>
        </p:txBody>
      </p:sp>
    </p:spTree>
    <p:extLst>
      <p:ext uri="{BB962C8B-B14F-4D97-AF65-F5344CB8AC3E}">
        <p14:creationId xmlns:p14="http://schemas.microsoft.com/office/powerpoint/2010/main" val="405712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8" grpId="0"/>
      <p:bldP spid="32" grpId="0"/>
      <p:bldP spid="34"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095C6AC-C7B3-4E7D-949E-50E9191F61CC}"/>
              </a:ext>
            </a:extLst>
          </p:cNvPr>
          <p:cNvSpPr txBox="1"/>
          <p:nvPr/>
        </p:nvSpPr>
        <p:spPr>
          <a:xfrm>
            <a:off x="633992" y="920447"/>
            <a:ext cx="2236510" cy="707886"/>
          </a:xfrm>
          <a:prstGeom prst="rect">
            <a:avLst/>
          </a:prstGeom>
          <a:noFill/>
        </p:spPr>
        <p:txBody>
          <a:bodyPr wrap="none" rtlCol="0">
            <a:spAutoFit/>
          </a:bodyPr>
          <a:lstStyle/>
          <a:p>
            <a:r>
              <a:rPr lang="en-US" altLang="ja-JP" sz="4000" dirty="0">
                <a:solidFill>
                  <a:schemeClr val="accent2"/>
                </a:solidFill>
              </a:rPr>
              <a:t>Bell</a:t>
            </a:r>
            <a:r>
              <a:rPr lang="ja-JP" altLang="en-US" sz="4000" dirty="0">
                <a:solidFill>
                  <a:schemeClr val="accent2"/>
                </a:solidFill>
              </a:rPr>
              <a:t>定理</a:t>
            </a:r>
            <a:endParaRPr lang="en-US" altLang="ja-JP" sz="4000" dirty="0">
              <a:solidFill>
                <a:schemeClr val="accent2"/>
              </a:solidFill>
            </a:endParaRPr>
          </a:p>
        </p:txBody>
      </p:sp>
      <p:sp>
        <p:nvSpPr>
          <p:cNvPr id="6" name="テキスト ボックス 5">
            <a:extLst>
              <a:ext uri="{FF2B5EF4-FFF2-40B4-BE49-F238E27FC236}">
                <a16:creationId xmlns:a16="http://schemas.microsoft.com/office/drawing/2014/main" id="{45FF0601-C59C-728A-D7DB-B1299ECADB2C}"/>
              </a:ext>
            </a:extLst>
          </p:cNvPr>
          <p:cNvSpPr txBox="1"/>
          <p:nvPr/>
        </p:nvSpPr>
        <p:spPr>
          <a:xfrm>
            <a:off x="706940" y="2843843"/>
            <a:ext cx="2800676" cy="646331"/>
          </a:xfrm>
          <a:prstGeom prst="rect">
            <a:avLst/>
          </a:prstGeom>
          <a:noFill/>
        </p:spPr>
        <p:txBody>
          <a:bodyPr wrap="square" rtlCol="0">
            <a:spAutoFit/>
          </a:bodyPr>
          <a:lstStyle/>
          <a:p>
            <a:r>
              <a:rPr lang="ja-JP" altLang="en-US" sz="3600" dirty="0"/>
              <a:t>実在性</a:t>
            </a:r>
            <a:endParaRPr kumimoji="1" lang="ja-JP" altLang="en-US" sz="3600" dirty="0"/>
          </a:p>
        </p:txBody>
      </p:sp>
      <p:sp>
        <p:nvSpPr>
          <p:cNvPr id="21" name="テキスト ボックス 20">
            <a:extLst>
              <a:ext uri="{FF2B5EF4-FFF2-40B4-BE49-F238E27FC236}">
                <a16:creationId xmlns:a16="http://schemas.microsoft.com/office/drawing/2014/main" id="{9ED5F38F-0650-AAEF-8517-C2DC703C0B0C}"/>
              </a:ext>
            </a:extLst>
          </p:cNvPr>
          <p:cNvSpPr txBox="1"/>
          <p:nvPr/>
        </p:nvSpPr>
        <p:spPr>
          <a:xfrm>
            <a:off x="1635275" y="3801632"/>
            <a:ext cx="1940359" cy="646331"/>
          </a:xfrm>
          <a:prstGeom prst="rect">
            <a:avLst/>
          </a:prstGeom>
          <a:noFill/>
        </p:spPr>
        <p:txBody>
          <a:bodyPr wrap="square" rtlCol="0">
            <a:spAutoFit/>
          </a:bodyPr>
          <a:lstStyle/>
          <a:p>
            <a:r>
              <a:rPr kumimoji="1" lang="ja-JP" altLang="en-US" sz="3600" dirty="0"/>
              <a:t>局所性</a:t>
            </a:r>
          </a:p>
        </p:txBody>
      </p:sp>
      <p:pic>
        <p:nvPicPr>
          <p:cNvPr id="10" name="図 9" descr="挿絵 が含まれている画像&#10;&#10;自動的に生成された説明">
            <a:extLst>
              <a:ext uri="{FF2B5EF4-FFF2-40B4-BE49-F238E27FC236}">
                <a16:creationId xmlns:a16="http://schemas.microsoft.com/office/drawing/2014/main" id="{3477D70D-6A8A-D2DD-CF5B-D0140DC94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024" y="2454580"/>
            <a:ext cx="1124192" cy="854386"/>
          </a:xfrm>
          <a:prstGeom prst="rect">
            <a:avLst/>
          </a:prstGeom>
        </p:spPr>
      </p:pic>
      <p:pic>
        <p:nvPicPr>
          <p:cNvPr id="14" name="図 13" descr="図形&#10;&#10;中程度の精度で自動的に生成された説明">
            <a:extLst>
              <a:ext uri="{FF2B5EF4-FFF2-40B4-BE49-F238E27FC236}">
                <a16:creationId xmlns:a16="http://schemas.microsoft.com/office/drawing/2014/main" id="{3A513CB6-AB92-926A-7DEA-737B2B70D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5559" y="3346149"/>
            <a:ext cx="1192362" cy="995722"/>
          </a:xfrm>
          <a:prstGeom prst="rect">
            <a:avLst/>
          </a:prstGeom>
        </p:spPr>
      </p:pic>
      <p:pic>
        <p:nvPicPr>
          <p:cNvPr id="2" name="図 1" descr="挿絵 が含まれている画像&#10;&#10;自動的に生成された説明">
            <a:extLst>
              <a:ext uri="{FF2B5EF4-FFF2-40B4-BE49-F238E27FC236}">
                <a16:creationId xmlns:a16="http://schemas.microsoft.com/office/drawing/2014/main" id="{85DA10D5-6B18-F527-3DB4-7CD61DC12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5781" y="4613844"/>
            <a:ext cx="1192363" cy="938857"/>
          </a:xfrm>
          <a:prstGeom prst="rect">
            <a:avLst/>
          </a:prstGeom>
        </p:spPr>
      </p:pic>
      <p:sp>
        <p:nvSpPr>
          <p:cNvPr id="3" name="テキスト ボックス 2">
            <a:extLst>
              <a:ext uri="{FF2B5EF4-FFF2-40B4-BE49-F238E27FC236}">
                <a16:creationId xmlns:a16="http://schemas.microsoft.com/office/drawing/2014/main" id="{84A433AC-2EE4-C7E0-E944-02E9EA746B7D}"/>
              </a:ext>
            </a:extLst>
          </p:cNvPr>
          <p:cNvSpPr txBox="1"/>
          <p:nvPr/>
        </p:nvSpPr>
        <p:spPr>
          <a:xfrm>
            <a:off x="2333283" y="4865809"/>
            <a:ext cx="2183409" cy="646331"/>
          </a:xfrm>
          <a:prstGeom prst="rect">
            <a:avLst/>
          </a:prstGeom>
          <a:noFill/>
        </p:spPr>
        <p:txBody>
          <a:bodyPr wrap="square" rtlCol="0">
            <a:spAutoFit/>
          </a:bodyPr>
          <a:lstStyle/>
          <a:p>
            <a:r>
              <a:rPr kumimoji="1" lang="ja-JP" altLang="en-US" sz="3600" dirty="0"/>
              <a:t>自由意志</a:t>
            </a:r>
          </a:p>
        </p:txBody>
      </p:sp>
      <p:sp>
        <p:nvSpPr>
          <p:cNvPr id="7" name="テキスト ボックス 6">
            <a:extLst>
              <a:ext uri="{FF2B5EF4-FFF2-40B4-BE49-F238E27FC236}">
                <a16:creationId xmlns:a16="http://schemas.microsoft.com/office/drawing/2014/main" id="{D211BA8C-9519-EF4C-5A83-D7F874FEA9AA}"/>
              </a:ext>
            </a:extLst>
          </p:cNvPr>
          <p:cNvSpPr txBox="1"/>
          <p:nvPr/>
        </p:nvSpPr>
        <p:spPr>
          <a:xfrm>
            <a:off x="7477208" y="3143785"/>
            <a:ext cx="2954655" cy="646331"/>
          </a:xfrm>
          <a:prstGeom prst="rect">
            <a:avLst/>
          </a:prstGeom>
          <a:noFill/>
        </p:spPr>
        <p:txBody>
          <a:bodyPr wrap="none" rtlCol="0">
            <a:spAutoFit/>
          </a:bodyPr>
          <a:lstStyle/>
          <a:p>
            <a:r>
              <a:rPr kumimoji="1" lang="en-US" altLang="ja-JP" sz="3600" dirty="0"/>
              <a:t>Bell</a:t>
            </a:r>
            <a:r>
              <a:rPr kumimoji="1" lang="ja-JP" altLang="en-US" sz="3600" dirty="0"/>
              <a:t>の不等式</a:t>
            </a:r>
          </a:p>
        </p:txBody>
      </p:sp>
      <p:sp>
        <p:nvSpPr>
          <p:cNvPr id="11" name="矢印: ストライプ 10">
            <a:extLst>
              <a:ext uri="{FF2B5EF4-FFF2-40B4-BE49-F238E27FC236}">
                <a16:creationId xmlns:a16="http://schemas.microsoft.com/office/drawing/2014/main" id="{6F07CA29-B5E1-2A71-D689-FF45539108E4}"/>
              </a:ext>
            </a:extLst>
          </p:cNvPr>
          <p:cNvSpPr/>
          <p:nvPr/>
        </p:nvSpPr>
        <p:spPr>
          <a:xfrm>
            <a:off x="5893887" y="3594851"/>
            <a:ext cx="814236" cy="71584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2C65833-73AA-B03C-8754-9626A33CFE9B}"/>
              </a:ext>
            </a:extLst>
          </p:cNvPr>
          <p:cNvSpPr txBox="1"/>
          <p:nvPr/>
        </p:nvSpPr>
        <p:spPr>
          <a:xfrm>
            <a:off x="7374224" y="4177669"/>
            <a:ext cx="4134465" cy="523220"/>
          </a:xfrm>
          <a:prstGeom prst="rect">
            <a:avLst/>
          </a:prstGeom>
          <a:noFill/>
        </p:spPr>
        <p:txBody>
          <a:bodyPr wrap="none" rtlCol="0">
            <a:spAutoFit/>
          </a:bodyPr>
          <a:lstStyle/>
          <a:p>
            <a:r>
              <a:rPr lang="ja-JP" altLang="en-US" sz="2800" dirty="0">
                <a:solidFill>
                  <a:schemeClr val="accent5"/>
                </a:solidFill>
              </a:rPr>
              <a:t>実験で検証可能な不等式</a:t>
            </a:r>
            <a:endParaRPr kumimoji="1" lang="ja-JP" altLang="en-US" sz="2800" dirty="0">
              <a:solidFill>
                <a:schemeClr val="accent5"/>
              </a:solidFill>
            </a:endParaRPr>
          </a:p>
        </p:txBody>
      </p:sp>
      <p:sp>
        <p:nvSpPr>
          <p:cNvPr id="13" name="テキスト ボックス 12">
            <a:extLst>
              <a:ext uri="{FF2B5EF4-FFF2-40B4-BE49-F238E27FC236}">
                <a16:creationId xmlns:a16="http://schemas.microsoft.com/office/drawing/2014/main" id="{E4E71FCE-D1D7-82AF-4373-0FC538131E8A}"/>
              </a:ext>
            </a:extLst>
          </p:cNvPr>
          <p:cNvSpPr txBox="1"/>
          <p:nvPr/>
        </p:nvSpPr>
        <p:spPr>
          <a:xfrm>
            <a:off x="2444925" y="5464822"/>
            <a:ext cx="2031325" cy="369332"/>
          </a:xfrm>
          <a:prstGeom prst="rect">
            <a:avLst/>
          </a:prstGeom>
          <a:noFill/>
        </p:spPr>
        <p:txBody>
          <a:bodyPr wrap="none" rtlCol="0">
            <a:spAutoFit/>
          </a:bodyPr>
          <a:lstStyle/>
          <a:p>
            <a:r>
              <a:rPr kumimoji="1" lang="en-US" altLang="ja-JP" dirty="0"/>
              <a:t>(</a:t>
            </a:r>
            <a:r>
              <a:rPr kumimoji="1" lang="ja-JP" altLang="en-US" dirty="0"/>
              <a:t>真のランダムさ</a:t>
            </a:r>
            <a:r>
              <a:rPr kumimoji="1" lang="en-US" altLang="ja-JP" dirty="0"/>
              <a:t>)</a:t>
            </a:r>
            <a:endParaRPr kumimoji="1" lang="ja-JP" altLang="en-US" dirty="0"/>
          </a:p>
        </p:txBody>
      </p:sp>
      <p:pic>
        <p:nvPicPr>
          <p:cNvPr id="9" name="図 8">
            <a:extLst>
              <a:ext uri="{FF2B5EF4-FFF2-40B4-BE49-F238E27FC236}">
                <a16:creationId xmlns:a16="http://schemas.microsoft.com/office/drawing/2014/main" id="{DA29B095-64EB-16D7-270C-EB68CB1286E0}"/>
              </a:ext>
            </a:extLst>
          </p:cNvPr>
          <p:cNvPicPr>
            <a:picLocks noChangeAspect="1"/>
          </p:cNvPicPr>
          <p:nvPr/>
        </p:nvPicPr>
        <p:blipFill>
          <a:blip r:embed="rId6"/>
          <a:stretch>
            <a:fillRect/>
          </a:stretch>
        </p:blipFill>
        <p:spPr>
          <a:xfrm>
            <a:off x="10373929" y="815791"/>
            <a:ext cx="1295100" cy="1351879"/>
          </a:xfrm>
          <a:prstGeom prst="rect">
            <a:avLst/>
          </a:prstGeom>
        </p:spPr>
      </p:pic>
      <p:sp>
        <p:nvSpPr>
          <p:cNvPr id="15" name="テキスト ボックス 14">
            <a:extLst>
              <a:ext uri="{FF2B5EF4-FFF2-40B4-BE49-F238E27FC236}">
                <a16:creationId xmlns:a16="http://schemas.microsoft.com/office/drawing/2014/main" id="{720AC852-B0A6-469D-FF60-ED19CBBC8728}"/>
              </a:ext>
            </a:extLst>
          </p:cNvPr>
          <p:cNvSpPr txBox="1"/>
          <p:nvPr/>
        </p:nvSpPr>
        <p:spPr>
          <a:xfrm>
            <a:off x="10373929" y="2272561"/>
            <a:ext cx="1534389" cy="369332"/>
          </a:xfrm>
          <a:prstGeom prst="rect">
            <a:avLst/>
          </a:prstGeom>
          <a:noFill/>
        </p:spPr>
        <p:txBody>
          <a:bodyPr wrap="square" rtlCol="0">
            <a:spAutoFit/>
          </a:bodyPr>
          <a:lstStyle/>
          <a:p>
            <a:r>
              <a:rPr lang="en-US" altLang="ja-JP" dirty="0"/>
              <a:t>Bell </a:t>
            </a:r>
            <a:r>
              <a:rPr kumimoji="1" lang="en-US" altLang="ja-JP" dirty="0"/>
              <a:t>(1964)</a:t>
            </a:r>
            <a:endParaRPr kumimoji="1" lang="ja-JP" altLang="en-US" dirty="0"/>
          </a:p>
        </p:txBody>
      </p:sp>
    </p:spTree>
    <p:extLst>
      <p:ext uri="{BB962C8B-B14F-4D97-AF65-F5344CB8AC3E}">
        <p14:creationId xmlns:p14="http://schemas.microsoft.com/office/powerpoint/2010/main" val="244097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3" grpId="0"/>
      <p:bldP spid="7" grpId="0"/>
      <p:bldP spid="11" grpId="0" animBg="1"/>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3955B-6E89-6CB4-DACD-8548B0E6BA75}"/>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99A48034-2B14-998C-0371-7D6BE5508155}"/>
              </a:ext>
            </a:extLst>
          </p:cNvPr>
          <p:cNvPicPr>
            <a:picLocks noChangeAspect="1"/>
          </p:cNvPicPr>
          <p:nvPr>
            <p:custDataLst>
              <p:tags r:id="rId1"/>
            </p:custDataLst>
          </p:nvPr>
        </p:nvPicPr>
        <p:blipFill>
          <a:blip r:embed="rId3"/>
          <a:stretch>
            <a:fillRect/>
          </a:stretch>
        </p:blipFill>
        <p:spPr>
          <a:xfrm>
            <a:off x="4392572" y="3496838"/>
            <a:ext cx="2816851" cy="635323"/>
          </a:xfrm>
          <a:prstGeom prst="rect">
            <a:avLst/>
          </a:prstGeom>
        </p:spPr>
      </p:pic>
      <p:sp>
        <p:nvSpPr>
          <p:cNvPr id="7" name="テキスト ボックス 6">
            <a:extLst>
              <a:ext uri="{FF2B5EF4-FFF2-40B4-BE49-F238E27FC236}">
                <a16:creationId xmlns:a16="http://schemas.microsoft.com/office/drawing/2014/main" id="{E12662B8-74F5-1EB1-99B9-BB82C3DC9A7B}"/>
              </a:ext>
            </a:extLst>
          </p:cNvPr>
          <p:cNvSpPr txBox="1"/>
          <p:nvPr/>
        </p:nvSpPr>
        <p:spPr>
          <a:xfrm>
            <a:off x="4444678" y="1585731"/>
            <a:ext cx="2646878" cy="584775"/>
          </a:xfrm>
          <a:prstGeom prst="rect">
            <a:avLst/>
          </a:prstGeom>
          <a:noFill/>
        </p:spPr>
        <p:txBody>
          <a:bodyPr wrap="none" rtlCol="0">
            <a:spAutoFit/>
          </a:bodyPr>
          <a:lstStyle/>
          <a:p>
            <a:r>
              <a:rPr kumimoji="1" lang="ja-JP" altLang="en-US" sz="3200" dirty="0"/>
              <a:t>同時確率分布</a:t>
            </a:r>
          </a:p>
        </p:txBody>
      </p:sp>
      <p:cxnSp>
        <p:nvCxnSpPr>
          <p:cNvPr id="9" name="直線矢印コネクタ 8">
            <a:extLst>
              <a:ext uri="{FF2B5EF4-FFF2-40B4-BE49-F238E27FC236}">
                <a16:creationId xmlns:a16="http://schemas.microsoft.com/office/drawing/2014/main" id="{CF5C8EF2-4703-E187-8F3B-1505AE0B5557}"/>
              </a:ext>
            </a:extLst>
          </p:cNvPr>
          <p:cNvCxnSpPr>
            <a:cxnSpLocks/>
          </p:cNvCxnSpPr>
          <p:nvPr/>
        </p:nvCxnSpPr>
        <p:spPr>
          <a:xfrm>
            <a:off x="7205241" y="2413322"/>
            <a:ext cx="1927184" cy="1672541"/>
          </a:xfrm>
          <a:prstGeom prst="straightConnector1">
            <a:avLst/>
          </a:prstGeom>
          <a:ln w="47625">
            <a:tailEnd type="stealth" w="lg" len="lg"/>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F381E49-71D0-12A2-B113-C54B0D6F08CA}"/>
              </a:ext>
            </a:extLst>
          </p:cNvPr>
          <p:cNvSpPr txBox="1"/>
          <p:nvPr/>
        </p:nvSpPr>
        <p:spPr>
          <a:xfrm>
            <a:off x="8144718" y="4678100"/>
            <a:ext cx="3262432" cy="1077218"/>
          </a:xfrm>
          <a:prstGeom prst="rect">
            <a:avLst/>
          </a:prstGeom>
          <a:noFill/>
        </p:spPr>
        <p:txBody>
          <a:bodyPr wrap="none" rtlCol="0">
            <a:spAutoFit/>
          </a:bodyPr>
          <a:lstStyle/>
          <a:p>
            <a:r>
              <a:rPr kumimoji="1" lang="ja-JP" altLang="en-US" sz="3200" dirty="0"/>
              <a:t>決定論的</a:t>
            </a:r>
            <a:endParaRPr kumimoji="1" lang="en-US" altLang="ja-JP" sz="3200" dirty="0"/>
          </a:p>
          <a:p>
            <a:r>
              <a:rPr kumimoji="1" lang="ja-JP" altLang="en-US" sz="3200" dirty="0"/>
              <a:t> 局所隠れた変数</a:t>
            </a:r>
          </a:p>
        </p:txBody>
      </p:sp>
      <p:cxnSp>
        <p:nvCxnSpPr>
          <p:cNvPr id="13" name="直線矢印コネクタ 12">
            <a:extLst>
              <a:ext uri="{FF2B5EF4-FFF2-40B4-BE49-F238E27FC236}">
                <a16:creationId xmlns:a16="http://schemas.microsoft.com/office/drawing/2014/main" id="{099D299F-CFCA-D2FB-F032-E9CE67DB6422}"/>
              </a:ext>
            </a:extLst>
          </p:cNvPr>
          <p:cNvCxnSpPr>
            <a:cxnSpLocks/>
          </p:cNvCxnSpPr>
          <p:nvPr/>
        </p:nvCxnSpPr>
        <p:spPr>
          <a:xfrm flipH="1">
            <a:off x="4242121" y="5416953"/>
            <a:ext cx="3478192" cy="0"/>
          </a:xfrm>
          <a:prstGeom prst="straightConnector1">
            <a:avLst/>
          </a:prstGeom>
          <a:ln w="47625">
            <a:tailEnd type="stealth" w="lg" len="lg"/>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F707471-FF5A-A4C6-8BBC-B3543DE20F3D}"/>
              </a:ext>
            </a:extLst>
          </p:cNvPr>
          <p:cNvSpPr txBox="1"/>
          <p:nvPr/>
        </p:nvSpPr>
        <p:spPr>
          <a:xfrm>
            <a:off x="611528" y="4714753"/>
            <a:ext cx="3262432" cy="1077218"/>
          </a:xfrm>
          <a:prstGeom prst="rect">
            <a:avLst/>
          </a:prstGeom>
          <a:noFill/>
        </p:spPr>
        <p:txBody>
          <a:bodyPr wrap="none" rtlCol="0">
            <a:spAutoFit/>
          </a:bodyPr>
          <a:lstStyle/>
          <a:p>
            <a:r>
              <a:rPr kumimoji="1" lang="ja-JP" altLang="en-US" sz="3200" dirty="0"/>
              <a:t>確率的</a:t>
            </a:r>
            <a:endParaRPr kumimoji="1" lang="en-US" altLang="ja-JP" sz="3200" dirty="0"/>
          </a:p>
          <a:p>
            <a:r>
              <a:rPr kumimoji="1" lang="ja-JP" altLang="en-US" sz="3200" dirty="0"/>
              <a:t> 局所隠れた変数</a:t>
            </a:r>
          </a:p>
        </p:txBody>
      </p:sp>
      <p:cxnSp>
        <p:nvCxnSpPr>
          <p:cNvPr id="17" name="直線矢印コネクタ 16">
            <a:extLst>
              <a:ext uri="{FF2B5EF4-FFF2-40B4-BE49-F238E27FC236}">
                <a16:creationId xmlns:a16="http://schemas.microsoft.com/office/drawing/2014/main" id="{5551FFA2-59B7-C98A-0739-45B4CD4A3057}"/>
              </a:ext>
            </a:extLst>
          </p:cNvPr>
          <p:cNvCxnSpPr>
            <a:cxnSpLocks/>
          </p:cNvCxnSpPr>
          <p:nvPr/>
        </p:nvCxnSpPr>
        <p:spPr>
          <a:xfrm flipV="1">
            <a:off x="2860874" y="2349661"/>
            <a:ext cx="2087303" cy="1963839"/>
          </a:xfrm>
          <a:prstGeom prst="straightConnector1">
            <a:avLst/>
          </a:prstGeom>
          <a:ln w="476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EC0AE65E-C08B-7991-6692-6052E701DEBD}"/>
              </a:ext>
            </a:extLst>
          </p:cNvPr>
          <p:cNvSpPr txBox="1"/>
          <p:nvPr/>
        </p:nvSpPr>
        <p:spPr>
          <a:xfrm>
            <a:off x="10411428" y="6400799"/>
            <a:ext cx="4235311" cy="369332"/>
          </a:xfrm>
          <a:prstGeom prst="rect">
            <a:avLst/>
          </a:prstGeom>
          <a:noFill/>
        </p:spPr>
        <p:txBody>
          <a:bodyPr wrap="square" rtlCol="0">
            <a:spAutoFit/>
          </a:bodyPr>
          <a:lstStyle/>
          <a:p>
            <a:r>
              <a:rPr kumimoji="1" lang="en-US" altLang="ja-JP" dirty="0"/>
              <a:t>Fine (1982)</a:t>
            </a:r>
            <a:endParaRPr kumimoji="1" lang="ja-JP" altLang="en-US" dirty="0"/>
          </a:p>
        </p:txBody>
      </p:sp>
      <p:sp>
        <p:nvSpPr>
          <p:cNvPr id="2" name="思考の吹き出し: 雲形 1">
            <a:extLst>
              <a:ext uri="{FF2B5EF4-FFF2-40B4-BE49-F238E27FC236}">
                <a16:creationId xmlns:a16="http://schemas.microsoft.com/office/drawing/2014/main" id="{50FFEDDA-E5FD-9D3C-4354-27C550309854}"/>
              </a:ext>
            </a:extLst>
          </p:cNvPr>
          <p:cNvSpPr/>
          <p:nvPr/>
        </p:nvSpPr>
        <p:spPr>
          <a:xfrm>
            <a:off x="266218" y="1626243"/>
            <a:ext cx="3084653" cy="1423686"/>
          </a:xfrm>
          <a:prstGeom prst="cloudCallout">
            <a:avLst>
              <a:gd name="adj1" fmla="val 51400"/>
              <a:gd name="adj2" fmla="val 372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説明能力</a:t>
            </a:r>
            <a:endParaRPr kumimoji="1" lang="en-US" altLang="ja-JP" sz="2800" dirty="0"/>
          </a:p>
          <a:p>
            <a:pPr algn="ctr"/>
            <a:r>
              <a:rPr kumimoji="1" lang="ja-JP" altLang="en-US" sz="2800" dirty="0"/>
              <a:t>は等価！</a:t>
            </a:r>
          </a:p>
        </p:txBody>
      </p:sp>
    </p:spTree>
    <p:extLst>
      <p:ext uri="{BB962C8B-B14F-4D97-AF65-F5344CB8AC3E}">
        <p14:creationId xmlns:p14="http://schemas.microsoft.com/office/powerpoint/2010/main" val="130221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8D4416A-9D47-1793-C4AF-EF2F193B413D}"/>
              </a:ext>
            </a:extLst>
          </p:cNvPr>
          <p:cNvSpPr txBox="1"/>
          <p:nvPr/>
        </p:nvSpPr>
        <p:spPr>
          <a:xfrm>
            <a:off x="3177250" y="3455043"/>
            <a:ext cx="5955476" cy="646331"/>
          </a:xfrm>
          <a:prstGeom prst="rect">
            <a:avLst/>
          </a:prstGeom>
          <a:noFill/>
        </p:spPr>
        <p:txBody>
          <a:bodyPr wrap="none" rtlCol="0">
            <a:spAutoFit/>
          </a:bodyPr>
          <a:lstStyle/>
          <a:p>
            <a:r>
              <a:rPr kumimoji="1" lang="ja-JP" altLang="en-US" sz="3600" dirty="0"/>
              <a:t>なぜ</a:t>
            </a:r>
            <a:r>
              <a:rPr kumimoji="1" lang="en-US" altLang="ja-JP" sz="3600" dirty="0"/>
              <a:t>CHSH</a:t>
            </a:r>
            <a:r>
              <a:rPr kumimoji="1" lang="ja-JP" altLang="en-US" sz="3600" dirty="0"/>
              <a:t>不等式は偉いのか</a:t>
            </a:r>
            <a:r>
              <a:rPr kumimoji="1" lang="en-US" altLang="ja-JP" sz="3600" dirty="0"/>
              <a:t>?</a:t>
            </a:r>
            <a:endParaRPr kumimoji="1" lang="ja-JP" altLang="en-US" sz="3600" dirty="0"/>
          </a:p>
        </p:txBody>
      </p:sp>
    </p:spTree>
    <p:extLst>
      <p:ext uri="{BB962C8B-B14F-4D97-AF65-F5344CB8AC3E}">
        <p14:creationId xmlns:p14="http://schemas.microsoft.com/office/powerpoint/2010/main" val="398625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2B65CE-7EB3-59DA-91FE-73F6BB9B693F}"/>
              </a:ext>
            </a:extLst>
          </p:cNvPr>
          <p:cNvSpPr txBox="1"/>
          <p:nvPr/>
        </p:nvSpPr>
        <p:spPr>
          <a:xfrm>
            <a:off x="601883" y="1307938"/>
            <a:ext cx="7776488" cy="584775"/>
          </a:xfrm>
          <a:prstGeom prst="rect">
            <a:avLst/>
          </a:prstGeom>
          <a:noFill/>
        </p:spPr>
        <p:txBody>
          <a:bodyPr wrap="none" rtlCol="0">
            <a:spAutoFit/>
          </a:bodyPr>
          <a:lstStyle/>
          <a:p>
            <a:r>
              <a:rPr kumimoji="1" lang="ja-JP" altLang="en-US" sz="3200" dirty="0"/>
              <a:t>局所隠れた変数理論 　　　</a:t>
            </a:r>
            <a:r>
              <a:rPr kumimoji="1" lang="en-US" altLang="ja-JP" sz="3200" dirty="0"/>
              <a:t>Bell</a:t>
            </a:r>
            <a:r>
              <a:rPr kumimoji="1" lang="ja-JP" altLang="en-US" sz="3200" dirty="0"/>
              <a:t>の不等式</a:t>
            </a:r>
          </a:p>
        </p:txBody>
      </p:sp>
      <p:sp>
        <p:nvSpPr>
          <p:cNvPr id="3" name="矢印: 右 2">
            <a:extLst>
              <a:ext uri="{FF2B5EF4-FFF2-40B4-BE49-F238E27FC236}">
                <a16:creationId xmlns:a16="http://schemas.microsoft.com/office/drawing/2014/main" id="{B37C0082-34D8-948B-831B-904AA9405472}"/>
              </a:ext>
            </a:extLst>
          </p:cNvPr>
          <p:cNvSpPr/>
          <p:nvPr/>
        </p:nvSpPr>
        <p:spPr>
          <a:xfrm>
            <a:off x="4855579" y="1093807"/>
            <a:ext cx="387752" cy="416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EB7BC29D-D051-48EB-F81D-00C26A466084}"/>
              </a:ext>
            </a:extLst>
          </p:cNvPr>
          <p:cNvSpPr/>
          <p:nvPr/>
        </p:nvSpPr>
        <p:spPr>
          <a:xfrm flipH="1">
            <a:off x="4844003" y="1790217"/>
            <a:ext cx="389681" cy="4031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quot;禁止&quot;マーク 4">
            <a:extLst>
              <a:ext uri="{FF2B5EF4-FFF2-40B4-BE49-F238E27FC236}">
                <a16:creationId xmlns:a16="http://schemas.microsoft.com/office/drawing/2014/main" id="{4D5507D8-5A71-5411-996B-83A826EA2D43}"/>
              </a:ext>
            </a:extLst>
          </p:cNvPr>
          <p:cNvSpPr/>
          <p:nvPr/>
        </p:nvSpPr>
        <p:spPr>
          <a:xfrm>
            <a:off x="4618298" y="1579944"/>
            <a:ext cx="850740" cy="810227"/>
          </a:xfrm>
          <a:prstGeom prst="noSmoking">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id="{B902E01D-7310-A3E0-0600-80F9C78F5B6B}"/>
              </a:ext>
            </a:extLst>
          </p:cNvPr>
          <p:cNvSpPr txBox="1"/>
          <p:nvPr/>
        </p:nvSpPr>
        <p:spPr>
          <a:xfrm>
            <a:off x="1749706" y="3433822"/>
            <a:ext cx="7776488" cy="584775"/>
          </a:xfrm>
          <a:prstGeom prst="rect">
            <a:avLst/>
          </a:prstGeom>
          <a:noFill/>
        </p:spPr>
        <p:txBody>
          <a:bodyPr wrap="none" rtlCol="0">
            <a:spAutoFit/>
          </a:bodyPr>
          <a:lstStyle/>
          <a:p>
            <a:r>
              <a:rPr kumimoji="1" lang="ja-JP" altLang="en-US" sz="3200" dirty="0"/>
              <a:t>局所隠れた変数理論 　　　</a:t>
            </a:r>
            <a:r>
              <a:rPr kumimoji="1" lang="en-US" altLang="ja-JP" sz="3200" dirty="0"/>
              <a:t>CHSH</a:t>
            </a:r>
            <a:r>
              <a:rPr kumimoji="1" lang="ja-JP" altLang="en-US" sz="3200" dirty="0"/>
              <a:t>不等式群</a:t>
            </a:r>
          </a:p>
        </p:txBody>
      </p:sp>
      <p:sp>
        <p:nvSpPr>
          <p:cNvPr id="7" name="矢印: 右 6">
            <a:extLst>
              <a:ext uri="{FF2B5EF4-FFF2-40B4-BE49-F238E27FC236}">
                <a16:creationId xmlns:a16="http://schemas.microsoft.com/office/drawing/2014/main" id="{8A2624AD-51EB-0DBA-1453-F028C5F10C9D}"/>
              </a:ext>
            </a:extLst>
          </p:cNvPr>
          <p:cNvSpPr/>
          <p:nvPr/>
        </p:nvSpPr>
        <p:spPr>
          <a:xfrm>
            <a:off x="5962890" y="3144456"/>
            <a:ext cx="387752" cy="416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467AB969-0F4B-1B0D-DFDD-D7940AB41580}"/>
              </a:ext>
            </a:extLst>
          </p:cNvPr>
          <p:cNvSpPr/>
          <p:nvPr/>
        </p:nvSpPr>
        <p:spPr>
          <a:xfrm flipH="1">
            <a:off x="5897300" y="3817716"/>
            <a:ext cx="416689" cy="4186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6C87478-6885-8AD0-6C8E-3230ED1040F7}"/>
              </a:ext>
            </a:extLst>
          </p:cNvPr>
          <p:cNvSpPr txBox="1"/>
          <p:nvPr/>
        </p:nvSpPr>
        <p:spPr>
          <a:xfrm>
            <a:off x="5503762" y="2598517"/>
            <a:ext cx="1454244" cy="369332"/>
          </a:xfrm>
          <a:prstGeom prst="rect">
            <a:avLst/>
          </a:prstGeom>
          <a:noFill/>
        </p:spPr>
        <p:txBody>
          <a:bodyPr wrap="none" rtlCol="0">
            <a:spAutoFit/>
          </a:bodyPr>
          <a:lstStyle/>
          <a:p>
            <a:r>
              <a:rPr kumimoji="1" lang="en-US" altLang="ja-JP" dirty="0"/>
              <a:t>(2,2,2)</a:t>
            </a:r>
            <a:r>
              <a:rPr kumimoji="1" lang="ja-JP" altLang="en-US" dirty="0"/>
              <a:t>設定</a:t>
            </a:r>
            <a:endParaRPr kumimoji="1" lang="en-US" altLang="ja-JP" dirty="0"/>
          </a:p>
        </p:txBody>
      </p:sp>
      <p:pic>
        <p:nvPicPr>
          <p:cNvPr id="13" name="図 12">
            <a:extLst>
              <a:ext uri="{FF2B5EF4-FFF2-40B4-BE49-F238E27FC236}">
                <a16:creationId xmlns:a16="http://schemas.microsoft.com/office/drawing/2014/main" id="{7E2B8A74-1BEC-CDEB-097F-58AEEC1B2F4B}"/>
              </a:ext>
            </a:extLst>
          </p:cNvPr>
          <p:cNvPicPr>
            <a:picLocks noChangeAspect="1"/>
          </p:cNvPicPr>
          <p:nvPr>
            <p:custDataLst>
              <p:tags r:id="rId1"/>
            </p:custDataLst>
          </p:nvPr>
        </p:nvPicPr>
        <p:blipFill>
          <a:blip r:embed="rId6"/>
          <a:stretch>
            <a:fillRect/>
          </a:stretch>
        </p:blipFill>
        <p:spPr>
          <a:xfrm>
            <a:off x="6985322" y="4215243"/>
            <a:ext cx="4155312" cy="321565"/>
          </a:xfrm>
          <a:prstGeom prst="rect">
            <a:avLst/>
          </a:prstGeom>
        </p:spPr>
      </p:pic>
      <p:pic>
        <p:nvPicPr>
          <p:cNvPr id="16" name="図 15">
            <a:extLst>
              <a:ext uri="{FF2B5EF4-FFF2-40B4-BE49-F238E27FC236}">
                <a16:creationId xmlns:a16="http://schemas.microsoft.com/office/drawing/2014/main" id="{2AF1A3CC-5745-23AD-4D57-F686378AFE04}"/>
              </a:ext>
            </a:extLst>
          </p:cNvPr>
          <p:cNvPicPr>
            <a:picLocks noChangeAspect="1"/>
          </p:cNvPicPr>
          <p:nvPr>
            <p:custDataLst>
              <p:tags r:id="rId2"/>
            </p:custDataLst>
          </p:nvPr>
        </p:nvPicPr>
        <p:blipFill>
          <a:blip r:embed="rId7"/>
          <a:stretch>
            <a:fillRect/>
          </a:stretch>
        </p:blipFill>
        <p:spPr>
          <a:xfrm>
            <a:off x="7004613" y="4738034"/>
            <a:ext cx="4155311" cy="321565"/>
          </a:xfrm>
          <a:prstGeom prst="rect">
            <a:avLst/>
          </a:prstGeom>
        </p:spPr>
      </p:pic>
      <p:pic>
        <p:nvPicPr>
          <p:cNvPr id="20" name="図 19">
            <a:extLst>
              <a:ext uri="{FF2B5EF4-FFF2-40B4-BE49-F238E27FC236}">
                <a16:creationId xmlns:a16="http://schemas.microsoft.com/office/drawing/2014/main" id="{3B06D914-7385-9256-3C2B-39B509439CA7}"/>
              </a:ext>
            </a:extLst>
          </p:cNvPr>
          <p:cNvPicPr>
            <a:picLocks noChangeAspect="1"/>
          </p:cNvPicPr>
          <p:nvPr>
            <p:custDataLst>
              <p:tags r:id="rId3"/>
            </p:custDataLst>
          </p:nvPr>
        </p:nvPicPr>
        <p:blipFill>
          <a:blip r:embed="rId8"/>
          <a:stretch>
            <a:fillRect/>
          </a:stretch>
        </p:blipFill>
        <p:spPr>
          <a:xfrm>
            <a:off x="6998826" y="5322555"/>
            <a:ext cx="4155311" cy="321565"/>
          </a:xfrm>
          <a:prstGeom prst="rect">
            <a:avLst/>
          </a:prstGeom>
        </p:spPr>
      </p:pic>
      <p:pic>
        <p:nvPicPr>
          <p:cNvPr id="22" name="図 21">
            <a:extLst>
              <a:ext uri="{FF2B5EF4-FFF2-40B4-BE49-F238E27FC236}">
                <a16:creationId xmlns:a16="http://schemas.microsoft.com/office/drawing/2014/main" id="{71BA84F7-98F6-FB83-4BC2-22E0B3C3361D}"/>
              </a:ext>
            </a:extLst>
          </p:cNvPr>
          <p:cNvPicPr>
            <a:picLocks noChangeAspect="1"/>
          </p:cNvPicPr>
          <p:nvPr>
            <p:custDataLst>
              <p:tags r:id="rId4"/>
            </p:custDataLst>
          </p:nvPr>
        </p:nvPicPr>
        <p:blipFill>
          <a:blip r:embed="rId9"/>
          <a:stretch>
            <a:fillRect/>
          </a:stretch>
        </p:blipFill>
        <p:spPr>
          <a:xfrm>
            <a:off x="7018117" y="5845346"/>
            <a:ext cx="4548120" cy="321565"/>
          </a:xfrm>
          <a:prstGeom prst="rect">
            <a:avLst/>
          </a:prstGeom>
        </p:spPr>
      </p:pic>
      <p:sp>
        <p:nvSpPr>
          <p:cNvPr id="24" name="テキスト ボックス 23">
            <a:extLst>
              <a:ext uri="{FF2B5EF4-FFF2-40B4-BE49-F238E27FC236}">
                <a16:creationId xmlns:a16="http://schemas.microsoft.com/office/drawing/2014/main" id="{AB123811-D401-E702-273D-E6002806C1DC}"/>
              </a:ext>
            </a:extLst>
          </p:cNvPr>
          <p:cNvSpPr txBox="1"/>
          <p:nvPr/>
        </p:nvSpPr>
        <p:spPr>
          <a:xfrm>
            <a:off x="8390522" y="6488668"/>
            <a:ext cx="3893720" cy="369332"/>
          </a:xfrm>
          <a:prstGeom prst="rect">
            <a:avLst/>
          </a:prstGeom>
          <a:noFill/>
        </p:spPr>
        <p:txBody>
          <a:bodyPr wrap="square">
            <a:spAutoFit/>
          </a:bodyPr>
          <a:lstStyle/>
          <a:p>
            <a:r>
              <a:rPr lang="en-US" altLang="ja-JP" dirty="0" err="1"/>
              <a:t>Froissard</a:t>
            </a:r>
            <a:r>
              <a:rPr lang="en-US" altLang="ja-JP" dirty="0"/>
              <a:t> (1981), Fine (1982)</a:t>
            </a:r>
            <a:endParaRPr lang="ja-JP" altLang="en-US" dirty="0"/>
          </a:p>
        </p:txBody>
      </p:sp>
    </p:spTree>
    <p:extLst>
      <p:ext uri="{BB962C8B-B14F-4D97-AF65-F5344CB8AC3E}">
        <p14:creationId xmlns:p14="http://schemas.microsoft.com/office/powerpoint/2010/main" val="428234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1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4900D8C9-E19C-F1BA-C8C0-DCDE41CD4C27}"/>
              </a:ext>
            </a:extLst>
          </p:cNvPr>
          <p:cNvPicPr>
            <a:picLocks noChangeAspect="1"/>
          </p:cNvPicPr>
          <p:nvPr>
            <p:custDataLst>
              <p:tags r:id="rId1"/>
            </p:custDataLst>
          </p:nvPr>
        </p:nvPicPr>
        <p:blipFill>
          <a:blip r:embed="rId8"/>
          <a:stretch>
            <a:fillRect/>
          </a:stretch>
        </p:blipFill>
        <p:spPr>
          <a:xfrm>
            <a:off x="7285531" y="1917484"/>
            <a:ext cx="3492707" cy="324268"/>
          </a:xfrm>
          <a:prstGeom prst="rect">
            <a:avLst/>
          </a:prstGeom>
        </p:spPr>
      </p:pic>
      <p:sp>
        <p:nvSpPr>
          <p:cNvPr id="31" name="テキスト ボックス 30">
            <a:extLst>
              <a:ext uri="{FF2B5EF4-FFF2-40B4-BE49-F238E27FC236}">
                <a16:creationId xmlns:a16="http://schemas.microsoft.com/office/drawing/2014/main" id="{432854B0-5A38-1012-09A8-B01EC68B8503}"/>
              </a:ext>
            </a:extLst>
          </p:cNvPr>
          <p:cNvSpPr txBox="1"/>
          <p:nvPr/>
        </p:nvSpPr>
        <p:spPr>
          <a:xfrm>
            <a:off x="6933235" y="1267428"/>
            <a:ext cx="3416320" cy="461665"/>
          </a:xfrm>
          <a:prstGeom prst="rect">
            <a:avLst/>
          </a:prstGeom>
          <a:noFill/>
        </p:spPr>
        <p:txBody>
          <a:bodyPr wrap="none" rtlCol="0">
            <a:spAutoFit/>
          </a:bodyPr>
          <a:lstStyle/>
          <a:p>
            <a:r>
              <a:rPr kumimoji="1" lang="ja-JP" altLang="en-US" sz="2400" dirty="0"/>
              <a:t>局所多面体</a:t>
            </a:r>
            <a:r>
              <a:rPr kumimoji="1" lang="en-US" altLang="ja-JP" sz="2400" dirty="0"/>
              <a:t>/</a:t>
            </a:r>
            <a:r>
              <a:rPr kumimoji="1" lang="ja-JP" altLang="en-US" sz="2400" dirty="0"/>
              <a:t>古典多面体</a:t>
            </a:r>
          </a:p>
        </p:txBody>
      </p:sp>
      <p:grpSp>
        <p:nvGrpSpPr>
          <p:cNvPr id="54" name="グループ化 53">
            <a:extLst>
              <a:ext uri="{FF2B5EF4-FFF2-40B4-BE49-F238E27FC236}">
                <a16:creationId xmlns:a16="http://schemas.microsoft.com/office/drawing/2014/main" id="{B04F0C2D-285A-FADE-CE8F-5A20FA249603}"/>
              </a:ext>
            </a:extLst>
          </p:cNvPr>
          <p:cNvGrpSpPr/>
          <p:nvPr/>
        </p:nvGrpSpPr>
        <p:grpSpPr>
          <a:xfrm>
            <a:off x="7010400" y="3190751"/>
            <a:ext cx="5001780" cy="1707496"/>
            <a:chOff x="7021975" y="3630592"/>
            <a:chExt cx="5001780" cy="1707496"/>
          </a:xfrm>
        </p:grpSpPr>
        <p:pic>
          <p:nvPicPr>
            <p:cNvPr id="47" name="図 46">
              <a:extLst>
                <a:ext uri="{FF2B5EF4-FFF2-40B4-BE49-F238E27FC236}">
                  <a16:creationId xmlns:a16="http://schemas.microsoft.com/office/drawing/2014/main" id="{1EE5964D-FFC0-7E81-87E5-7A23987B793F}"/>
                </a:ext>
              </a:extLst>
            </p:cNvPr>
            <p:cNvPicPr>
              <a:picLocks noChangeAspect="1"/>
            </p:cNvPicPr>
            <p:nvPr>
              <p:custDataLst>
                <p:tags r:id="rId5"/>
              </p:custDataLst>
            </p:nvPr>
          </p:nvPicPr>
          <p:blipFill>
            <a:blip r:embed="rId9"/>
            <a:stretch>
              <a:fillRect/>
            </a:stretch>
          </p:blipFill>
          <p:spPr>
            <a:xfrm>
              <a:off x="7315899" y="4194117"/>
              <a:ext cx="2919437" cy="592013"/>
            </a:xfrm>
            <a:prstGeom prst="rect">
              <a:avLst/>
            </a:prstGeom>
          </p:spPr>
        </p:pic>
        <p:pic>
          <p:nvPicPr>
            <p:cNvPr id="49" name="図 48">
              <a:extLst>
                <a:ext uri="{FF2B5EF4-FFF2-40B4-BE49-F238E27FC236}">
                  <a16:creationId xmlns:a16="http://schemas.microsoft.com/office/drawing/2014/main" id="{83186F66-A83D-1888-95F4-0072148143D3}"/>
                </a:ext>
              </a:extLst>
            </p:cNvPr>
            <p:cNvPicPr>
              <a:picLocks noChangeAspect="1"/>
            </p:cNvPicPr>
            <p:nvPr>
              <p:custDataLst>
                <p:tags r:id="rId6"/>
              </p:custDataLst>
            </p:nvPr>
          </p:nvPicPr>
          <p:blipFill>
            <a:blip r:embed="rId10"/>
            <a:stretch>
              <a:fillRect/>
            </a:stretch>
          </p:blipFill>
          <p:spPr>
            <a:xfrm>
              <a:off x="7326132" y="4883873"/>
              <a:ext cx="4697623" cy="454215"/>
            </a:xfrm>
            <a:prstGeom prst="rect">
              <a:avLst/>
            </a:prstGeom>
          </p:spPr>
        </p:pic>
        <p:sp>
          <p:nvSpPr>
            <p:cNvPr id="50" name="テキスト ボックス 49">
              <a:extLst>
                <a:ext uri="{FF2B5EF4-FFF2-40B4-BE49-F238E27FC236}">
                  <a16:creationId xmlns:a16="http://schemas.microsoft.com/office/drawing/2014/main" id="{EA31606D-D0A1-F3C2-FFFC-9EBD834A4C62}"/>
                </a:ext>
              </a:extLst>
            </p:cNvPr>
            <p:cNvSpPr txBox="1"/>
            <p:nvPr/>
          </p:nvSpPr>
          <p:spPr>
            <a:xfrm>
              <a:off x="7021975" y="3630592"/>
              <a:ext cx="2954655" cy="461665"/>
            </a:xfrm>
            <a:prstGeom prst="rect">
              <a:avLst/>
            </a:prstGeom>
            <a:noFill/>
          </p:spPr>
          <p:txBody>
            <a:bodyPr wrap="none" rtlCol="0">
              <a:spAutoFit/>
            </a:bodyPr>
            <a:lstStyle/>
            <a:p>
              <a:r>
                <a:rPr kumimoji="1" lang="ja-JP" altLang="en-US" sz="2400" dirty="0"/>
                <a:t>確率単体（多面体）</a:t>
              </a:r>
            </a:p>
          </p:txBody>
        </p:sp>
      </p:grpSp>
      <p:cxnSp>
        <p:nvCxnSpPr>
          <p:cNvPr id="52" name="直線矢印コネクタ 51">
            <a:extLst>
              <a:ext uri="{FF2B5EF4-FFF2-40B4-BE49-F238E27FC236}">
                <a16:creationId xmlns:a16="http://schemas.microsoft.com/office/drawing/2014/main" id="{7B42124B-7719-3075-F198-48D495695973}"/>
              </a:ext>
            </a:extLst>
          </p:cNvPr>
          <p:cNvCxnSpPr/>
          <p:nvPr/>
        </p:nvCxnSpPr>
        <p:spPr>
          <a:xfrm flipV="1">
            <a:off x="9300258" y="2459620"/>
            <a:ext cx="0" cy="567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25F96C64-6808-7C07-00B3-1E3A2DF136D6}"/>
              </a:ext>
            </a:extLst>
          </p:cNvPr>
          <p:cNvSpPr txBox="1"/>
          <p:nvPr/>
        </p:nvSpPr>
        <p:spPr>
          <a:xfrm>
            <a:off x="9560688" y="2592729"/>
            <a:ext cx="2723823" cy="369332"/>
          </a:xfrm>
          <a:prstGeom prst="rect">
            <a:avLst/>
          </a:prstGeom>
          <a:noFill/>
        </p:spPr>
        <p:txBody>
          <a:bodyPr wrap="none" rtlCol="0">
            <a:spAutoFit/>
          </a:bodyPr>
          <a:lstStyle/>
          <a:p>
            <a:r>
              <a:rPr kumimoji="1" lang="ja-JP" altLang="en-US" dirty="0"/>
              <a:t>周辺化（アフィン写像）</a:t>
            </a:r>
          </a:p>
        </p:txBody>
      </p:sp>
      <p:sp>
        <p:nvSpPr>
          <p:cNvPr id="56" name="フリーフォーム: 図形 55">
            <a:extLst>
              <a:ext uri="{FF2B5EF4-FFF2-40B4-BE49-F238E27FC236}">
                <a16:creationId xmlns:a16="http://schemas.microsoft.com/office/drawing/2014/main" id="{0E8E3E71-8F36-55D7-21CD-EB44A119592F}"/>
              </a:ext>
            </a:extLst>
          </p:cNvPr>
          <p:cNvSpPr/>
          <p:nvPr/>
        </p:nvSpPr>
        <p:spPr>
          <a:xfrm rot="1877540">
            <a:off x="2377439" y="3138784"/>
            <a:ext cx="3344238" cy="3113070"/>
          </a:xfrm>
          <a:custGeom>
            <a:avLst/>
            <a:gdLst>
              <a:gd name="connsiteX0" fmla="*/ 3344238 w 3344238"/>
              <a:gd name="connsiteY0" fmla="*/ 426378 h 3113070"/>
              <a:gd name="connsiteX1" fmla="*/ 1756881 w 3344238"/>
              <a:gd name="connsiteY1" fmla="*/ 0 h 3113070"/>
              <a:gd name="connsiteX2" fmla="*/ 457200 w 3344238"/>
              <a:gd name="connsiteY2" fmla="*/ 575353 h 3113070"/>
              <a:gd name="connsiteX3" fmla="*/ 0 w 3344238"/>
              <a:gd name="connsiteY3" fmla="*/ 1926405 h 3113070"/>
              <a:gd name="connsiteX4" fmla="*/ 441788 w 3344238"/>
              <a:gd name="connsiteY4" fmla="*/ 3113070 h 31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238" h="3113070">
                <a:moveTo>
                  <a:pt x="3344238" y="426378"/>
                </a:moveTo>
                <a:lnTo>
                  <a:pt x="1756881" y="0"/>
                </a:lnTo>
                <a:lnTo>
                  <a:pt x="457200" y="575353"/>
                </a:lnTo>
                <a:lnTo>
                  <a:pt x="0" y="1926405"/>
                </a:lnTo>
                <a:lnTo>
                  <a:pt x="441788" y="311307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A6EF847F-9CE3-A9FA-CC60-79843C3C4334}"/>
              </a:ext>
            </a:extLst>
          </p:cNvPr>
          <p:cNvSpPr/>
          <p:nvPr/>
        </p:nvSpPr>
        <p:spPr>
          <a:xfrm rot="1877540">
            <a:off x="2396146" y="3154162"/>
            <a:ext cx="3344238" cy="3113070"/>
          </a:xfrm>
          <a:custGeom>
            <a:avLst/>
            <a:gdLst>
              <a:gd name="connsiteX0" fmla="*/ 3344238 w 3344238"/>
              <a:gd name="connsiteY0" fmla="*/ 426378 h 3113070"/>
              <a:gd name="connsiteX1" fmla="*/ 1756881 w 3344238"/>
              <a:gd name="connsiteY1" fmla="*/ 0 h 3113070"/>
              <a:gd name="connsiteX2" fmla="*/ 457200 w 3344238"/>
              <a:gd name="connsiteY2" fmla="*/ 575353 h 3113070"/>
              <a:gd name="connsiteX3" fmla="*/ 0 w 3344238"/>
              <a:gd name="connsiteY3" fmla="*/ 1926405 h 3113070"/>
              <a:gd name="connsiteX4" fmla="*/ 441788 w 3344238"/>
              <a:gd name="connsiteY4" fmla="*/ 3113070 h 31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238" h="3113070">
                <a:moveTo>
                  <a:pt x="3344238" y="426378"/>
                </a:moveTo>
                <a:lnTo>
                  <a:pt x="1756881" y="0"/>
                </a:lnTo>
                <a:lnTo>
                  <a:pt x="457200" y="575353"/>
                </a:lnTo>
                <a:lnTo>
                  <a:pt x="0" y="1926405"/>
                </a:lnTo>
                <a:lnTo>
                  <a:pt x="441788" y="3113070"/>
                </a:lnTo>
              </a:path>
            </a:pathLst>
          </a:custGeom>
          <a:solidFill>
            <a:srgbClr val="C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コネクタ 57">
            <a:extLst>
              <a:ext uri="{FF2B5EF4-FFF2-40B4-BE49-F238E27FC236}">
                <a16:creationId xmlns:a16="http://schemas.microsoft.com/office/drawing/2014/main" id="{C4EBA28C-673D-75E6-BE1D-CCD0A06D2F8C}"/>
              </a:ext>
            </a:extLst>
          </p:cNvPr>
          <p:cNvCxnSpPr>
            <a:cxnSpLocks/>
          </p:cNvCxnSpPr>
          <p:nvPr/>
        </p:nvCxnSpPr>
        <p:spPr>
          <a:xfrm rot="1877540" flipV="1">
            <a:off x="2376253" y="1678748"/>
            <a:ext cx="1335640" cy="3914454"/>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3A0AF442-01A1-F2E9-7388-9F869259E218}"/>
              </a:ext>
            </a:extLst>
          </p:cNvPr>
          <p:cNvCxnSpPr>
            <a:cxnSpLocks/>
          </p:cNvCxnSpPr>
          <p:nvPr/>
        </p:nvCxnSpPr>
        <p:spPr>
          <a:xfrm>
            <a:off x="1586563" y="2972730"/>
            <a:ext cx="5017427" cy="660196"/>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70" name="直線コネクタ 69">
            <a:extLst>
              <a:ext uri="{FF2B5EF4-FFF2-40B4-BE49-F238E27FC236}">
                <a16:creationId xmlns:a16="http://schemas.microsoft.com/office/drawing/2014/main" id="{D33A2B65-9C55-8C99-66F7-11A50F92A023}"/>
              </a:ext>
            </a:extLst>
          </p:cNvPr>
          <p:cNvCxnSpPr>
            <a:cxnSpLocks/>
            <a:stCxn id="56" idx="0"/>
          </p:cNvCxnSpPr>
          <p:nvPr/>
        </p:nvCxnSpPr>
        <p:spPr>
          <a:xfrm rot="1877540">
            <a:off x="5995443" y="4714433"/>
            <a:ext cx="485454" cy="133564"/>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71" name="直線コネクタ 70">
            <a:extLst>
              <a:ext uri="{FF2B5EF4-FFF2-40B4-BE49-F238E27FC236}">
                <a16:creationId xmlns:a16="http://schemas.microsoft.com/office/drawing/2014/main" id="{470DCB11-E954-56BB-8063-3B9B9CB145F8}"/>
              </a:ext>
            </a:extLst>
          </p:cNvPr>
          <p:cNvCxnSpPr>
            <a:cxnSpLocks/>
            <a:stCxn id="56" idx="4"/>
          </p:cNvCxnSpPr>
          <p:nvPr/>
        </p:nvCxnSpPr>
        <p:spPr>
          <a:xfrm flipH="1">
            <a:off x="2117256" y="5386382"/>
            <a:ext cx="72478" cy="399605"/>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72" name="直線コネクタ 71">
            <a:extLst>
              <a:ext uri="{FF2B5EF4-FFF2-40B4-BE49-F238E27FC236}">
                <a16:creationId xmlns:a16="http://schemas.microsoft.com/office/drawing/2014/main" id="{03568F78-3817-9644-C58B-C6BEE09FF275}"/>
              </a:ext>
            </a:extLst>
          </p:cNvPr>
          <p:cNvCxnSpPr>
            <a:cxnSpLocks/>
          </p:cNvCxnSpPr>
          <p:nvPr/>
        </p:nvCxnSpPr>
        <p:spPr>
          <a:xfrm>
            <a:off x="4026514" y="2453954"/>
            <a:ext cx="2073411" cy="2186288"/>
          </a:xfrm>
          <a:prstGeom prst="line">
            <a:avLst/>
          </a:prstGeom>
        </p:spPr>
        <p:style>
          <a:lnRef idx="2">
            <a:schemeClr val="accent1"/>
          </a:lnRef>
          <a:fillRef idx="0">
            <a:schemeClr val="accent1"/>
          </a:fillRef>
          <a:effectRef idx="1">
            <a:schemeClr val="accent1"/>
          </a:effectRef>
          <a:fontRef idx="minor">
            <a:schemeClr val="tx1"/>
          </a:fontRef>
        </p:style>
      </p:cxnSp>
      <p:sp>
        <p:nvSpPr>
          <p:cNvPr id="73" name="矢印: 右 72">
            <a:extLst>
              <a:ext uri="{FF2B5EF4-FFF2-40B4-BE49-F238E27FC236}">
                <a16:creationId xmlns:a16="http://schemas.microsoft.com/office/drawing/2014/main" id="{4CD27A53-0BE2-C3CC-29E9-DC6EF21E5199}"/>
              </a:ext>
            </a:extLst>
          </p:cNvPr>
          <p:cNvSpPr/>
          <p:nvPr/>
        </p:nvSpPr>
        <p:spPr>
          <a:xfrm rot="8268472">
            <a:off x="4135557" y="2700263"/>
            <a:ext cx="256854" cy="416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4" name="矢印: 右 73">
            <a:extLst>
              <a:ext uri="{FF2B5EF4-FFF2-40B4-BE49-F238E27FC236}">
                <a16:creationId xmlns:a16="http://schemas.microsoft.com/office/drawing/2014/main" id="{759A966A-A5AF-DD07-E7B9-FC7F27355595}"/>
              </a:ext>
            </a:extLst>
          </p:cNvPr>
          <p:cNvSpPr/>
          <p:nvPr/>
        </p:nvSpPr>
        <p:spPr>
          <a:xfrm rot="2909076">
            <a:off x="1821356" y="4508076"/>
            <a:ext cx="256854" cy="416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75" name="直線コネクタ 74">
            <a:extLst>
              <a:ext uri="{FF2B5EF4-FFF2-40B4-BE49-F238E27FC236}">
                <a16:creationId xmlns:a16="http://schemas.microsoft.com/office/drawing/2014/main" id="{7B865A32-4489-C974-12A3-291E35B06DD5}"/>
              </a:ext>
            </a:extLst>
          </p:cNvPr>
          <p:cNvCxnSpPr>
            <a:cxnSpLocks/>
          </p:cNvCxnSpPr>
          <p:nvPr/>
        </p:nvCxnSpPr>
        <p:spPr>
          <a:xfrm flipV="1">
            <a:off x="2172605" y="2391604"/>
            <a:ext cx="607973" cy="306251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76" name="矢印: 右 75">
            <a:extLst>
              <a:ext uri="{FF2B5EF4-FFF2-40B4-BE49-F238E27FC236}">
                <a16:creationId xmlns:a16="http://schemas.microsoft.com/office/drawing/2014/main" id="{D892C0AD-0060-54CC-720B-6408464306A5}"/>
              </a:ext>
            </a:extLst>
          </p:cNvPr>
          <p:cNvSpPr/>
          <p:nvPr/>
        </p:nvSpPr>
        <p:spPr>
          <a:xfrm rot="5669704">
            <a:off x="6126993" y="3514869"/>
            <a:ext cx="256854" cy="416104"/>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矢印: 右 76">
            <a:extLst>
              <a:ext uri="{FF2B5EF4-FFF2-40B4-BE49-F238E27FC236}">
                <a16:creationId xmlns:a16="http://schemas.microsoft.com/office/drawing/2014/main" id="{AE502FF1-B512-06B8-4B40-212383382786}"/>
              </a:ext>
            </a:extLst>
          </p:cNvPr>
          <p:cNvSpPr/>
          <p:nvPr/>
        </p:nvSpPr>
        <p:spPr>
          <a:xfrm rot="570776">
            <a:off x="2707979" y="2586518"/>
            <a:ext cx="256854" cy="416104"/>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8" name="楕円 77">
            <a:extLst>
              <a:ext uri="{FF2B5EF4-FFF2-40B4-BE49-F238E27FC236}">
                <a16:creationId xmlns:a16="http://schemas.microsoft.com/office/drawing/2014/main" id="{B466DCC7-96C7-6E80-5C3D-3F0935874EEE}"/>
              </a:ext>
            </a:extLst>
          </p:cNvPr>
          <p:cNvSpPr>
            <a:spLocks noChangeAspect="1"/>
          </p:cNvSpPr>
          <p:nvPr/>
        </p:nvSpPr>
        <p:spPr>
          <a:xfrm rot="1877540">
            <a:off x="3446191" y="3141242"/>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楕円 78">
            <a:extLst>
              <a:ext uri="{FF2B5EF4-FFF2-40B4-BE49-F238E27FC236}">
                <a16:creationId xmlns:a16="http://schemas.microsoft.com/office/drawing/2014/main" id="{CCF4FBE4-3AE2-978A-D8FC-9A03B52A6A6C}"/>
              </a:ext>
            </a:extLst>
          </p:cNvPr>
          <p:cNvSpPr>
            <a:spLocks noChangeAspect="1"/>
          </p:cNvSpPr>
          <p:nvPr/>
        </p:nvSpPr>
        <p:spPr>
          <a:xfrm rot="1877540">
            <a:off x="2336400" y="4063762"/>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0" name="楕円 79">
            <a:extLst>
              <a:ext uri="{FF2B5EF4-FFF2-40B4-BE49-F238E27FC236}">
                <a16:creationId xmlns:a16="http://schemas.microsoft.com/office/drawing/2014/main" id="{206F0748-FFBA-4A34-6B8E-94D8CC2699E3}"/>
              </a:ext>
            </a:extLst>
          </p:cNvPr>
          <p:cNvSpPr>
            <a:spLocks noChangeAspect="1"/>
          </p:cNvSpPr>
          <p:nvPr/>
        </p:nvSpPr>
        <p:spPr>
          <a:xfrm rot="1877540">
            <a:off x="4835609" y="3334516"/>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1" name="図 60">
            <a:extLst>
              <a:ext uri="{FF2B5EF4-FFF2-40B4-BE49-F238E27FC236}">
                <a16:creationId xmlns:a16="http://schemas.microsoft.com/office/drawing/2014/main" id="{A95027E0-DCE5-791E-15FD-177FBC545CF3}"/>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3678090" y="3976710"/>
            <a:ext cx="398410" cy="459705"/>
          </a:xfrm>
          <a:prstGeom prst="rect">
            <a:avLst/>
          </a:prstGeom>
        </p:spPr>
      </p:pic>
      <p:cxnSp>
        <p:nvCxnSpPr>
          <p:cNvPr id="62" name="直線コネクタ 61">
            <a:extLst>
              <a:ext uri="{FF2B5EF4-FFF2-40B4-BE49-F238E27FC236}">
                <a16:creationId xmlns:a16="http://schemas.microsoft.com/office/drawing/2014/main" id="{9BDF707E-C246-EB0B-AC37-EEC98A88B169}"/>
              </a:ext>
            </a:extLst>
          </p:cNvPr>
          <p:cNvCxnSpPr>
            <a:cxnSpLocks/>
          </p:cNvCxnSpPr>
          <p:nvPr/>
        </p:nvCxnSpPr>
        <p:spPr>
          <a:xfrm flipH="1">
            <a:off x="827590" y="1267428"/>
            <a:ext cx="1985278" cy="4621023"/>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63" name="矢印: 右 62">
            <a:extLst>
              <a:ext uri="{FF2B5EF4-FFF2-40B4-BE49-F238E27FC236}">
                <a16:creationId xmlns:a16="http://schemas.microsoft.com/office/drawing/2014/main" id="{98CF3C47-DE77-56D2-E484-C35E3DF6337D}"/>
              </a:ext>
            </a:extLst>
          </p:cNvPr>
          <p:cNvSpPr/>
          <p:nvPr/>
        </p:nvSpPr>
        <p:spPr>
          <a:xfrm rot="1639331">
            <a:off x="1788823" y="3509768"/>
            <a:ext cx="256854" cy="416104"/>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661065A6-C73A-BC14-FDDB-53291C3F8868}"/>
              </a:ext>
            </a:extLst>
          </p:cNvPr>
          <p:cNvSpPr txBox="1"/>
          <p:nvPr/>
        </p:nvSpPr>
        <p:spPr>
          <a:xfrm>
            <a:off x="4456643" y="2550853"/>
            <a:ext cx="1553630" cy="369332"/>
          </a:xfrm>
          <a:prstGeom prst="rect">
            <a:avLst/>
          </a:prstGeom>
          <a:noFill/>
        </p:spPr>
        <p:txBody>
          <a:bodyPr wrap="none" rtlCol="0">
            <a:spAutoFit/>
          </a:bodyPr>
          <a:lstStyle/>
          <a:p>
            <a:r>
              <a:rPr kumimoji="1" lang="en-US" altLang="ja-JP" b="1" dirty="0">
                <a:solidFill>
                  <a:schemeClr val="accent1"/>
                </a:solidFill>
              </a:rPr>
              <a:t>CHSH</a:t>
            </a:r>
            <a:r>
              <a:rPr kumimoji="1" lang="ja-JP" altLang="en-US" b="1" dirty="0">
                <a:solidFill>
                  <a:schemeClr val="accent1"/>
                </a:solidFill>
              </a:rPr>
              <a:t>不等式</a:t>
            </a:r>
          </a:p>
        </p:txBody>
      </p:sp>
      <p:sp>
        <p:nvSpPr>
          <p:cNvPr id="65" name="テキスト ボックス 64">
            <a:extLst>
              <a:ext uri="{FF2B5EF4-FFF2-40B4-BE49-F238E27FC236}">
                <a16:creationId xmlns:a16="http://schemas.microsoft.com/office/drawing/2014/main" id="{33DDE5F3-6A3D-A084-9D7C-5CF22360A4A8}"/>
              </a:ext>
            </a:extLst>
          </p:cNvPr>
          <p:cNvSpPr txBox="1"/>
          <p:nvPr/>
        </p:nvSpPr>
        <p:spPr>
          <a:xfrm>
            <a:off x="180882" y="4413901"/>
            <a:ext cx="1553630" cy="369332"/>
          </a:xfrm>
          <a:prstGeom prst="rect">
            <a:avLst/>
          </a:prstGeom>
          <a:noFill/>
        </p:spPr>
        <p:txBody>
          <a:bodyPr wrap="none" rtlCol="0">
            <a:spAutoFit/>
          </a:bodyPr>
          <a:lstStyle/>
          <a:p>
            <a:r>
              <a:rPr kumimoji="1" lang="en-US" altLang="ja-JP" b="1" dirty="0">
                <a:solidFill>
                  <a:schemeClr val="accent1"/>
                </a:solidFill>
              </a:rPr>
              <a:t>CHSH</a:t>
            </a:r>
            <a:r>
              <a:rPr kumimoji="1" lang="ja-JP" altLang="en-US" b="1" dirty="0">
                <a:solidFill>
                  <a:schemeClr val="accent1"/>
                </a:solidFill>
              </a:rPr>
              <a:t>不等式</a:t>
            </a:r>
          </a:p>
        </p:txBody>
      </p:sp>
      <p:sp>
        <p:nvSpPr>
          <p:cNvPr id="66" name="テキスト ボックス 65">
            <a:extLst>
              <a:ext uri="{FF2B5EF4-FFF2-40B4-BE49-F238E27FC236}">
                <a16:creationId xmlns:a16="http://schemas.microsoft.com/office/drawing/2014/main" id="{0F330981-054B-F4C5-44D3-A397BA9A4394}"/>
              </a:ext>
            </a:extLst>
          </p:cNvPr>
          <p:cNvSpPr txBox="1"/>
          <p:nvPr/>
        </p:nvSpPr>
        <p:spPr>
          <a:xfrm>
            <a:off x="5251179" y="3016615"/>
            <a:ext cx="1569660" cy="369332"/>
          </a:xfrm>
          <a:prstGeom prst="rect">
            <a:avLst/>
          </a:prstGeom>
          <a:noFill/>
        </p:spPr>
        <p:txBody>
          <a:bodyPr wrap="none" rtlCol="0">
            <a:spAutoFit/>
          </a:bodyPr>
          <a:lstStyle/>
          <a:p>
            <a:r>
              <a:rPr lang="ja-JP" altLang="en-US" b="1" dirty="0">
                <a:solidFill>
                  <a:schemeClr val="accent6"/>
                </a:solidFill>
              </a:rPr>
              <a:t>確率の正値性</a:t>
            </a:r>
            <a:endParaRPr kumimoji="1" lang="ja-JP" altLang="en-US" b="1" dirty="0">
              <a:solidFill>
                <a:schemeClr val="accent6"/>
              </a:solidFill>
            </a:endParaRPr>
          </a:p>
        </p:txBody>
      </p:sp>
      <p:sp>
        <p:nvSpPr>
          <p:cNvPr id="67" name="テキスト ボックス 66">
            <a:extLst>
              <a:ext uri="{FF2B5EF4-FFF2-40B4-BE49-F238E27FC236}">
                <a16:creationId xmlns:a16="http://schemas.microsoft.com/office/drawing/2014/main" id="{6E70FC67-FD9E-BB28-614E-ED526820213A}"/>
              </a:ext>
            </a:extLst>
          </p:cNvPr>
          <p:cNvSpPr txBox="1"/>
          <p:nvPr/>
        </p:nvSpPr>
        <p:spPr>
          <a:xfrm>
            <a:off x="1093570" y="2506332"/>
            <a:ext cx="1569660" cy="369332"/>
          </a:xfrm>
          <a:prstGeom prst="rect">
            <a:avLst/>
          </a:prstGeom>
          <a:noFill/>
        </p:spPr>
        <p:txBody>
          <a:bodyPr wrap="none" rtlCol="0">
            <a:spAutoFit/>
          </a:bodyPr>
          <a:lstStyle/>
          <a:p>
            <a:r>
              <a:rPr lang="ja-JP" altLang="en-US" b="1" dirty="0">
                <a:solidFill>
                  <a:schemeClr val="accent6"/>
                </a:solidFill>
              </a:rPr>
              <a:t>確率の正値性</a:t>
            </a:r>
            <a:endParaRPr kumimoji="1" lang="ja-JP" altLang="en-US" b="1" dirty="0">
              <a:solidFill>
                <a:schemeClr val="accent6"/>
              </a:solidFill>
            </a:endParaRPr>
          </a:p>
        </p:txBody>
      </p:sp>
      <p:sp>
        <p:nvSpPr>
          <p:cNvPr id="68" name="テキスト ボックス 67">
            <a:extLst>
              <a:ext uri="{FF2B5EF4-FFF2-40B4-BE49-F238E27FC236}">
                <a16:creationId xmlns:a16="http://schemas.microsoft.com/office/drawing/2014/main" id="{773E089E-691E-6056-137D-EF3470EFB2ED}"/>
              </a:ext>
            </a:extLst>
          </p:cNvPr>
          <p:cNvSpPr txBox="1"/>
          <p:nvPr/>
        </p:nvSpPr>
        <p:spPr>
          <a:xfrm>
            <a:off x="93551" y="3268331"/>
            <a:ext cx="1569660" cy="369332"/>
          </a:xfrm>
          <a:prstGeom prst="rect">
            <a:avLst/>
          </a:prstGeom>
          <a:noFill/>
        </p:spPr>
        <p:txBody>
          <a:bodyPr wrap="none" rtlCol="0">
            <a:spAutoFit/>
          </a:bodyPr>
          <a:lstStyle/>
          <a:p>
            <a:r>
              <a:rPr lang="ja-JP" altLang="en-US" b="1" dirty="0">
                <a:solidFill>
                  <a:srgbClr val="C00000"/>
                </a:solidFill>
              </a:rPr>
              <a:t>ベルの</a:t>
            </a:r>
            <a:r>
              <a:rPr kumimoji="1" lang="ja-JP" altLang="en-US" b="1" dirty="0">
                <a:solidFill>
                  <a:srgbClr val="C00000"/>
                </a:solidFill>
              </a:rPr>
              <a:t>不等式</a:t>
            </a:r>
          </a:p>
        </p:txBody>
      </p:sp>
      <p:sp>
        <p:nvSpPr>
          <p:cNvPr id="69" name="テキスト ボックス 68">
            <a:extLst>
              <a:ext uri="{FF2B5EF4-FFF2-40B4-BE49-F238E27FC236}">
                <a16:creationId xmlns:a16="http://schemas.microsoft.com/office/drawing/2014/main" id="{FB5430C1-7BFE-D5A7-D6F5-DF87F7D5B1A2}"/>
              </a:ext>
            </a:extLst>
          </p:cNvPr>
          <p:cNvSpPr txBox="1"/>
          <p:nvPr/>
        </p:nvSpPr>
        <p:spPr>
          <a:xfrm>
            <a:off x="259651" y="3645052"/>
            <a:ext cx="1338828" cy="369332"/>
          </a:xfrm>
          <a:prstGeom prst="rect">
            <a:avLst/>
          </a:prstGeom>
          <a:noFill/>
        </p:spPr>
        <p:txBody>
          <a:bodyPr wrap="none" rtlCol="0">
            <a:spAutoFit/>
          </a:bodyPr>
          <a:lstStyle/>
          <a:p>
            <a:r>
              <a:rPr kumimoji="1" lang="ja-JP" altLang="en-US" dirty="0"/>
              <a:t>（の一例）</a:t>
            </a:r>
          </a:p>
        </p:txBody>
      </p:sp>
      <p:sp>
        <p:nvSpPr>
          <p:cNvPr id="83" name="思考の吹き出し: 雲形 82">
            <a:extLst>
              <a:ext uri="{FF2B5EF4-FFF2-40B4-BE49-F238E27FC236}">
                <a16:creationId xmlns:a16="http://schemas.microsoft.com/office/drawing/2014/main" id="{BD25E40D-308A-2983-CCF4-2F4C24CAAB34}"/>
              </a:ext>
            </a:extLst>
          </p:cNvPr>
          <p:cNvSpPr/>
          <p:nvPr/>
        </p:nvSpPr>
        <p:spPr>
          <a:xfrm>
            <a:off x="8137003" y="653970"/>
            <a:ext cx="2870521" cy="509286"/>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8</a:t>
            </a:r>
            <a:r>
              <a:rPr kumimoji="1" lang="ja-JP" altLang="en-US" dirty="0"/>
              <a:t>次元凸多面体</a:t>
            </a:r>
          </a:p>
        </p:txBody>
      </p:sp>
      <p:pic>
        <p:nvPicPr>
          <p:cNvPr id="84" name="図 83">
            <a:extLst>
              <a:ext uri="{FF2B5EF4-FFF2-40B4-BE49-F238E27FC236}">
                <a16:creationId xmlns:a16="http://schemas.microsoft.com/office/drawing/2014/main" id="{D355FF84-3AD0-960C-03C0-5B2592FA2C66}"/>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3498540" y="6061534"/>
            <a:ext cx="2932254" cy="337273"/>
          </a:xfrm>
          <a:prstGeom prst="rect">
            <a:avLst/>
          </a:prstGeom>
        </p:spPr>
      </p:pic>
      <p:pic>
        <p:nvPicPr>
          <p:cNvPr id="85" name="図 84">
            <a:extLst>
              <a:ext uri="{FF2B5EF4-FFF2-40B4-BE49-F238E27FC236}">
                <a16:creationId xmlns:a16="http://schemas.microsoft.com/office/drawing/2014/main" id="{A664B18A-511A-6251-B5A1-A609EC3A9A8D}"/>
              </a:ext>
            </a:extLst>
          </p:cNvPr>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6675329" y="6089631"/>
            <a:ext cx="1878043" cy="318843"/>
          </a:xfrm>
          <a:prstGeom prst="rect">
            <a:avLst/>
          </a:prstGeom>
        </p:spPr>
      </p:pic>
      <p:sp>
        <p:nvSpPr>
          <p:cNvPr id="86" name="楕円 85">
            <a:extLst>
              <a:ext uri="{FF2B5EF4-FFF2-40B4-BE49-F238E27FC236}">
                <a16:creationId xmlns:a16="http://schemas.microsoft.com/office/drawing/2014/main" id="{451B4973-C84D-70B0-301D-43D6F0208A42}"/>
              </a:ext>
            </a:extLst>
          </p:cNvPr>
          <p:cNvSpPr>
            <a:spLocks noChangeAspect="1"/>
          </p:cNvSpPr>
          <p:nvPr/>
        </p:nvSpPr>
        <p:spPr>
          <a:xfrm rot="1877540">
            <a:off x="3339682" y="5622521"/>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7" name="テキスト ボックス 86">
            <a:extLst>
              <a:ext uri="{FF2B5EF4-FFF2-40B4-BE49-F238E27FC236}">
                <a16:creationId xmlns:a16="http://schemas.microsoft.com/office/drawing/2014/main" id="{B3D4B7A2-18E3-0F98-3984-1A22CB068B82}"/>
              </a:ext>
            </a:extLst>
          </p:cNvPr>
          <p:cNvSpPr txBox="1"/>
          <p:nvPr/>
        </p:nvSpPr>
        <p:spPr>
          <a:xfrm>
            <a:off x="3591427" y="5534526"/>
            <a:ext cx="3300904" cy="369332"/>
          </a:xfrm>
          <a:prstGeom prst="rect">
            <a:avLst/>
          </a:prstGeom>
          <a:noFill/>
        </p:spPr>
        <p:txBody>
          <a:bodyPr wrap="none" rtlCol="0">
            <a:spAutoFit/>
          </a:bodyPr>
          <a:lstStyle/>
          <a:p>
            <a:r>
              <a:rPr kumimoji="1" lang="ja-JP" altLang="en-US" dirty="0"/>
              <a:t>端点（頂点）⇔ 決定論的分布</a:t>
            </a:r>
          </a:p>
        </p:txBody>
      </p:sp>
      <p:pic>
        <p:nvPicPr>
          <p:cNvPr id="89" name="図 88">
            <a:extLst>
              <a:ext uri="{FF2B5EF4-FFF2-40B4-BE49-F238E27FC236}">
                <a16:creationId xmlns:a16="http://schemas.microsoft.com/office/drawing/2014/main" id="{52A284F6-3206-03F9-59C2-6EFDFCCF9DA2}"/>
              </a:ext>
            </a:extLst>
          </p:cNvPr>
          <p:cNvPicPr>
            <a:picLocks noChangeAspect="1"/>
          </p:cNvPicPr>
          <p:nvPr/>
        </p:nvPicPr>
        <p:blipFill>
          <a:blip r:embed="rId14"/>
          <a:stretch>
            <a:fillRect/>
          </a:stretch>
        </p:blipFill>
        <p:spPr>
          <a:xfrm>
            <a:off x="10713190" y="3182265"/>
            <a:ext cx="975489" cy="999650"/>
          </a:xfrm>
          <a:prstGeom prst="rect">
            <a:avLst/>
          </a:prstGeom>
        </p:spPr>
      </p:pic>
    </p:spTree>
    <p:extLst>
      <p:ext uri="{BB962C8B-B14F-4D97-AF65-F5344CB8AC3E}">
        <p14:creationId xmlns:p14="http://schemas.microsoft.com/office/powerpoint/2010/main" val="22620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500"/>
                                        <p:tgtEl>
                                          <p:spTgt spid="6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par>
                                <p:cTn id="30" presetID="10"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500"/>
                                        <p:tgtEl>
                                          <p:spTgt spid="7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par>
                                <p:cTn id="50" presetID="10" presetClass="entr" presetSubtype="0" fill="hold" nodeType="with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par>
                                <p:cTn id="58" presetID="10" presetClass="entr" presetSubtype="0" fill="hold" nodeType="with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fade">
                                      <p:cBhvr>
                                        <p:cTn id="60" dur="500"/>
                                        <p:tgtEl>
                                          <p:spTgt spid="7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fade">
                                      <p:cBhvr>
                                        <p:cTn id="63" dur="500"/>
                                        <p:tgtEl>
                                          <p:spTgt spid="7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5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fade">
                                      <p:cBhvr>
                                        <p:cTn id="77" dur="500"/>
                                        <p:tgtEl>
                                          <p:spTgt spid="8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fade">
                                      <p:cBhvr>
                                        <p:cTn id="82" dur="500"/>
                                        <p:tgtEl>
                                          <p:spTgt spid="8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8"/>
                                        </p:tgtEl>
                                        <p:attrNameLst>
                                          <p:attrName>style.visibility</p:attrName>
                                        </p:attrNameLst>
                                      </p:cBhvr>
                                      <p:to>
                                        <p:strVal val="visible"/>
                                      </p:to>
                                    </p:set>
                                    <p:animEffect transition="in" filter="fade">
                                      <p:cBhvr>
                                        <p:cTn id="85" dur="500"/>
                                        <p:tgtEl>
                                          <p:spTgt spid="7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9"/>
                                        </p:tgtEl>
                                        <p:attrNameLst>
                                          <p:attrName>style.visibility</p:attrName>
                                        </p:attrNameLst>
                                      </p:cBhvr>
                                      <p:to>
                                        <p:strVal val="visible"/>
                                      </p:to>
                                    </p:set>
                                    <p:animEffect transition="in" filter="fade">
                                      <p:cBhvr>
                                        <p:cTn id="88" dur="500"/>
                                        <p:tgtEl>
                                          <p:spTgt spid="7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6"/>
                                        </p:tgtEl>
                                        <p:attrNameLst>
                                          <p:attrName>style.visibility</p:attrName>
                                        </p:attrNameLst>
                                      </p:cBhvr>
                                      <p:to>
                                        <p:strVal val="visible"/>
                                      </p:to>
                                    </p:set>
                                    <p:animEffect transition="in" filter="fade">
                                      <p:cBhvr>
                                        <p:cTn id="91" dur="500"/>
                                        <p:tgtEl>
                                          <p:spTgt spid="86"/>
                                        </p:tgtEl>
                                      </p:cBhvr>
                                    </p:animEffect>
                                  </p:childTnLst>
                                </p:cTn>
                              </p:par>
                              <p:par>
                                <p:cTn id="92" presetID="10" presetClass="entr" presetSubtype="0" fill="hold" nodeType="withEffect">
                                  <p:stCondLst>
                                    <p:cond delay="0"/>
                                  </p:stCondLst>
                                  <p:childTnLst>
                                    <p:set>
                                      <p:cBhvr>
                                        <p:cTn id="93" dur="1" fill="hold">
                                          <p:stCondLst>
                                            <p:cond delay="0"/>
                                          </p:stCondLst>
                                        </p:cTn>
                                        <p:tgtEl>
                                          <p:spTgt spid="84"/>
                                        </p:tgtEl>
                                        <p:attrNameLst>
                                          <p:attrName>style.visibility</p:attrName>
                                        </p:attrNameLst>
                                      </p:cBhvr>
                                      <p:to>
                                        <p:strVal val="visible"/>
                                      </p:to>
                                    </p:set>
                                    <p:animEffect transition="in" filter="fade">
                                      <p:cBhvr>
                                        <p:cTn id="94" dur="500"/>
                                        <p:tgtEl>
                                          <p:spTgt spid="84"/>
                                        </p:tgtEl>
                                      </p:cBhvr>
                                    </p:animEffect>
                                  </p:childTnLst>
                                </p:cTn>
                              </p:par>
                              <p:par>
                                <p:cTn id="95" presetID="10" presetClass="entr" presetSubtype="0" fill="hold" nodeType="with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fade">
                                      <p:cBhvr>
                                        <p:cTn id="97" dur="500"/>
                                        <p:tgtEl>
                                          <p:spTgt spid="8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7"/>
                                        </p:tgtEl>
                                        <p:attrNameLst>
                                          <p:attrName>style.visibility</p:attrName>
                                        </p:attrNameLst>
                                      </p:cBhvr>
                                      <p:to>
                                        <p:strVal val="visible"/>
                                      </p:to>
                                    </p:set>
                                    <p:animEffect transition="in" filter="fade">
                                      <p:cBhvr>
                                        <p:cTn id="10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73" grpId="0" animBg="1"/>
      <p:bldP spid="74" grpId="0" animBg="1"/>
      <p:bldP spid="76" grpId="0" animBg="1"/>
      <p:bldP spid="77" grpId="0" animBg="1"/>
      <p:bldP spid="78" grpId="0" animBg="1"/>
      <p:bldP spid="79" grpId="0" animBg="1"/>
      <p:bldP spid="80" grpId="0" animBg="1"/>
      <p:bldP spid="63" grpId="0" animBg="1"/>
      <p:bldP spid="64" grpId="0"/>
      <p:bldP spid="65" grpId="0"/>
      <p:bldP spid="66" grpId="0"/>
      <p:bldP spid="67" grpId="0"/>
      <p:bldP spid="68" grpId="0"/>
      <p:bldP spid="69" grpId="0"/>
      <p:bldP spid="83" grpId="0" animBg="1"/>
      <p:bldP spid="86" grpId="0" animBg="1"/>
      <p:bldP spid="8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8B8637-FFA1-C511-97C0-9A45B14F29C6}"/>
              </a:ext>
            </a:extLst>
          </p:cNvPr>
          <p:cNvSpPr txBox="1"/>
          <p:nvPr/>
        </p:nvSpPr>
        <p:spPr>
          <a:xfrm>
            <a:off x="862314" y="1030147"/>
            <a:ext cx="2646878" cy="584775"/>
          </a:xfrm>
          <a:prstGeom prst="rect">
            <a:avLst/>
          </a:prstGeom>
          <a:noFill/>
        </p:spPr>
        <p:txBody>
          <a:bodyPr wrap="none" rtlCol="0">
            <a:spAutoFit/>
          </a:bodyPr>
          <a:lstStyle/>
          <a:p>
            <a:r>
              <a:rPr kumimoji="1" lang="ja-JP" altLang="en-US" sz="3200" dirty="0"/>
              <a:t>凸集合と端点</a:t>
            </a:r>
          </a:p>
        </p:txBody>
      </p:sp>
      <p:sp>
        <p:nvSpPr>
          <p:cNvPr id="3" name="二等辺三角形 2">
            <a:extLst>
              <a:ext uri="{FF2B5EF4-FFF2-40B4-BE49-F238E27FC236}">
                <a16:creationId xmlns:a16="http://schemas.microsoft.com/office/drawing/2014/main" id="{A268C4FA-8031-415A-F8BA-9A7D66D410D7}"/>
              </a:ext>
            </a:extLst>
          </p:cNvPr>
          <p:cNvSpPr/>
          <p:nvPr/>
        </p:nvSpPr>
        <p:spPr>
          <a:xfrm>
            <a:off x="1053296" y="2228126"/>
            <a:ext cx="1556795" cy="115168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88867ABE-3D32-50C1-79D4-021B632ABE1C}"/>
              </a:ext>
            </a:extLst>
          </p:cNvPr>
          <p:cNvSpPr/>
          <p:nvPr/>
        </p:nvSpPr>
        <p:spPr>
          <a:xfrm>
            <a:off x="3790709" y="2413322"/>
            <a:ext cx="1284790" cy="11748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133C06BA-4265-88E8-7812-5189E9328C73}"/>
              </a:ext>
            </a:extLst>
          </p:cNvPr>
          <p:cNvSpPr/>
          <p:nvPr/>
        </p:nvSpPr>
        <p:spPr>
          <a:xfrm>
            <a:off x="1348450" y="3900669"/>
            <a:ext cx="1336876" cy="13368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 塗りつぶしなし 5">
            <a:extLst>
              <a:ext uri="{FF2B5EF4-FFF2-40B4-BE49-F238E27FC236}">
                <a16:creationId xmlns:a16="http://schemas.microsoft.com/office/drawing/2014/main" id="{BE6AEBCD-6171-E659-24D8-1C7E84BF3A07}"/>
              </a:ext>
            </a:extLst>
          </p:cNvPr>
          <p:cNvSpPr/>
          <p:nvPr/>
        </p:nvSpPr>
        <p:spPr>
          <a:xfrm>
            <a:off x="3981692" y="4080074"/>
            <a:ext cx="1186404" cy="1140107"/>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星: 5 pt 6">
            <a:extLst>
              <a:ext uri="{FF2B5EF4-FFF2-40B4-BE49-F238E27FC236}">
                <a16:creationId xmlns:a16="http://schemas.microsoft.com/office/drawing/2014/main" id="{ED70945E-89B1-7A3F-4EDE-3318F70AAE7E}"/>
              </a:ext>
            </a:extLst>
          </p:cNvPr>
          <p:cNvSpPr/>
          <p:nvPr/>
        </p:nvSpPr>
        <p:spPr>
          <a:xfrm>
            <a:off x="3703899" y="5503762"/>
            <a:ext cx="1261640" cy="116325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部分円 7">
            <a:extLst>
              <a:ext uri="{FF2B5EF4-FFF2-40B4-BE49-F238E27FC236}">
                <a16:creationId xmlns:a16="http://schemas.microsoft.com/office/drawing/2014/main" id="{2C090353-9C68-06BA-BDCB-68ADF51D4FA2}"/>
              </a:ext>
            </a:extLst>
          </p:cNvPr>
          <p:cNvSpPr/>
          <p:nvPr/>
        </p:nvSpPr>
        <p:spPr>
          <a:xfrm>
            <a:off x="1996633" y="5712106"/>
            <a:ext cx="989635" cy="908613"/>
          </a:xfrm>
          <a:prstGeom prst="pi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十字形 8">
            <a:extLst>
              <a:ext uri="{FF2B5EF4-FFF2-40B4-BE49-F238E27FC236}">
                <a16:creationId xmlns:a16="http://schemas.microsoft.com/office/drawing/2014/main" id="{354CBAEA-4140-5638-8F92-6D0192AEFFE9}"/>
              </a:ext>
            </a:extLst>
          </p:cNvPr>
          <p:cNvSpPr/>
          <p:nvPr/>
        </p:nvSpPr>
        <p:spPr>
          <a:xfrm rot="20935332">
            <a:off x="4114800" y="4201610"/>
            <a:ext cx="914400" cy="914400"/>
          </a:xfrm>
          <a:prstGeom prst="plus">
            <a:avLst>
              <a:gd name="adj" fmla="val 43354"/>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0" name="十字形 9">
            <a:extLst>
              <a:ext uri="{FF2B5EF4-FFF2-40B4-BE49-F238E27FC236}">
                <a16:creationId xmlns:a16="http://schemas.microsoft.com/office/drawing/2014/main" id="{9D121633-651F-77A8-96CB-B192B7B19101}"/>
              </a:ext>
            </a:extLst>
          </p:cNvPr>
          <p:cNvSpPr/>
          <p:nvPr/>
        </p:nvSpPr>
        <p:spPr>
          <a:xfrm rot="20935332">
            <a:off x="2033286" y="5771908"/>
            <a:ext cx="914400" cy="914400"/>
          </a:xfrm>
          <a:prstGeom prst="plus">
            <a:avLst>
              <a:gd name="adj" fmla="val 43354"/>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1" name="十字形 10">
            <a:extLst>
              <a:ext uri="{FF2B5EF4-FFF2-40B4-BE49-F238E27FC236}">
                <a16:creationId xmlns:a16="http://schemas.microsoft.com/office/drawing/2014/main" id="{8D57F0A6-147F-31A7-F480-DDF54EA61F07}"/>
              </a:ext>
            </a:extLst>
          </p:cNvPr>
          <p:cNvSpPr/>
          <p:nvPr/>
        </p:nvSpPr>
        <p:spPr>
          <a:xfrm rot="20935332">
            <a:off x="3937322" y="5690886"/>
            <a:ext cx="914400" cy="914400"/>
          </a:xfrm>
          <a:prstGeom prst="plus">
            <a:avLst>
              <a:gd name="adj" fmla="val 43354"/>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C0862D5D-121E-7A3D-6622-284851A04E3E}"/>
              </a:ext>
            </a:extLst>
          </p:cNvPr>
          <p:cNvPicPr>
            <a:picLocks noChangeAspect="1"/>
          </p:cNvPicPr>
          <p:nvPr>
            <p:custDataLst>
              <p:tags r:id="rId1"/>
            </p:custDataLst>
          </p:nvPr>
        </p:nvPicPr>
        <p:blipFill>
          <a:blip r:embed="rId5"/>
          <a:stretch>
            <a:fillRect/>
          </a:stretch>
        </p:blipFill>
        <p:spPr>
          <a:xfrm>
            <a:off x="5560993" y="1249423"/>
            <a:ext cx="2604946" cy="227240"/>
          </a:xfrm>
          <a:prstGeom prst="rect">
            <a:avLst/>
          </a:prstGeom>
        </p:spPr>
      </p:pic>
      <p:pic>
        <p:nvPicPr>
          <p:cNvPr id="22" name="図 21">
            <a:extLst>
              <a:ext uri="{FF2B5EF4-FFF2-40B4-BE49-F238E27FC236}">
                <a16:creationId xmlns:a16="http://schemas.microsoft.com/office/drawing/2014/main" id="{6ECA7AA1-87CD-5510-73BC-22DBA2280191}"/>
              </a:ext>
            </a:extLst>
          </p:cNvPr>
          <p:cNvPicPr>
            <a:picLocks noChangeAspect="1"/>
          </p:cNvPicPr>
          <p:nvPr>
            <p:custDataLst>
              <p:tags r:id="rId2"/>
            </p:custDataLst>
          </p:nvPr>
        </p:nvPicPr>
        <p:blipFill>
          <a:blip r:embed="rId6"/>
          <a:stretch>
            <a:fillRect/>
          </a:stretch>
        </p:blipFill>
        <p:spPr>
          <a:xfrm>
            <a:off x="6087641" y="1805008"/>
            <a:ext cx="2543705" cy="290010"/>
          </a:xfrm>
          <a:prstGeom prst="rect">
            <a:avLst/>
          </a:prstGeom>
        </p:spPr>
      </p:pic>
      <p:pic>
        <p:nvPicPr>
          <p:cNvPr id="23" name="図 22">
            <a:extLst>
              <a:ext uri="{FF2B5EF4-FFF2-40B4-BE49-F238E27FC236}">
                <a16:creationId xmlns:a16="http://schemas.microsoft.com/office/drawing/2014/main" id="{902F6B27-A867-3EFD-2BA3-2971AAED7CE3}"/>
              </a:ext>
            </a:extLst>
          </p:cNvPr>
          <p:cNvPicPr>
            <a:picLocks noChangeAspect="1"/>
          </p:cNvPicPr>
          <p:nvPr>
            <p:custDataLst>
              <p:tags r:id="rId3"/>
            </p:custDataLst>
          </p:nvPr>
        </p:nvPicPr>
        <p:blipFill>
          <a:blip r:embed="rId7"/>
          <a:stretch>
            <a:fillRect/>
          </a:stretch>
        </p:blipFill>
        <p:spPr>
          <a:xfrm>
            <a:off x="7147367" y="2267995"/>
            <a:ext cx="2810996" cy="330471"/>
          </a:xfrm>
          <a:prstGeom prst="rect">
            <a:avLst/>
          </a:prstGeom>
        </p:spPr>
      </p:pic>
    </p:spTree>
    <p:extLst>
      <p:ext uri="{BB962C8B-B14F-4D97-AF65-F5344CB8AC3E}">
        <p14:creationId xmlns:p14="http://schemas.microsoft.com/office/powerpoint/2010/main" val="228516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8136E-89CF-CE4B-2E9D-8C04EA9D698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5594B81-9141-BCEB-EF7B-5C4E123E58BE}"/>
              </a:ext>
            </a:extLst>
          </p:cNvPr>
          <p:cNvSpPr txBox="1"/>
          <p:nvPr/>
        </p:nvSpPr>
        <p:spPr>
          <a:xfrm>
            <a:off x="862314" y="1030147"/>
            <a:ext cx="2646878" cy="584775"/>
          </a:xfrm>
          <a:prstGeom prst="rect">
            <a:avLst/>
          </a:prstGeom>
          <a:noFill/>
        </p:spPr>
        <p:txBody>
          <a:bodyPr wrap="none" rtlCol="0">
            <a:spAutoFit/>
          </a:bodyPr>
          <a:lstStyle/>
          <a:p>
            <a:r>
              <a:rPr kumimoji="1" lang="ja-JP" altLang="en-US" sz="3200" dirty="0"/>
              <a:t>凸集合と端点</a:t>
            </a:r>
          </a:p>
        </p:txBody>
      </p:sp>
      <p:sp>
        <p:nvSpPr>
          <p:cNvPr id="3" name="二等辺三角形 2">
            <a:extLst>
              <a:ext uri="{FF2B5EF4-FFF2-40B4-BE49-F238E27FC236}">
                <a16:creationId xmlns:a16="http://schemas.microsoft.com/office/drawing/2014/main" id="{36B8AE25-6B1F-6F27-7291-00EBB8BAB290}"/>
              </a:ext>
            </a:extLst>
          </p:cNvPr>
          <p:cNvSpPr/>
          <p:nvPr/>
        </p:nvSpPr>
        <p:spPr>
          <a:xfrm>
            <a:off x="1053296" y="2228126"/>
            <a:ext cx="1556795" cy="115168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943FBF11-4C21-70ED-05AE-E32261816577}"/>
              </a:ext>
            </a:extLst>
          </p:cNvPr>
          <p:cNvSpPr/>
          <p:nvPr/>
        </p:nvSpPr>
        <p:spPr>
          <a:xfrm>
            <a:off x="3790709" y="2413322"/>
            <a:ext cx="1284790" cy="11748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E6A87D4C-127A-BC6D-FD32-A28332C19EE0}"/>
              </a:ext>
            </a:extLst>
          </p:cNvPr>
          <p:cNvSpPr/>
          <p:nvPr/>
        </p:nvSpPr>
        <p:spPr>
          <a:xfrm>
            <a:off x="1348450" y="3900669"/>
            <a:ext cx="1336876" cy="13368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D7034AE-3B32-41FD-751D-89118D21C6F7}"/>
              </a:ext>
            </a:extLst>
          </p:cNvPr>
          <p:cNvSpPr txBox="1"/>
          <p:nvPr/>
        </p:nvSpPr>
        <p:spPr>
          <a:xfrm>
            <a:off x="5906062" y="3400737"/>
            <a:ext cx="4801314" cy="461665"/>
          </a:xfrm>
          <a:prstGeom prst="rect">
            <a:avLst/>
          </a:prstGeom>
          <a:noFill/>
        </p:spPr>
        <p:txBody>
          <a:bodyPr wrap="none" rtlCol="0">
            <a:spAutoFit/>
          </a:bodyPr>
          <a:lstStyle/>
          <a:p>
            <a:r>
              <a:rPr kumimoji="1" lang="en-US" altLang="ja-JP" sz="2400" i="1" dirty="0"/>
              <a:t>c </a:t>
            </a:r>
            <a:r>
              <a:rPr kumimoji="1" lang="ja-JP" altLang="en-US" sz="2400" i="1" dirty="0"/>
              <a:t>∈ </a:t>
            </a:r>
            <a:r>
              <a:rPr kumimoji="1" lang="en-US" altLang="ja-JP" sz="2400" i="1" dirty="0"/>
              <a:t>C</a:t>
            </a:r>
            <a:r>
              <a:rPr kumimoji="1" lang="en-US" altLang="ja-JP" sz="2400" dirty="0"/>
              <a:t> … </a:t>
            </a:r>
            <a:r>
              <a:rPr kumimoji="1" lang="ja-JP" altLang="en-US" sz="2400" dirty="0">
                <a:solidFill>
                  <a:srgbClr val="C00000"/>
                </a:solidFill>
              </a:rPr>
              <a:t>端点（</a:t>
            </a:r>
            <a:r>
              <a:rPr kumimoji="1" lang="en-US" altLang="ja-JP" sz="2400" dirty="0">
                <a:solidFill>
                  <a:srgbClr val="C00000"/>
                </a:solidFill>
              </a:rPr>
              <a:t>Extreme Point)</a:t>
            </a:r>
            <a:endParaRPr kumimoji="1" lang="ja-JP" altLang="en-US" sz="2400" dirty="0">
              <a:solidFill>
                <a:srgbClr val="C00000"/>
              </a:solidFill>
            </a:endParaRPr>
          </a:p>
        </p:txBody>
      </p:sp>
      <p:sp>
        <p:nvSpPr>
          <p:cNvPr id="12" name="楕円 11">
            <a:extLst>
              <a:ext uri="{FF2B5EF4-FFF2-40B4-BE49-F238E27FC236}">
                <a16:creationId xmlns:a16="http://schemas.microsoft.com/office/drawing/2014/main" id="{A93A717B-D609-ED32-8C3D-11102E655676}"/>
              </a:ext>
            </a:extLst>
          </p:cNvPr>
          <p:cNvSpPr>
            <a:spLocks noChangeAspect="1"/>
          </p:cNvSpPr>
          <p:nvPr/>
        </p:nvSpPr>
        <p:spPr>
          <a:xfrm rot="1877540">
            <a:off x="1740304" y="2182876"/>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3" name="楕円 12">
            <a:extLst>
              <a:ext uri="{FF2B5EF4-FFF2-40B4-BE49-F238E27FC236}">
                <a16:creationId xmlns:a16="http://schemas.microsoft.com/office/drawing/2014/main" id="{57C06169-65FB-C5EC-A341-BEDC95AF686F}"/>
              </a:ext>
            </a:extLst>
          </p:cNvPr>
          <p:cNvSpPr>
            <a:spLocks noChangeAspect="1"/>
          </p:cNvSpPr>
          <p:nvPr/>
        </p:nvSpPr>
        <p:spPr>
          <a:xfrm rot="1877540">
            <a:off x="989880" y="3255464"/>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 name="楕円 13">
            <a:extLst>
              <a:ext uri="{FF2B5EF4-FFF2-40B4-BE49-F238E27FC236}">
                <a16:creationId xmlns:a16="http://schemas.microsoft.com/office/drawing/2014/main" id="{FF80F807-974B-BD97-963B-80AAFAA30CE6}"/>
              </a:ext>
            </a:extLst>
          </p:cNvPr>
          <p:cNvSpPr>
            <a:spLocks noChangeAspect="1"/>
          </p:cNvSpPr>
          <p:nvPr/>
        </p:nvSpPr>
        <p:spPr>
          <a:xfrm rot="1877540">
            <a:off x="2471438" y="3267038"/>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mc:AlternateContent xmlns:mc="http://schemas.openxmlformats.org/markup-compatibility/2006" xmlns:p14="http://schemas.microsoft.com/office/powerpoint/2010/main">
        <mc:Choice Requires="p14">
          <p:contentPart p14:bwMode="auto" r:id="rId7">
            <p14:nvContentPartPr>
              <p14:cNvPr id="17" name="インク 16">
                <a:extLst>
                  <a:ext uri="{FF2B5EF4-FFF2-40B4-BE49-F238E27FC236}">
                    <a16:creationId xmlns:a16="http://schemas.microsoft.com/office/drawing/2014/main" id="{9738D836-B2F9-3958-D0D7-87E5E0974E99}"/>
                  </a:ext>
                </a:extLst>
              </p14:cNvPr>
              <p14:cNvContentPartPr/>
              <p14:nvPr/>
            </p14:nvContentPartPr>
            <p14:xfrm>
              <a:off x="3837390" y="2424523"/>
              <a:ext cx="121680" cy="201600"/>
            </p14:xfrm>
          </p:contentPart>
        </mc:Choice>
        <mc:Fallback xmlns="">
          <p:pic>
            <p:nvPicPr>
              <p:cNvPr id="17" name="インク 16">
                <a:extLst>
                  <a:ext uri="{FF2B5EF4-FFF2-40B4-BE49-F238E27FC236}">
                    <a16:creationId xmlns:a16="http://schemas.microsoft.com/office/drawing/2014/main" id="{9738D836-B2F9-3958-D0D7-87E5E0974E99}"/>
                  </a:ext>
                </a:extLst>
              </p:cNvPr>
              <p:cNvPicPr/>
              <p:nvPr/>
            </p:nvPicPr>
            <p:blipFill>
              <a:blip r:embed="rId10"/>
              <a:stretch>
                <a:fillRect/>
              </a:stretch>
            </p:blipFill>
            <p:spPr>
              <a:xfrm>
                <a:off x="3801390" y="2388523"/>
                <a:ext cx="19332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インク 18">
                <a:extLst>
                  <a:ext uri="{FF2B5EF4-FFF2-40B4-BE49-F238E27FC236}">
                    <a16:creationId xmlns:a16="http://schemas.microsoft.com/office/drawing/2014/main" id="{F89F03A2-4838-8786-F0B8-8DBCA049B871}"/>
                  </a:ext>
                </a:extLst>
              </p14:cNvPr>
              <p14:cNvContentPartPr/>
              <p14:nvPr/>
            </p14:nvContentPartPr>
            <p14:xfrm>
              <a:off x="4901550" y="2413003"/>
              <a:ext cx="167400" cy="208800"/>
            </p14:xfrm>
          </p:contentPart>
        </mc:Choice>
        <mc:Fallback xmlns="">
          <p:pic>
            <p:nvPicPr>
              <p:cNvPr id="19" name="インク 18">
                <a:extLst>
                  <a:ext uri="{FF2B5EF4-FFF2-40B4-BE49-F238E27FC236}">
                    <a16:creationId xmlns:a16="http://schemas.microsoft.com/office/drawing/2014/main" id="{F89F03A2-4838-8786-F0B8-8DBCA049B871}"/>
                  </a:ext>
                </a:extLst>
              </p:cNvPr>
              <p:cNvPicPr/>
              <p:nvPr/>
            </p:nvPicPr>
            <p:blipFill>
              <a:blip r:embed="rId12"/>
              <a:stretch>
                <a:fillRect/>
              </a:stretch>
            </p:blipFill>
            <p:spPr>
              <a:xfrm>
                <a:off x="4865550" y="2377363"/>
                <a:ext cx="23904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インク 19">
                <a:extLst>
                  <a:ext uri="{FF2B5EF4-FFF2-40B4-BE49-F238E27FC236}">
                    <a16:creationId xmlns:a16="http://schemas.microsoft.com/office/drawing/2014/main" id="{7BA8E36B-A459-56D1-0A3C-059597F2F147}"/>
                  </a:ext>
                </a:extLst>
              </p14:cNvPr>
              <p14:cNvContentPartPr/>
              <p14:nvPr/>
            </p14:nvContentPartPr>
            <p14:xfrm>
              <a:off x="3790230" y="3443683"/>
              <a:ext cx="198000" cy="95040"/>
            </p14:xfrm>
          </p:contentPart>
        </mc:Choice>
        <mc:Fallback xmlns="">
          <p:pic>
            <p:nvPicPr>
              <p:cNvPr id="20" name="インク 19">
                <a:extLst>
                  <a:ext uri="{FF2B5EF4-FFF2-40B4-BE49-F238E27FC236}">
                    <a16:creationId xmlns:a16="http://schemas.microsoft.com/office/drawing/2014/main" id="{7BA8E36B-A459-56D1-0A3C-059597F2F147}"/>
                  </a:ext>
                </a:extLst>
              </p:cNvPr>
              <p:cNvPicPr/>
              <p:nvPr/>
            </p:nvPicPr>
            <p:blipFill>
              <a:blip r:embed="rId14"/>
              <a:stretch>
                <a:fillRect/>
              </a:stretch>
            </p:blipFill>
            <p:spPr>
              <a:xfrm>
                <a:off x="3754590" y="3407683"/>
                <a:ext cx="26964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インク 21">
                <a:extLst>
                  <a:ext uri="{FF2B5EF4-FFF2-40B4-BE49-F238E27FC236}">
                    <a16:creationId xmlns:a16="http://schemas.microsoft.com/office/drawing/2014/main" id="{6BBBCF7B-4D47-488B-6A58-9340897EA593}"/>
                  </a:ext>
                </a:extLst>
              </p14:cNvPr>
              <p14:cNvContentPartPr/>
              <p14:nvPr/>
            </p14:nvContentPartPr>
            <p14:xfrm>
              <a:off x="4919190" y="3459883"/>
              <a:ext cx="152280" cy="145800"/>
            </p14:xfrm>
          </p:contentPart>
        </mc:Choice>
        <mc:Fallback xmlns="">
          <p:pic>
            <p:nvPicPr>
              <p:cNvPr id="22" name="インク 21">
                <a:extLst>
                  <a:ext uri="{FF2B5EF4-FFF2-40B4-BE49-F238E27FC236}">
                    <a16:creationId xmlns:a16="http://schemas.microsoft.com/office/drawing/2014/main" id="{6BBBCF7B-4D47-488B-6A58-9340897EA593}"/>
                  </a:ext>
                </a:extLst>
              </p:cNvPr>
              <p:cNvPicPr/>
              <p:nvPr/>
            </p:nvPicPr>
            <p:blipFill>
              <a:blip r:embed="rId16"/>
              <a:stretch>
                <a:fillRect/>
              </a:stretch>
            </p:blipFill>
            <p:spPr>
              <a:xfrm>
                <a:off x="4883190" y="3423883"/>
                <a:ext cx="223920" cy="217440"/>
              </a:xfrm>
              <a:prstGeom prst="rect">
                <a:avLst/>
              </a:prstGeom>
            </p:spPr>
          </p:pic>
        </mc:Fallback>
      </mc:AlternateContent>
      <p:sp>
        <p:nvSpPr>
          <p:cNvPr id="23" name="楕円 22">
            <a:extLst>
              <a:ext uri="{FF2B5EF4-FFF2-40B4-BE49-F238E27FC236}">
                <a16:creationId xmlns:a16="http://schemas.microsoft.com/office/drawing/2014/main" id="{8A25C0EE-4CD3-8E78-4B96-92A537696ECD}"/>
              </a:ext>
            </a:extLst>
          </p:cNvPr>
          <p:cNvSpPr/>
          <p:nvPr/>
        </p:nvSpPr>
        <p:spPr>
          <a:xfrm>
            <a:off x="1338804" y="3902598"/>
            <a:ext cx="1336876" cy="1336876"/>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52EAEA95-A9A8-C5BD-0675-CF153DE7ABFC}"/>
              </a:ext>
            </a:extLst>
          </p:cNvPr>
          <p:cNvSpPr txBox="1"/>
          <p:nvPr/>
        </p:nvSpPr>
        <p:spPr>
          <a:xfrm>
            <a:off x="6606790" y="4025771"/>
            <a:ext cx="4955203" cy="461665"/>
          </a:xfrm>
          <a:prstGeom prst="rect">
            <a:avLst/>
          </a:prstGeom>
          <a:noFill/>
        </p:spPr>
        <p:txBody>
          <a:bodyPr wrap="none" rtlCol="0">
            <a:spAutoFit/>
          </a:bodyPr>
          <a:lstStyle/>
          <a:p>
            <a:r>
              <a:rPr kumimoji="1" lang="ja-JP" altLang="en-US" sz="2400" dirty="0"/>
              <a:t>⇔ </a:t>
            </a:r>
            <a:r>
              <a:rPr kumimoji="1" lang="en-US" altLang="ja-JP" sz="2400" dirty="0"/>
              <a:t>(</a:t>
            </a:r>
            <a:r>
              <a:rPr kumimoji="1" lang="ja-JP" altLang="en-US" sz="2400" dirty="0"/>
              <a:t>非自明な</a:t>
            </a:r>
            <a:r>
              <a:rPr kumimoji="1" lang="en-US" altLang="ja-JP" sz="2400" dirty="0"/>
              <a:t>)</a:t>
            </a:r>
            <a:r>
              <a:rPr kumimoji="1" lang="ja-JP" altLang="en-US" sz="2400" dirty="0"/>
              <a:t>凸分解を持たない点</a:t>
            </a:r>
          </a:p>
        </p:txBody>
      </p:sp>
      <p:grpSp>
        <p:nvGrpSpPr>
          <p:cNvPr id="37" name="グループ化 36">
            <a:extLst>
              <a:ext uri="{FF2B5EF4-FFF2-40B4-BE49-F238E27FC236}">
                <a16:creationId xmlns:a16="http://schemas.microsoft.com/office/drawing/2014/main" id="{50060CE4-948D-E671-03CE-A89431BD101C}"/>
              </a:ext>
            </a:extLst>
          </p:cNvPr>
          <p:cNvGrpSpPr/>
          <p:nvPr/>
        </p:nvGrpSpPr>
        <p:grpSpPr>
          <a:xfrm>
            <a:off x="1599479" y="4183357"/>
            <a:ext cx="975745" cy="605357"/>
            <a:chOff x="1582117" y="4165995"/>
            <a:chExt cx="975745" cy="605357"/>
          </a:xfrm>
        </p:grpSpPr>
        <p:sp>
          <p:nvSpPr>
            <p:cNvPr id="32" name="楕円 31">
              <a:extLst>
                <a:ext uri="{FF2B5EF4-FFF2-40B4-BE49-F238E27FC236}">
                  <a16:creationId xmlns:a16="http://schemas.microsoft.com/office/drawing/2014/main" id="{496D7CB0-0460-200F-7250-360B098FA19B}"/>
                </a:ext>
              </a:extLst>
            </p:cNvPr>
            <p:cNvSpPr>
              <a:spLocks noChangeAspect="1"/>
            </p:cNvSpPr>
            <p:nvPr/>
          </p:nvSpPr>
          <p:spPr>
            <a:xfrm rot="1877540">
              <a:off x="1582117" y="4165995"/>
              <a:ext cx="182880" cy="182880"/>
            </a:xfrm>
            <a:prstGeom prst="ellipse">
              <a:avLst/>
            </a:prstGeom>
            <a:solidFill>
              <a:schemeClr val="accent3">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3" name="楕円 32">
              <a:extLst>
                <a:ext uri="{FF2B5EF4-FFF2-40B4-BE49-F238E27FC236}">
                  <a16:creationId xmlns:a16="http://schemas.microsoft.com/office/drawing/2014/main" id="{4BEE541D-B829-E80A-09BB-4AE9B583BA0B}"/>
                </a:ext>
              </a:extLst>
            </p:cNvPr>
            <p:cNvSpPr>
              <a:spLocks noChangeAspect="1"/>
            </p:cNvSpPr>
            <p:nvPr/>
          </p:nvSpPr>
          <p:spPr>
            <a:xfrm rot="1877540">
              <a:off x="2374982" y="4588472"/>
              <a:ext cx="182880" cy="182880"/>
            </a:xfrm>
            <a:prstGeom prst="ellipse">
              <a:avLst/>
            </a:prstGeom>
            <a:solidFill>
              <a:schemeClr val="accent3">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35" name="直線コネクタ 34">
              <a:extLst>
                <a:ext uri="{FF2B5EF4-FFF2-40B4-BE49-F238E27FC236}">
                  <a16:creationId xmlns:a16="http://schemas.microsoft.com/office/drawing/2014/main" id="{E0E42625-B98F-C7A9-CFB4-E40D353DA557}"/>
                </a:ext>
              </a:extLst>
            </p:cNvPr>
            <p:cNvCxnSpPr>
              <a:cxnSpLocks/>
            </p:cNvCxnSpPr>
            <p:nvPr/>
          </p:nvCxnSpPr>
          <p:spPr>
            <a:xfrm>
              <a:off x="1762393" y="4305213"/>
              <a:ext cx="593055" cy="347809"/>
            </a:xfrm>
            <a:prstGeom prst="line">
              <a:avLst/>
            </a:prstGeom>
          </p:spPr>
          <p:style>
            <a:lnRef idx="1">
              <a:schemeClr val="dk1"/>
            </a:lnRef>
            <a:fillRef idx="0">
              <a:schemeClr val="dk1"/>
            </a:fillRef>
            <a:effectRef idx="0">
              <a:schemeClr val="dk1"/>
            </a:effectRef>
            <a:fontRef idx="minor">
              <a:schemeClr val="tx1"/>
            </a:fontRef>
          </p:style>
        </p:cxnSp>
      </p:grpSp>
      <p:sp>
        <p:nvSpPr>
          <p:cNvPr id="31" name="楕円 30">
            <a:extLst>
              <a:ext uri="{FF2B5EF4-FFF2-40B4-BE49-F238E27FC236}">
                <a16:creationId xmlns:a16="http://schemas.microsoft.com/office/drawing/2014/main" id="{F6D1E80B-71B3-746D-EBEA-E2ED396A8094}"/>
              </a:ext>
            </a:extLst>
          </p:cNvPr>
          <p:cNvSpPr>
            <a:spLocks noChangeAspect="1"/>
          </p:cNvSpPr>
          <p:nvPr/>
        </p:nvSpPr>
        <p:spPr>
          <a:xfrm rot="1877540">
            <a:off x="1892704" y="4337686"/>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1" name="図 40">
            <a:extLst>
              <a:ext uri="{FF2B5EF4-FFF2-40B4-BE49-F238E27FC236}">
                <a16:creationId xmlns:a16="http://schemas.microsoft.com/office/drawing/2014/main" id="{90A3FAE1-10F4-8975-3C54-CCCAAE57E6A7}"/>
              </a:ext>
            </a:extLst>
          </p:cNvPr>
          <p:cNvPicPr>
            <a:picLocks noChangeAspect="1"/>
          </p:cNvPicPr>
          <p:nvPr>
            <p:custDataLst>
              <p:tags r:id="rId1"/>
            </p:custDataLst>
          </p:nvPr>
        </p:nvPicPr>
        <p:blipFill>
          <a:blip r:embed="rId17"/>
          <a:stretch>
            <a:fillRect/>
          </a:stretch>
        </p:blipFill>
        <p:spPr>
          <a:xfrm>
            <a:off x="6000405" y="4895157"/>
            <a:ext cx="2613588" cy="290010"/>
          </a:xfrm>
          <a:prstGeom prst="rect">
            <a:avLst/>
          </a:prstGeom>
        </p:spPr>
      </p:pic>
      <p:pic>
        <p:nvPicPr>
          <p:cNvPr id="43" name="図 42">
            <a:extLst>
              <a:ext uri="{FF2B5EF4-FFF2-40B4-BE49-F238E27FC236}">
                <a16:creationId xmlns:a16="http://schemas.microsoft.com/office/drawing/2014/main" id="{93AAA6C4-33A5-6551-571F-3A98F37851DE}"/>
              </a:ext>
            </a:extLst>
          </p:cNvPr>
          <p:cNvPicPr>
            <a:picLocks noChangeAspect="1"/>
          </p:cNvPicPr>
          <p:nvPr>
            <p:custDataLst>
              <p:tags r:id="rId2"/>
            </p:custDataLst>
          </p:nvPr>
        </p:nvPicPr>
        <p:blipFill>
          <a:blip r:embed="rId18"/>
          <a:stretch>
            <a:fillRect/>
          </a:stretch>
        </p:blipFill>
        <p:spPr>
          <a:xfrm>
            <a:off x="6267265" y="5387081"/>
            <a:ext cx="4805767" cy="330471"/>
          </a:xfrm>
          <a:prstGeom prst="rect">
            <a:avLst/>
          </a:prstGeom>
        </p:spPr>
      </p:pic>
      <p:sp>
        <p:nvSpPr>
          <p:cNvPr id="44" name="テキスト ボックス 43">
            <a:extLst>
              <a:ext uri="{FF2B5EF4-FFF2-40B4-BE49-F238E27FC236}">
                <a16:creationId xmlns:a16="http://schemas.microsoft.com/office/drawing/2014/main" id="{939119B2-E598-2703-9E05-9CAFE44EE2E4}"/>
              </a:ext>
            </a:extLst>
          </p:cNvPr>
          <p:cNvSpPr txBox="1"/>
          <p:nvPr/>
        </p:nvSpPr>
        <p:spPr>
          <a:xfrm>
            <a:off x="6991109" y="6036198"/>
            <a:ext cx="3647152" cy="646331"/>
          </a:xfrm>
          <a:prstGeom prst="rect">
            <a:avLst/>
          </a:prstGeom>
          <a:noFill/>
        </p:spPr>
        <p:txBody>
          <a:bodyPr wrap="none" rtlCol="0">
            <a:spAutoFit/>
          </a:bodyPr>
          <a:lstStyle/>
          <a:p>
            <a:r>
              <a:rPr kumimoji="1" lang="ja-JP" altLang="en-US" dirty="0"/>
              <a:t>凸多面体（有限個の凸包で生成）</a:t>
            </a:r>
            <a:endParaRPr kumimoji="1" lang="en-US" altLang="ja-JP" dirty="0"/>
          </a:p>
          <a:p>
            <a:r>
              <a:rPr kumimoji="1" lang="ja-JP" altLang="en-US" dirty="0"/>
              <a:t>　　頂点 </a:t>
            </a:r>
            <a:r>
              <a:rPr kumimoji="1" lang="en-US" altLang="ja-JP" dirty="0"/>
              <a:t>=</a:t>
            </a:r>
            <a:r>
              <a:rPr kumimoji="1" lang="ja-JP" altLang="en-US" dirty="0"/>
              <a:t> 端点</a:t>
            </a:r>
            <a:endParaRPr kumimoji="1" lang="en-US" altLang="ja-JP" dirty="0"/>
          </a:p>
        </p:txBody>
      </p:sp>
      <p:pic>
        <p:nvPicPr>
          <p:cNvPr id="6" name="図 5">
            <a:extLst>
              <a:ext uri="{FF2B5EF4-FFF2-40B4-BE49-F238E27FC236}">
                <a16:creationId xmlns:a16="http://schemas.microsoft.com/office/drawing/2014/main" id="{2CCE6A9A-955A-3E10-6797-35755BA70108}"/>
              </a:ext>
            </a:extLst>
          </p:cNvPr>
          <p:cNvPicPr>
            <a:picLocks noChangeAspect="1"/>
          </p:cNvPicPr>
          <p:nvPr>
            <p:custDataLst>
              <p:tags r:id="rId3"/>
            </p:custDataLst>
          </p:nvPr>
        </p:nvPicPr>
        <p:blipFill>
          <a:blip r:embed="rId19"/>
          <a:stretch>
            <a:fillRect/>
          </a:stretch>
        </p:blipFill>
        <p:spPr>
          <a:xfrm>
            <a:off x="5560993" y="1249423"/>
            <a:ext cx="2604946" cy="227240"/>
          </a:xfrm>
          <a:prstGeom prst="rect">
            <a:avLst/>
          </a:prstGeom>
        </p:spPr>
      </p:pic>
      <p:pic>
        <p:nvPicPr>
          <p:cNvPr id="7" name="図 6">
            <a:extLst>
              <a:ext uri="{FF2B5EF4-FFF2-40B4-BE49-F238E27FC236}">
                <a16:creationId xmlns:a16="http://schemas.microsoft.com/office/drawing/2014/main" id="{241768C2-F9DA-DF28-3A6A-966E467ABFAE}"/>
              </a:ext>
            </a:extLst>
          </p:cNvPr>
          <p:cNvPicPr>
            <a:picLocks noChangeAspect="1"/>
          </p:cNvPicPr>
          <p:nvPr>
            <p:custDataLst>
              <p:tags r:id="rId4"/>
            </p:custDataLst>
          </p:nvPr>
        </p:nvPicPr>
        <p:blipFill>
          <a:blip r:embed="rId20"/>
          <a:stretch>
            <a:fillRect/>
          </a:stretch>
        </p:blipFill>
        <p:spPr>
          <a:xfrm>
            <a:off x="6087641" y="1805008"/>
            <a:ext cx="2543705" cy="290010"/>
          </a:xfrm>
          <a:prstGeom prst="rect">
            <a:avLst/>
          </a:prstGeom>
        </p:spPr>
      </p:pic>
      <p:pic>
        <p:nvPicPr>
          <p:cNvPr id="8" name="図 7">
            <a:extLst>
              <a:ext uri="{FF2B5EF4-FFF2-40B4-BE49-F238E27FC236}">
                <a16:creationId xmlns:a16="http://schemas.microsoft.com/office/drawing/2014/main" id="{7B9C312E-E4F6-96DF-4FFE-566E84120813}"/>
              </a:ext>
            </a:extLst>
          </p:cNvPr>
          <p:cNvPicPr>
            <a:picLocks noChangeAspect="1"/>
          </p:cNvPicPr>
          <p:nvPr>
            <p:custDataLst>
              <p:tags r:id="rId5"/>
            </p:custDataLst>
          </p:nvPr>
        </p:nvPicPr>
        <p:blipFill>
          <a:blip r:embed="rId21"/>
          <a:stretch>
            <a:fillRect/>
          </a:stretch>
        </p:blipFill>
        <p:spPr>
          <a:xfrm>
            <a:off x="7147367" y="2267995"/>
            <a:ext cx="2810996" cy="330471"/>
          </a:xfrm>
          <a:prstGeom prst="rect">
            <a:avLst/>
          </a:prstGeom>
        </p:spPr>
      </p:pic>
    </p:spTree>
    <p:extLst>
      <p:ext uri="{BB962C8B-B14F-4D97-AF65-F5344CB8AC3E}">
        <p14:creationId xmlns:p14="http://schemas.microsoft.com/office/powerpoint/2010/main" val="93431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3" grpId="0" animBg="1"/>
      <p:bldP spid="30" grpId="0"/>
      <p:bldP spid="31" grpId="0" animBg="1"/>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フリーフォーム: 図形 26">
            <a:extLst>
              <a:ext uri="{FF2B5EF4-FFF2-40B4-BE49-F238E27FC236}">
                <a16:creationId xmlns:a16="http://schemas.microsoft.com/office/drawing/2014/main" id="{A47005DB-D243-72D5-7E1D-51B9014FEAFB}"/>
              </a:ext>
            </a:extLst>
          </p:cNvPr>
          <p:cNvSpPr/>
          <p:nvPr/>
        </p:nvSpPr>
        <p:spPr>
          <a:xfrm>
            <a:off x="6700838" y="1504950"/>
            <a:ext cx="1366837" cy="1933575"/>
          </a:xfrm>
          <a:custGeom>
            <a:avLst/>
            <a:gdLst>
              <a:gd name="connsiteX0" fmla="*/ 295275 w 1366837"/>
              <a:gd name="connsiteY0" fmla="*/ 4763 h 1933575"/>
              <a:gd name="connsiteX1" fmla="*/ 0 w 1366837"/>
              <a:gd name="connsiteY1" fmla="*/ 1933575 h 1933575"/>
              <a:gd name="connsiteX2" fmla="*/ 1366837 w 1366837"/>
              <a:gd name="connsiteY2" fmla="*/ 614363 h 1933575"/>
              <a:gd name="connsiteX3" fmla="*/ 352425 w 1366837"/>
              <a:gd name="connsiteY3" fmla="*/ 0 h 1933575"/>
            </a:gdLst>
            <a:ahLst/>
            <a:cxnLst>
              <a:cxn ang="0">
                <a:pos x="connsiteX0" y="connsiteY0"/>
              </a:cxn>
              <a:cxn ang="0">
                <a:pos x="connsiteX1" y="connsiteY1"/>
              </a:cxn>
              <a:cxn ang="0">
                <a:pos x="connsiteX2" y="connsiteY2"/>
              </a:cxn>
              <a:cxn ang="0">
                <a:pos x="connsiteX3" y="connsiteY3"/>
              </a:cxn>
            </a:cxnLst>
            <a:rect l="l" t="t" r="r" b="b"/>
            <a:pathLst>
              <a:path w="1366837" h="1933575">
                <a:moveTo>
                  <a:pt x="295275" y="4763"/>
                </a:moveTo>
                <a:lnTo>
                  <a:pt x="0" y="1933575"/>
                </a:lnTo>
                <a:lnTo>
                  <a:pt x="1366837" y="614363"/>
                </a:lnTo>
                <a:lnTo>
                  <a:pt x="352425" y="0"/>
                </a:lnTo>
              </a:path>
            </a:pathLst>
          </a:cu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4CF7D950-BFE1-B08E-8531-796A567845D9}"/>
              </a:ext>
            </a:extLst>
          </p:cNvPr>
          <p:cNvPicPr>
            <a:picLocks noChangeAspect="1"/>
          </p:cNvPicPr>
          <p:nvPr/>
        </p:nvPicPr>
        <p:blipFill>
          <a:blip r:embed="rId9"/>
          <a:stretch>
            <a:fillRect/>
          </a:stretch>
        </p:blipFill>
        <p:spPr>
          <a:xfrm>
            <a:off x="1065692" y="1260867"/>
            <a:ext cx="2013174" cy="2063036"/>
          </a:xfrm>
          <a:prstGeom prst="rect">
            <a:avLst/>
          </a:prstGeom>
        </p:spPr>
      </p:pic>
      <p:grpSp>
        <p:nvGrpSpPr>
          <p:cNvPr id="3" name="グループ化 2">
            <a:extLst>
              <a:ext uri="{FF2B5EF4-FFF2-40B4-BE49-F238E27FC236}">
                <a16:creationId xmlns:a16="http://schemas.microsoft.com/office/drawing/2014/main" id="{5C5F7F4E-9D5A-1029-0B5E-9343C8C111EF}"/>
              </a:ext>
            </a:extLst>
          </p:cNvPr>
          <p:cNvGrpSpPr/>
          <p:nvPr/>
        </p:nvGrpSpPr>
        <p:grpSpPr>
          <a:xfrm>
            <a:off x="563302" y="3779134"/>
            <a:ext cx="3262132" cy="1203767"/>
            <a:chOff x="7021975" y="3630592"/>
            <a:chExt cx="5001780" cy="1696956"/>
          </a:xfrm>
        </p:grpSpPr>
        <p:pic>
          <p:nvPicPr>
            <p:cNvPr id="4" name="図 3">
              <a:extLst>
                <a:ext uri="{FF2B5EF4-FFF2-40B4-BE49-F238E27FC236}">
                  <a16:creationId xmlns:a16="http://schemas.microsoft.com/office/drawing/2014/main" id="{B8E0F395-D218-451E-5E4C-9493CEA2D561}"/>
                </a:ext>
              </a:extLst>
            </p:cNvPr>
            <p:cNvPicPr>
              <a:picLocks noChangeAspect="1"/>
            </p:cNvPicPr>
            <p:nvPr>
              <p:custDataLst>
                <p:tags r:id="rId6"/>
              </p:custDataLst>
            </p:nvPr>
          </p:nvPicPr>
          <p:blipFill>
            <a:blip r:embed="rId10"/>
            <a:stretch>
              <a:fillRect/>
            </a:stretch>
          </p:blipFill>
          <p:spPr>
            <a:xfrm>
              <a:off x="7315900" y="4194117"/>
              <a:ext cx="2919437" cy="578275"/>
            </a:xfrm>
            <a:prstGeom prst="rect">
              <a:avLst/>
            </a:prstGeom>
          </p:spPr>
        </p:pic>
        <p:pic>
          <p:nvPicPr>
            <p:cNvPr id="5" name="図 4">
              <a:extLst>
                <a:ext uri="{FF2B5EF4-FFF2-40B4-BE49-F238E27FC236}">
                  <a16:creationId xmlns:a16="http://schemas.microsoft.com/office/drawing/2014/main" id="{2387F325-C479-8313-9B92-5A889359924B}"/>
                </a:ext>
              </a:extLst>
            </p:cNvPr>
            <p:cNvPicPr>
              <a:picLocks noChangeAspect="1"/>
            </p:cNvPicPr>
            <p:nvPr>
              <p:custDataLst>
                <p:tags r:id="rId7"/>
              </p:custDataLst>
            </p:nvPr>
          </p:nvPicPr>
          <p:blipFill>
            <a:blip r:embed="rId11"/>
            <a:stretch>
              <a:fillRect/>
            </a:stretch>
          </p:blipFill>
          <p:spPr>
            <a:xfrm>
              <a:off x="7326131" y="4883872"/>
              <a:ext cx="4697624" cy="443676"/>
            </a:xfrm>
            <a:prstGeom prst="rect">
              <a:avLst/>
            </a:prstGeom>
          </p:spPr>
        </p:pic>
        <p:sp>
          <p:nvSpPr>
            <p:cNvPr id="6" name="テキスト ボックス 5">
              <a:extLst>
                <a:ext uri="{FF2B5EF4-FFF2-40B4-BE49-F238E27FC236}">
                  <a16:creationId xmlns:a16="http://schemas.microsoft.com/office/drawing/2014/main" id="{C8280B0D-8F3B-0D1E-57C0-B0FA0C3A2A8D}"/>
                </a:ext>
              </a:extLst>
            </p:cNvPr>
            <p:cNvSpPr txBox="1"/>
            <p:nvPr/>
          </p:nvSpPr>
          <p:spPr>
            <a:xfrm>
              <a:off x="7021975" y="3630592"/>
              <a:ext cx="3114601" cy="449187"/>
            </a:xfrm>
            <a:prstGeom prst="rect">
              <a:avLst/>
            </a:prstGeom>
            <a:noFill/>
          </p:spPr>
          <p:txBody>
            <a:bodyPr wrap="none" rtlCol="0">
              <a:spAutoFit/>
            </a:bodyPr>
            <a:lstStyle/>
            <a:p>
              <a:r>
                <a:rPr kumimoji="1" lang="ja-JP" altLang="en-US" sz="1600" dirty="0"/>
                <a:t>確率単体（多面体）</a:t>
              </a:r>
            </a:p>
          </p:txBody>
        </p:sp>
      </p:grpSp>
      <p:sp>
        <p:nvSpPr>
          <p:cNvPr id="9" name="楕円 8">
            <a:extLst>
              <a:ext uri="{FF2B5EF4-FFF2-40B4-BE49-F238E27FC236}">
                <a16:creationId xmlns:a16="http://schemas.microsoft.com/office/drawing/2014/main" id="{49DC6542-B9A3-A1CA-3AC5-C80812196375}"/>
              </a:ext>
            </a:extLst>
          </p:cNvPr>
          <p:cNvSpPr>
            <a:spLocks noChangeAspect="1"/>
          </p:cNvSpPr>
          <p:nvPr/>
        </p:nvSpPr>
        <p:spPr>
          <a:xfrm rot="1877540">
            <a:off x="2230442" y="1220283"/>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E84A940B-4696-8D04-DE4B-605A7B07758A}"/>
              </a:ext>
            </a:extLst>
          </p:cNvPr>
          <p:cNvSpPr>
            <a:spLocks noChangeAspect="1"/>
          </p:cNvSpPr>
          <p:nvPr/>
        </p:nvSpPr>
        <p:spPr>
          <a:xfrm rot="1877540">
            <a:off x="1074904" y="2495426"/>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楕円 10">
            <a:extLst>
              <a:ext uri="{FF2B5EF4-FFF2-40B4-BE49-F238E27FC236}">
                <a16:creationId xmlns:a16="http://schemas.microsoft.com/office/drawing/2014/main" id="{0DC67854-8647-0781-51F7-83A02862555D}"/>
              </a:ext>
            </a:extLst>
          </p:cNvPr>
          <p:cNvSpPr>
            <a:spLocks noChangeAspect="1"/>
          </p:cNvSpPr>
          <p:nvPr/>
        </p:nvSpPr>
        <p:spPr>
          <a:xfrm rot="1877540">
            <a:off x="2840042" y="3218845"/>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楕円 11">
            <a:extLst>
              <a:ext uri="{FF2B5EF4-FFF2-40B4-BE49-F238E27FC236}">
                <a16:creationId xmlns:a16="http://schemas.microsoft.com/office/drawing/2014/main" id="{4C2A055E-0135-8EAA-C7DA-CAFBB1829095}"/>
              </a:ext>
            </a:extLst>
          </p:cNvPr>
          <p:cNvSpPr>
            <a:spLocks noChangeAspect="1"/>
          </p:cNvSpPr>
          <p:nvPr/>
        </p:nvSpPr>
        <p:spPr>
          <a:xfrm rot="1877540">
            <a:off x="2816894" y="1835671"/>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矢印: ストライプ 18">
            <a:extLst>
              <a:ext uri="{FF2B5EF4-FFF2-40B4-BE49-F238E27FC236}">
                <a16:creationId xmlns:a16="http://schemas.microsoft.com/office/drawing/2014/main" id="{6F10CBA1-BC06-87FF-E526-7A1E3C00710E}"/>
              </a:ext>
            </a:extLst>
          </p:cNvPr>
          <p:cNvSpPr/>
          <p:nvPr/>
        </p:nvSpPr>
        <p:spPr>
          <a:xfrm>
            <a:off x="4334719" y="1927184"/>
            <a:ext cx="914400" cy="711843"/>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B381BB96-506B-F379-5DEA-4EBE9381C0F8}"/>
              </a:ext>
            </a:extLst>
          </p:cNvPr>
          <p:cNvGrpSpPr/>
          <p:nvPr/>
        </p:nvGrpSpPr>
        <p:grpSpPr>
          <a:xfrm>
            <a:off x="1262786" y="1307939"/>
            <a:ext cx="6889651" cy="2255830"/>
            <a:chOff x="1262786" y="1307939"/>
            <a:chExt cx="6889651" cy="2255830"/>
          </a:xfrm>
        </p:grpSpPr>
        <p:sp>
          <p:nvSpPr>
            <p:cNvPr id="20" name="楕円 19">
              <a:extLst>
                <a:ext uri="{FF2B5EF4-FFF2-40B4-BE49-F238E27FC236}">
                  <a16:creationId xmlns:a16="http://schemas.microsoft.com/office/drawing/2014/main" id="{31CE9E9B-217E-39D0-89A1-E65CDB68EDDA}"/>
                </a:ext>
              </a:extLst>
            </p:cNvPr>
            <p:cNvSpPr>
              <a:spLocks noChangeAspect="1"/>
            </p:cNvSpPr>
            <p:nvPr/>
          </p:nvSpPr>
          <p:spPr>
            <a:xfrm rot="1877540">
              <a:off x="6920118" y="1361109"/>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1859EE4B-7AC5-D303-4469-C5ACD05080A6}"/>
                </a:ext>
              </a:extLst>
            </p:cNvPr>
            <p:cNvSpPr>
              <a:spLocks noChangeAspect="1"/>
            </p:cNvSpPr>
            <p:nvPr/>
          </p:nvSpPr>
          <p:spPr>
            <a:xfrm rot="1877540">
              <a:off x="6613389" y="3380889"/>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楕円 21">
              <a:extLst>
                <a:ext uri="{FF2B5EF4-FFF2-40B4-BE49-F238E27FC236}">
                  <a16:creationId xmlns:a16="http://schemas.microsoft.com/office/drawing/2014/main" id="{207E5C84-1ACF-56A5-1C3C-FD0D62F87D07}"/>
                </a:ext>
              </a:extLst>
            </p:cNvPr>
            <p:cNvSpPr>
              <a:spLocks noChangeAspect="1"/>
            </p:cNvSpPr>
            <p:nvPr/>
          </p:nvSpPr>
          <p:spPr>
            <a:xfrm rot="1877540">
              <a:off x="6897812" y="2751939"/>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楕円 23">
              <a:extLst>
                <a:ext uri="{FF2B5EF4-FFF2-40B4-BE49-F238E27FC236}">
                  <a16:creationId xmlns:a16="http://schemas.microsoft.com/office/drawing/2014/main" id="{E9923730-AAAD-6121-BF94-65B3201BEC03}"/>
                </a:ext>
              </a:extLst>
            </p:cNvPr>
            <p:cNvSpPr>
              <a:spLocks noChangeAspect="1"/>
            </p:cNvSpPr>
            <p:nvPr/>
          </p:nvSpPr>
          <p:spPr>
            <a:xfrm rot="1877540">
              <a:off x="7969557" y="2040156"/>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6" name="直線矢印コネクタ 25">
              <a:extLst>
                <a:ext uri="{FF2B5EF4-FFF2-40B4-BE49-F238E27FC236}">
                  <a16:creationId xmlns:a16="http://schemas.microsoft.com/office/drawing/2014/main" id="{7317777B-0A32-9420-3A39-DB69BE9CCD85}"/>
                </a:ext>
              </a:extLst>
            </p:cNvPr>
            <p:cNvCxnSpPr>
              <a:cxnSpLocks/>
              <a:endCxn id="20" idx="3"/>
            </p:cNvCxnSpPr>
            <p:nvPr/>
          </p:nvCxnSpPr>
          <p:spPr>
            <a:xfrm>
              <a:off x="2500131" y="1307939"/>
              <a:ext cx="4422591" cy="16627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18DDD0C7-2CAD-2417-8E43-09F99790F2AE}"/>
                </a:ext>
              </a:extLst>
            </p:cNvPr>
            <p:cNvCxnSpPr>
              <a:cxnSpLocks/>
            </p:cNvCxnSpPr>
            <p:nvPr/>
          </p:nvCxnSpPr>
          <p:spPr>
            <a:xfrm>
              <a:off x="3005559" y="3329650"/>
              <a:ext cx="3464689" cy="165904"/>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7486705B-66AE-E2C8-F6A5-4917B755CA35}"/>
                </a:ext>
              </a:extLst>
            </p:cNvPr>
            <p:cNvCxnSpPr>
              <a:cxnSpLocks/>
              <a:endCxn id="24" idx="3"/>
            </p:cNvCxnSpPr>
            <p:nvPr/>
          </p:nvCxnSpPr>
          <p:spPr>
            <a:xfrm>
              <a:off x="2953473" y="1958050"/>
              <a:ext cx="5018688" cy="195214"/>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A26E1EC6-1B20-B0D3-5C69-982B22C0E110}"/>
                </a:ext>
              </a:extLst>
            </p:cNvPr>
            <p:cNvCxnSpPr>
              <a:cxnSpLocks/>
            </p:cNvCxnSpPr>
            <p:nvPr/>
          </p:nvCxnSpPr>
          <p:spPr>
            <a:xfrm>
              <a:off x="1262786" y="2615275"/>
              <a:ext cx="5680939" cy="220974"/>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8E4BC972-7A5F-F9B0-91F4-03C8D5459D2F}"/>
              </a:ext>
            </a:extLst>
          </p:cNvPr>
          <p:cNvSpPr txBox="1"/>
          <p:nvPr/>
        </p:nvSpPr>
        <p:spPr>
          <a:xfrm>
            <a:off x="3948113" y="1547812"/>
            <a:ext cx="1569660" cy="369332"/>
          </a:xfrm>
          <a:prstGeom prst="rect">
            <a:avLst/>
          </a:prstGeom>
          <a:noFill/>
        </p:spPr>
        <p:txBody>
          <a:bodyPr wrap="none" rtlCol="0">
            <a:spAutoFit/>
          </a:bodyPr>
          <a:lstStyle/>
          <a:p>
            <a:r>
              <a:rPr kumimoji="1" lang="ja-JP" altLang="en-US" dirty="0"/>
              <a:t>アフィン写像</a:t>
            </a:r>
          </a:p>
        </p:txBody>
      </p:sp>
      <p:grpSp>
        <p:nvGrpSpPr>
          <p:cNvPr id="35" name="グループ化 34">
            <a:extLst>
              <a:ext uri="{FF2B5EF4-FFF2-40B4-BE49-F238E27FC236}">
                <a16:creationId xmlns:a16="http://schemas.microsoft.com/office/drawing/2014/main" id="{2DA57D18-9897-E488-7E1A-87271CA47F2E}"/>
              </a:ext>
            </a:extLst>
          </p:cNvPr>
          <p:cNvGrpSpPr/>
          <p:nvPr/>
        </p:nvGrpSpPr>
        <p:grpSpPr>
          <a:xfrm>
            <a:off x="573333" y="5331968"/>
            <a:ext cx="4249049" cy="772935"/>
            <a:chOff x="573333" y="5331968"/>
            <a:chExt cx="4249049" cy="772935"/>
          </a:xfrm>
        </p:grpSpPr>
        <p:sp>
          <p:nvSpPr>
            <p:cNvPr id="32" name="楕円 31">
              <a:extLst>
                <a:ext uri="{FF2B5EF4-FFF2-40B4-BE49-F238E27FC236}">
                  <a16:creationId xmlns:a16="http://schemas.microsoft.com/office/drawing/2014/main" id="{660B2CF5-D41C-7662-534E-BEF46812B410}"/>
                </a:ext>
              </a:extLst>
            </p:cNvPr>
            <p:cNvSpPr>
              <a:spLocks noChangeAspect="1"/>
            </p:cNvSpPr>
            <p:nvPr/>
          </p:nvSpPr>
          <p:spPr>
            <a:xfrm rot="1877540">
              <a:off x="573333" y="5419963"/>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938DB75F-7477-403A-D82C-6A36101FAE22}"/>
                </a:ext>
              </a:extLst>
            </p:cNvPr>
            <p:cNvSpPr txBox="1"/>
            <p:nvPr/>
          </p:nvSpPr>
          <p:spPr>
            <a:xfrm>
              <a:off x="825078" y="5331968"/>
              <a:ext cx="3300904" cy="369332"/>
            </a:xfrm>
            <a:prstGeom prst="rect">
              <a:avLst/>
            </a:prstGeom>
            <a:noFill/>
          </p:spPr>
          <p:txBody>
            <a:bodyPr wrap="none" rtlCol="0">
              <a:spAutoFit/>
            </a:bodyPr>
            <a:lstStyle/>
            <a:p>
              <a:r>
                <a:rPr kumimoji="1" lang="ja-JP" altLang="en-US" dirty="0"/>
                <a:t>端点（頂点）⇔ 決定論的分布</a:t>
              </a:r>
            </a:p>
          </p:txBody>
        </p:sp>
        <p:pic>
          <p:nvPicPr>
            <p:cNvPr id="34" name="図 33">
              <a:extLst>
                <a:ext uri="{FF2B5EF4-FFF2-40B4-BE49-F238E27FC236}">
                  <a16:creationId xmlns:a16="http://schemas.microsoft.com/office/drawing/2014/main" id="{6A5EFE1B-622C-FC00-DBB1-0185DD935FD3}"/>
                </a:ext>
              </a:extLst>
            </p:cNvPr>
            <p:cNvPicPr>
              <a:picLocks noChangeAspect="1"/>
            </p:cNvPicPr>
            <p:nvPr>
              <p:custDataLst>
                <p:tags r:id="rId5"/>
              </p:custDataLst>
            </p:nvPr>
          </p:nvPicPr>
          <p:blipFill>
            <a:blip r:embed="rId12"/>
            <a:stretch>
              <a:fillRect/>
            </a:stretch>
          </p:blipFill>
          <p:spPr>
            <a:xfrm>
              <a:off x="618603" y="5850359"/>
              <a:ext cx="4203779" cy="254544"/>
            </a:xfrm>
            <a:prstGeom prst="rect">
              <a:avLst/>
            </a:prstGeom>
          </p:spPr>
        </p:pic>
      </p:grpSp>
      <p:grpSp>
        <p:nvGrpSpPr>
          <p:cNvPr id="43" name="グループ化 42">
            <a:extLst>
              <a:ext uri="{FF2B5EF4-FFF2-40B4-BE49-F238E27FC236}">
                <a16:creationId xmlns:a16="http://schemas.microsoft.com/office/drawing/2014/main" id="{D4A4AD4C-03F5-7178-1853-78E2C561A6EE}"/>
              </a:ext>
            </a:extLst>
          </p:cNvPr>
          <p:cNvGrpSpPr/>
          <p:nvPr/>
        </p:nvGrpSpPr>
        <p:grpSpPr>
          <a:xfrm>
            <a:off x="6455465" y="4626665"/>
            <a:ext cx="4716117" cy="1048578"/>
            <a:chOff x="5088835" y="4114800"/>
            <a:chExt cx="5546035" cy="1302026"/>
          </a:xfrm>
        </p:grpSpPr>
        <p:sp>
          <p:nvSpPr>
            <p:cNvPr id="42" name="正方形/長方形 41">
              <a:extLst>
                <a:ext uri="{FF2B5EF4-FFF2-40B4-BE49-F238E27FC236}">
                  <a16:creationId xmlns:a16="http://schemas.microsoft.com/office/drawing/2014/main" id="{B039A026-4001-9B1E-858D-3FB6A917F76F}"/>
                </a:ext>
              </a:extLst>
            </p:cNvPr>
            <p:cNvSpPr/>
            <p:nvPr/>
          </p:nvSpPr>
          <p:spPr>
            <a:xfrm>
              <a:off x="5088835" y="4114800"/>
              <a:ext cx="5546035" cy="130202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B42B71B9-951F-9520-E452-623D02B4AC43}"/>
                </a:ext>
              </a:extLst>
            </p:cNvPr>
            <p:cNvPicPr>
              <a:picLocks noChangeAspect="1"/>
            </p:cNvPicPr>
            <p:nvPr>
              <p:custDataLst>
                <p:tags r:id="rId4"/>
              </p:custDataLst>
            </p:nvPr>
          </p:nvPicPr>
          <p:blipFill>
            <a:blip r:embed="rId13"/>
            <a:stretch>
              <a:fillRect/>
            </a:stretch>
          </p:blipFill>
          <p:spPr>
            <a:xfrm>
              <a:off x="5407439" y="4463222"/>
              <a:ext cx="4859190" cy="696565"/>
            </a:xfrm>
            <a:prstGeom prst="rect">
              <a:avLst/>
            </a:prstGeom>
          </p:spPr>
        </p:pic>
      </p:grpSp>
      <p:cxnSp>
        <p:nvCxnSpPr>
          <p:cNvPr id="45" name="直線矢印コネクタ 44">
            <a:extLst>
              <a:ext uri="{FF2B5EF4-FFF2-40B4-BE49-F238E27FC236}">
                <a16:creationId xmlns:a16="http://schemas.microsoft.com/office/drawing/2014/main" id="{BF5B7169-4355-3FFA-D2B1-00E217B6B479}"/>
              </a:ext>
            </a:extLst>
          </p:cNvPr>
          <p:cNvCxnSpPr/>
          <p:nvPr/>
        </p:nvCxnSpPr>
        <p:spPr>
          <a:xfrm flipV="1">
            <a:off x="5282648" y="3920987"/>
            <a:ext cx="0" cy="8895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直線矢印コネクタ 45">
            <a:extLst>
              <a:ext uri="{FF2B5EF4-FFF2-40B4-BE49-F238E27FC236}">
                <a16:creationId xmlns:a16="http://schemas.microsoft.com/office/drawing/2014/main" id="{2638AEB1-A20C-C9A8-9543-D1D11D7879E6}"/>
              </a:ext>
            </a:extLst>
          </p:cNvPr>
          <p:cNvCxnSpPr>
            <a:cxnSpLocks/>
          </p:cNvCxnSpPr>
          <p:nvPr/>
        </p:nvCxnSpPr>
        <p:spPr>
          <a:xfrm flipH="1">
            <a:off x="4532243" y="4803913"/>
            <a:ext cx="758687" cy="607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直線矢印コネクタ 48">
            <a:extLst>
              <a:ext uri="{FF2B5EF4-FFF2-40B4-BE49-F238E27FC236}">
                <a16:creationId xmlns:a16="http://schemas.microsoft.com/office/drawing/2014/main" id="{E2F0EA7E-5083-CA4D-6C43-E24306BB49E5}"/>
              </a:ext>
            </a:extLst>
          </p:cNvPr>
          <p:cNvCxnSpPr>
            <a:cxnSpLocks/>
          </p:cNvCxnSpPr>
          <p:nvPr/>
        </p:nvCxnSpPr>
        <p:spPr>
          <a:xfrm>
            <a:off x="5295900" y="4798944"/>
            <a:ext cx="771939" cy="4837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フリーフォーム: 図形 50">
            <a:extLst>
              <a:ext uri="{FF2B5EF4-FFF2-40B4-BE49-F238E27FC236}">
                <a16:creationId xmlns:a16="http://schemas.microsoft.com/office/drawing/2014/main" id="{B255D004-E9C8-890B-2396-33A46BD1CAFF}"/>
              </a:ext>
            </a:extLst>
          </p:cNvPr>
          <p:cNvSpPr/>
          <p:nvPr/>
        </p:nvSpPr>
        <p:spPr>
          <a:xfrm>
            <a:off x="4760843" y="4174435"/>
            <a:ext cx="1008822" cy="1053548"/>
          </a:xfrm>
          <a:custGeom>
            <a:avLst/>
            <a:gdLst>
              <a:gd name="connsiteX0" fmla="*/ 521805 w 1008822"/>
              <a:gd name="connsiteY0" fmla="*/ 0 h 1053548"/>
              <a:gd name="connsiteX1" fmla="*/ 0 w 1008822"/>
              <a:gd name="connsiteY1" fmla="*/ 1053548 h 1053548"/>
              <a:gd name="connsiteX2" fmla="*/ 1008822 w 1008822"/>
              <a:gd name="connsiteY2" fmla="*/ 909430 h 1053548"/>
              <a:gd name="connsiteX3" fmla="*/ 521805 w 1008822"/>
              <a:gd name="connsiteY3" fmla="*/ 0 h 1053548"/>
            </a:gdLst>
            <a:ahLst/>
            <a:cxnLst>
              <a:cxn ang="0">
                <a:pos x="connsiteX0" y="connsiteY0"/>
              </a:cxn>
              <a:cxn ang="0">
                <a:pos x="connsiteX1" y="connsiteY1"/>
              </a:cxn>
              <a:cxn ang="0">
                <a:pos x="connsiteX2" y="connsiteY2"/>
              </a:cxn>
              <a:cxn ang="0">
                <a:pos x="connsiteX3" y="connsiteY3"/>
              </a:cxn>
            </a:cxnLst>
            <a:rect l="l" t="t" r="r" b="b"/>
            <a:pathLst>
              <a:path w="1008822" h="1053548">
                <a:moveTo>
                  <a:pt x="521805" y="0"/>
                </a:moveTo>
                <a:lnTo>
                  <a:pt x="0" y="1053548"/>
                </a:lnTo>
                <a:lnTo>
                  <a:pt x="1008822" y="909430"/>
                </a:lnTo>
                <a:lnTo>
                  <a:pt x="521805" y="0"/>
                </a:lnTo>
                <a:close/>
              </a:path>
            </a:pathLst>
          </a:custGeom>
          <a:solidFill>
            <a:schemeClr val="accent1">
              <a:alpha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FD63117-79E3-7FE2-AB79-D0978397A339}"/>
              </a:ext>
            </a:extLst>
          </p:cNvPr>
          <p:cNvPicPr>
            <a:picLocks noChangeAspect="1"/>
          </p:cNvPicPr>
          <p:nvPr>
            <p:custDataLst>
              <p:tags r:id="rId1"/>
            </p:custDataLst>
          </p:nvPr>
        </p:nvPicPr>
        <p:blipFill>
          <a:blip r:embed="rId14"/>
          <a:stretch>
            <a:fillRect/>
          </a:stretch>
        </p:blipFill>
        <p:spPr>
          <a:xfrm>
            <a:off x="4203995" y="5176874"/>
            <a:ext cx="219487" cy="160042"/>
          </a:xfrm>
          <a:prstGeom prst="rect">
            <a:avLst/>
          </a:prstGeom>
        </p:spPr>
      </p:pic>
      <p:pic>
        <p:nvPicPr>
          <p:cNvPr id="57" name="図 56">
            <a:extLst>
              <a:ext uri="{FF2B5EF4-FFF2-40B4-BE49-F238E27FC236}">
                <a16:creationId xmlns:a16="http://schemas.microsoft.com/office/drawing/2014/main" id="{67681191-96D4-BBEA-E4DA-B8AF3AD70886}"/>
              </a:ext>
            </a:extLst>
          </p:cNvPr>
          <p:cNvPicPr>
            <a:picLocks noChangeAspect="1"/>
          </p:cNvPicPr>
          <p:nvPr>
            <p:custDataLst>
              <p:tags r:id="rId2"/>
            </p:custDataLst>
          </p:nvPr>
        </p:nvPicPr>
        <p:blipFill>
          <a:blip r:embed="rId15"/>
          <a:stretch>
            <a:fillRect/>
          </a:stretch>
        </p:blipFill>
        <p:spPr>
          <a:xfrm>
            <a:off x="5829005" y="4903971"/>
            <a:ext cx="225584" cy="160042"/>
          </a:xfrm>
          <a:prstGeom prst="rect">
            <a:avLst/>
          </a:prstGeom>
        </p:spPr>
      </p:pic>
      <p:pic>
        <p:nvPicPr>
          <p:cNvPr id="59" name="図 58">
            <a:extLst>
              <a:ext uri="{FF2B5EF4-FFF2-40B4-BE49-F238E27FC236}">
                <a16:creationId xmlns:a16="http://schemas.microsoft.com/office/drawing/2014/main" id="{269287F2-0CCA-4CFE-287E-BB5B56899759}"/>
              </a:ext>
            </a:extLst>
          </p:cNvPr>
          <p:cNvPicPr>
            <a:picLocks noChangeAspect="1"/>
          </p:cNvPicPr>
          <p:nvPr>
            <p:custDataLst>
              <p:tags r:id="rId3"/>
            </p:custDataLst>
          </p:nvPr>
        </p:nvPicPr>
        <p:blipFill>
          <a:blip r:embed="rId16"/>
          <a:stretch>
            <a:fillRect/>
          </a:stretch>
        </p:blipFill>
        <p:spPr>
          <a:xfrm>
            <a:off x="4930553" y="4106530"/>
            <a:ext cx="227108" cy="160042"/>
          </a:xfrm>
          <a:prstGeom prst="rect">
            <a:avLst/>
          </a:prstGeom>
        </p:spPr>
      </p:pic>
      <p:sp>
        <p:nvSpPr>
          <p:cNvPr id="60" name="楕円 59">
            <a:extLst>
              <a:ext uri="{FF2B5EF4-FFF2-40B4-BE49-F238E27FC236}">
                <a16:creationId xmlns:a16="http://schemas.microsoft.com/office/drawing/2014/main" id="{A5833D93-5D54-66D7-41F8-431AE93F60FE}"/>
              </a:ext>
            </a:extLst>
          </p:cNvPr>
          <p:cNvSpPr>
            <a:spLocks noChangeAspect="1"/>
          </p:cNvSpPr>
          <p:nvPr/>
        </p:nvSpPr>
        <p:spPr>
          <a:xfrm rot="1877540">
            <a:off x="5220570" y="4129385"/>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楕円 60">
            <a:extLst>
              <a:ext uri="{FF2B5EF4-FFF2-40B4-BE49-F238E27FC236}">
                <a16:creationId xmlns:a16="http://schemas.microsoft.com/office/drawing/2014/main" id="{C1BB5041-428A-29E2-1BA1-D08C9CDB0301}"/>
              </a:ext>
            </a:extLst>
          </p:cNvPr>
          <p:cNvSpPr>
            <a:spLocks noChangeAspect="1"/>
          </p:cNvSpPr>
          <p:nvPr/>
        </p:nvSpPr>
        <p:spPr>
          <a:xfrm rot="1877540">
            <a:off x="4747938" y="5063077"/>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楕円 61">
            <a:extLst>
              <a:ext uri="{FF2B5EF4-FFF2-40B4-BE49-F238E27FC236}">
                <a16:creationId xmlns:a16="http://schemas.microsoft.com/office/drawing/2014/main" id="{2F902DB3-617A-6778-67AD-2FB32A8940B2}"/>
              </a:ext>
            </a:extLst>
          </p:cNvPr>
          <p:cNvSpPr>
            <a:spLocks noChangeAspect="1"/>
          </p:cNvSpPr>
          <p:nvPr/>
        </p:nvSpPr>
        <p:spPr>
          <a:xfrm rot="1877540">
            <a:off x="5633399" y="4964692"/>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思考の吹き出し: 雲形 62">
            <a:extLst>
              <a:ext uri="{FF2B5EF4-FFF2-40B4-BE49-F238E27FC236}">
                <a16:creationId xmlns:a16="http://schemas.microsoft.com/office/drawing/2014/main" id="{FBC8C1C6-6566-28B2-A3C5-6065E1BF720A}"/>
              </a:ext>
            </a:extLst>
          </p:cNvPr>
          <p:cNvSpPr/>
          <p:nvPr/>
        </p:nvSpPr>
        <p:spPr>
          <a:xfrm>
            <a:off x="8623139" y="1811437"/>
            <a:ext cx="2806861" cy="1626244"/>
          </a:xfrm>
          <a:prstGeom prst="cloudCallout">
            <a:avLst>
              <a:gd name="adj1" fmla="val -75266"/>
              <a:gd name="adj2" fmla="val 180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a:t>像の端点は</a:t>
            </a:r>
            <a:endParaRPr kumimoji="1" lang="en-US" altLang="ja-JP" dirty="0"/>
          </a:p>
          <a:p>
            <a:pPr algn="ctr"/>
            <a:r>
              <a:rPr kumimoji="1" lang="ja-JP" altLang="en-US" dirty="0"/>
              <a:t>（ある）端点から写される！</a:t>
            </a:r>
          </a:p>
        </p:txBody>
      </p:sp>
    </p:spTree>
    <p:extLst>
      <p:ext uri="{BB962C8B-B14F-4D97-AF65-F5344CB8AC3E}">
        <p14:creationId xmlns:p14="http://schemas.microsoft.com/office/powerpoint/2010/main" val="221191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par>
                                <p:cTn id="34" presetID="10" presetClass="entr" presetSubtype="0"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par>
                                <p:cTn id="37" presetID="10"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0" grpId="0" animBg="1"/>
      <p:bldP spid="11" grpId="0" animBg="1"/>
      <p:bldP spid="12" grpId="0" animBg="1"/>
      <p:bldP spid="19" grpId="0" animBg="1"/>
      <p:bldP spid="31" grpId="0"/>
      <p:bldP spid="51" grpId="0" animBg="1"/>
      <p:bldP spid="60" grpId="0" animBg="1"/>
      <p:bldP spid="61" grpId="0" animBg="1"/>
      <p:bldP spid="62" grpId="0" animBg="1"/>
      <p:bldP spid="6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358A-6053-9503-484D-872EA354E561}"/>
            </a:ext>
          </a:extLst>
        </p:cNvPr>
        <p:cNvGrpSpPr/>
        <p:nvPr/>
      </p:nvGrpSpPr>
      <p:grpSpPr>
        <a:xfrm>
          <a:off x="0" y="0"/>
          <a:ext cx="0" cy="0"/>
          <a:chOff x="0" y="0"/>
          <a:chExt cx="0" cy="0"/>
        </a:xfrm>
      </p:grpSpPr>
      <p:sp>
        <p:nvSpPr>
          <p:cNvPr id="8" name="フリーフォーム: 図形 7">
            <a:extLst>
              <a:ext uri="{FF2B5EF4-FFF2-40B4-BE49-F238E27FC236}">
                <a16:creationId xmlns:a16="http://schemas.microsoft.com/office/drawing/2014/main" id="{B394AD1A-1A82-BFA1-8A81-21BA4D16FA9E}"/>
              </a:ext>
            </a:extLst>
          </p:cNvPr>
          <p:cNvSpPr/>
          <p:nvPr/>
        </p:nvSpPr>
        <p:spPr>
          <a:xfrm>
            <a:off x="6713883" y="1510748"/>
            <a:ext cx="1987826" cy="1913282"/>
          </a:xfrm>
          <a:custGeom>
            <a:avLst/>
            <a:gdLst>
              <a:gd name="connsiteX0" fmla="*/ 303143 w 1987826"/>
              <a:gd name="connsiteY0" fmla="*/ 0 h 1913282"/>
              <a:gd name="connsiteX1" fmla="*/ 0 w 1987826"/>
              <a:gd name="connsiteY1" fmla="*/ 1913282 h 1913282"/>
              <a:gd name="connsiteX2" fmla="*/ 1987826 w 1987826"/>
              <a:gd name="connsiteY2" fmla="*/ 1505778 h 1913282"/>
              <a:gd name="connsiteX3" fmla="*/ 1784074 w 1987826"/>
              <a:gd name="connsiteY3" fmla="*/ 685800 h 1913282"/>
              <a:gd name="connsiteX4" fmla="*/ 303143 w 1987826"/>
              <a:gd name="connsiteY4" fmla="*/ 0 h 1913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826" h="1913282">
                <a:moveTo>
                  <a:pt x="303143" y="0"/>
                </a:moveTo>
                <a:lnTo>
                  <a:pt x="0" y="1913282"/>
                </a:lnTo>
                <a:lnTo>
                  <a:pt x="1987826" y="1505778"/>
                </a:lnTo>
                <a:lnTo>
                  <a:pt x="1784074" y="685800"/>
                </a:lnTo>
                <a:lnTo>
                  <a:pt x="303143" y="0"/>
                </a:lnTo>
                <a:close/>
              </a:path>
            </a:pathLst>
          </a:cu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B3447016-8396-2DDD-CD4B-80E842B4172F}"/>
              </a:ext>
            </a:extLst>
          </p:cNvPr>
          <p:cNvPicPr>
            <a:picLocks noChangeAspect="1"/>
          </p:cNvPicPr>
          <p:nvPr/>
        </p:nvPicPr>
        <p:blipFill>
          <a:blip r:embed="rId10"/>
          <a:stretch>
            <a:fillRect/>
          </a:stretch>
        </p:blipFill>
        <p:spPr>
          <a:xfrm>
            <a:off x="1065692" y="1260867"/>
            <a:ext cx="2013174" cy="2063036"/>
          </a:xfrm>
          <a:prstGeom prst="rect">
            <a:avLst/>
          </a:prstGeom>
        </p:spPr>
      </p:pic>
      <p:grpSp>
        <p:nvGrpSpPr>
          <p:cNvPr id="3" name="グループ化 2">
            <a:extLst>
              <a:ext uri="{FF2B5EF4-FFF2-40B4-BE49-F238E27FC236}">
                <a16:creationId xmlns:a16="http://schemas.microsoft.com/office/drawing/2014/main" id="{59E38CAF-AD93-9B05-BE38-D39FF9BB9680}"/>
              </a:ext>
            </a:extLst>
          </p:cNvPr>
          <p:cNvGrpSpPr/>
          <p:nvPr/>
        </p:nvGrpSpPr>
        <p:grpSpPr>
          <a:xfrm>
            <a:off x="563302" y="3779134"/>
            <a:ext cx="3262132" cy="1203767"/>
            <a:chOff x="7021975" y="3630592"/>
            <a:chExt cx="5001780" cy="1696956"/>
          </a:xfrm>
        </p:grpSpPr>
        <p:pic>
          <p:nvPicPr>
            <p:cNvPr id="4" name="図 3">
              <a:extLst>
                <a:ext uri="{FF2B5EF4-FFF2-40B4-BE49-F238E27FC236}">
                  <a16:creationId xmlns:a16="http://schemas.microsoft.com/office/drawing/2014/main" id="{BFBC81B3-A30C-2913-1BFE-1899C36938FB}"/>
                </a:ext>
              </a:extLst>
            </p:cNvPr>
            <p:cNvPicPr>
              <a:picLocks noChangeAspect="1"/>
            </p:cNvPicPr>
            <p:nvPr>
              <p:custDataLst>
                <p:tags r:id="rId7"/>
              </p:custDataLst>
            </p:nvPr>
          </p:nvPicPr>
          <p:blipFill>
            <a:blip r:embed="rId11"/>
            <a:stretch>
              <a:fillRect/>
            </a:stretch>
          </p:blipFill>
          <p:spPr>
            <a:xfrm>
              <a:off x="7315900" y="4194117"/>
              <a:ext cx="2919437" cy="578275"/>
            </a:xfrm>
            <a:prstGeom prst="rect">
              <a:avLst/>
            </a:prstGeom>
          </p:spPr>
        </p:pic>
        <p:pic>
          <p:nvPicPr>
            <p:cNvPr id="5" name="図 4">
              <a:extLst>
                <a:ext uri="{FF2B5EF4-FFF2-40B4-BE49-F238E27FC236}">
                  <a16:creationId xmlns:a16="http://schemas.microsoft.com/office/drawing/2014/main" id="{0B7CD5D1-8FA0-6996-5D82-AACFC87912C0}"/>
                </a:ext>
              </a:extLst>
            </p:cNvPr>
            <p:cNvPicPr>
              <a:picLocks noChangeAspect="1"/>
            </p:cNvPicPr>
            <p:nvPr>
              <p:custDataLst>
                <p:tags r:id="rId8"/>
              </p:custDataLst>
            </p:nvPr>
          </p:nvPicPr>
          <p:blipFill>
            <a:blip r:embed="rId12"/>
            <a:stretch>
              <a:fillRect/>
            </a:stretch>
          </p:blipFill>
          <p:spPr>
            <a:xfrm>
              <a:off x="7326131" y="4883872"/>
              <a:ext cx="4697624" cy="443676"/>
            </a:xfrm>
            <a:prstGeom prst="rect">
              <a:avLst/>
            </a:prstGeom>
          </p:spPr>
        </p:pic>
        <p:sp>
          <p:nvSpPr>
            <p:cNvPr id="6" name="テキスト ボックス 5">
              <a:extLst>
                <a:ext uri="{FF2B5EF4-FFF2-40B4-BE49-F238E27FC236}">
                  <a16:creationId xmlns:a16="http://schemas.microsoft.com/office/drawing/2014/main" id="{AFDA335B-6C6D-07FA-6EF6-C24362D55A61}"/>
                </a:ext>
              </a:extLst>
            </p:cNvPr>
            <p:cNvSpPr txBox="1"/>
            <p:nvPr/>
          </p:nvSpPr>
          <p:spPr>
            <a:xfrm>
              <a:off x="7021975" y="3630592"/>
              <a:ext cx="3114601" cy="449187"/>
            </a:xfrm>
            <a:prstGeom prst="rect">
              <a:avLst/>
            </a:prstGeom>
            <a:noFill/>
          </p:spPr>
          <p:txBody>
            <a:bodyPr wrap="none" rtlCol="0">
              <a:spAutoFit/>
            </a:bodyPr>
            <a:lstStyle/>
            <a:p>
              <a:r>
                <a:rPr kumimoji="1" lang="ja-JP" altLang="en-US" sz="1600" dirty="0"/>
                <a:t>確率単体（多面体）</a:t>
              </a:r>
            </a:p>
          </p:txBody>
        </p:sp>
      </p:grpSp>
      <p:sp>
        <p:nvSpPr>
          <p:cNvPr id="9" name="楕円 8">
            <a:extLst>
              <a:ext uri="{FF2B5EF4-FFF2-40B4-BE49-F238E27FC236}">
                <a16:creationId xmlns:a16="http://schemas.microsoft.com/office/drawing/2014/main" id="{6542EB0E-7064-0D8D-BF68-76097541B1A4}"/>
              </a:ext>
            </a:extLst>
          </p:cNvPr>
          <p:cNvSpPr>
            <a:spLocks noChangeAspect="1"/>
          </p:cNvSpPr>
          <p:nvPr/>
        </p:nvSpPr>
        <p:spPr>
          <a:xfrm rot="1877540">
            <a:off x="2230442" y="1220283"/>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5AE7BD17-BC24-93FF-4815-4BFF1CB5257E}"/>
              </a:ext>
            </a:extLst>
          </p:cNvPr>
          <p:cNvSpPr>
            <a:spLocks noChangeAspect="1"/>
          </p:cNvSpPr>
          <p:nvPr/>
        </p:nvSpPr>
        <p:spPr>
          <a:xfrm rot="1877540">
            <a:off x="1074904" y="2495426"/>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楕円 10">
            <a:extLst>
              <a:ext uri="{FF2B5EF4-FFF2-40B4-BE49-F238E27FC236}">
                <a16:creationId xmlns:a16="http://schemas.microsoft.com/office/drawing/2014/main" id="{E8508C0D-ABCF-4743-CD5C-9CCA776A8BD9}"/>
              </a:ext>
            </a:extLst>
          </p:cNvPr>
          <p:cNvSpPr>
            <a:spLocks noChangeAspect="1"/>
          </p:cNvSpPr>
          <p:nvPr/>
        </p:nvSpPr>
        <p:spPr>
          <a:xfrm rot="1877540">
            <a:off x="2840042" y="3218845"/>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楕円 11">
            <a:extLst>
              <a:ext uri="{FF2B5EF4-FFF2-40B4-BE49-F238E27FC236}">
                <a16:creationId xmlns:a16="http://schemas.microsoft.com/office/drawing/2014/main" id="{83721519-8318-7480-57ED-A3730D11E056}"/>
              </a:ext>
            </a:extLst>
          </p:cNvPr>
          <p:cNvSpPr>
            <a:spLocks noChangeAspect="1"/>
          </p:cNvSpPr>
          <p:nvPr/>
        </p:nvSpPr>
        <p:spPr>
          <a:xfrm rot="1877540">
            <a:off x="2816894" y="1835671"/>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矢印: ストライプ 18">
            <a:extLst>
              <a:ext uri="{FF2B5EF4-FFF2-40B4-BE49-F238E27FC236}">
                <a16:creationId xmlns:a16="http://schemas.microsoft.com/office/drawing/2014/main" id="{5D3F69E8-00F8-8F57-AA9F-615A741752A3}"/>
              </a:ext>
            </a:extLst>
          </p:cNvPr>
          <p:cNvSpPr/>
          <p:nvPr/>
        </p:nvSpPr>
        <p:spPr>
          <a:xfrm>
            <a:off x="4334719" y="1927184"/>
            <a:ext cx="914400" cy="711843"/>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4BE2829F-639E-0CC0-7FA5-4266B6BAB2BE}"/>
              </a:ext>
            </a:extLst>
          </p:cNvPr>
          <p:cNvGrpSpPr/>
          <p:nvPr/>
        </p:nvGrpSpPr>
        <p:grpSpPr>
          <a:xfrm>
            <a:off x="1262786" y="1293030"/>
            <a:ext cx="7482710" cy="2255830"/>
            <a:chOff x="1262786" y="1307939"/>
            <a:chExt cx="7482710" cy="2255830"/>
          </a:xfrm>
        </p:grpSpPr>
        <p:sp>
          <p:nvSpPr>
            <p:cNvPr id="20" name="楕円 19">
              <a:extLst>
                <a:ext uri="{FF2B5EF4-FFF2-40B4-BE49-F238E27FC236}">
                  <a16:creationId xmlns:a16="http://schemas.microsoft.com/office/drawing/2014/main" id="{A054515E-F15E-4D2E-1740-7EF9CFD0597D}"/>
                </a:ext>
              </a:extLst>
            </p:cNvPr>
            <p:cNvSpPr>
              <a:spLocks noChangeAspect="1"/>
            </p:cNvSpPr>
            <p:nvPr/>
          </p:nvSpPr>
          <p:spPr>
            <a:xfrm rot="1877540">
              <a:off x="6920118" y="1361109"/>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BB1C0327-3623-FC7E-76B5-4C0991FB8A87}"/>
                </a:ext>
              </a:extLst>
            </p:cNvPr>
            <p:cNvSpPr>
              <a:spLocks noChangeAspect="1"/>
            </p:cNvSpPr>
            <p:nvPr/>
          </p:nvSpPr>
          <p:spPr>
            <a:xfrm rot="1877540">
              <a:off x="6613389" y="3380889"/>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楕円 21">
              <a:extLst>
                <a:ext uri="{FF2B5EF4-FFF2-40B4-BE49-F238E27FC236}">
                  <a16:creationId xmlns:a16="http://schemas.microsoft.com/office/drawing/2014/main" id="{81092388-8D83-A2EC-C6B0-EE10ECF19F90}"/>
                </a:ext>
              </a:extLst>
            </p:cNvPr>
            <p:cNvSpPr>
              <a:spLocks noChangeAspect="1"/>
            </p:cNvSpPr>
            <p:nvPr/>
          </p:nvSpPr>
          <p:spPr>
            <a:xfrm rot="1877540">
              <a:off x="8562616" y="2891086"/>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楕円 23">
              <a:extLst>
                <a:ext uri="{FF2B5EF4-FFF2-40B4-BE49-F238E27FC236}">
                  <a16:creationId xmlns:a16="http://schemas.microsoft.com/office/drawing/2014/main" id="{A1EC1654-157D-BBD1-C54C-4078835FE5ED}"/>
                </a:ext>
              </a:extLst>
            </p:cNvPr>
            <p:cNvSpPr>
              <a:spLocks noChangeAspect="1"/>
            </p:cNvSpPr>
            <p:nvPr/>
          </p:nvSpPr>
          <p:spPr>
            <a:xfrm rot="1877540">
              <a:off x="8391970" y="2055064"/>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6" name="直線矢印コネクタ 25">
              <a:extLst>
                <a:ext uri="{FF2B5EF4-FFF2-40B4-BE49-F238E27FC236}">
                  <a16:creationId xmlns:a16="http://schemas.microsoft.com/office/drawing/2014/main" id="{F448759D-3A93-07C3-834C-786A197E5829}"/>
                </a:ext>
              </a:extLst>
            </p:cNvPr>
            <p:cNvCxnSpPr>
              <a:cxnSpLocks/>
              <a:endCxn id="20" idx="3"/>
            </p:cNvCxnSpPr>
            <p:nvPr/>
          </p:nvCxnSpPr>
          <p:spPr>
            <a:xfrm>
              <a:off x="2500131" y="1307939"/>
              <a:ext cx="4422591" cy="16627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7CB1FD66-2B09-FC76-7643-D10C667928EC}"/>
                </a:ext>
              </a:extLst>
            </p:cNvPr>
            <p:cNvCxnSpPr>
              <a:cxnSpLocks/>
            </p:cNvCxnSpPr>
            <p:nvPr/>
          </p:nvCxnSpPr>
          <p:spPr>
            <a:xfrm>
              <a:off x="3005559" y="3329650"/>
              <a:ext cx="3464689" cy="165904"/>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3855C90-AB76-0557-7054-70E8C1675549}"/>
                </a:ext>
              </a:extLst>
            </p:cNvPr>
            <p:cNvCxnSpPr>
              <a:cxnSpLocks/>
              <a:endCxn id="24" idx="3"/>
            </p:cNvCxnSpPr>
            <p:nvPr/>
          </p:nvCxnSpPr>
          <p:spPr>
            <a:xfrm>
              <a:off x="3021496" y="1943100"/>
              <a:ext cx="5373078" cy="22507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DCD5EB3B-7F1C-945F-B4BA-BF34CF4031A4}"/>
                </a:ext>
              </a:extLst>
            </p:cNvPr>
            <p:cNvCxnSpPr>
              <a:cxnSpLocks/>
            </p:cNvCxnSpPr>
            <p:nvPr/>
          </p:nvCxnSpPr>
          <p:spPr>
            <a:xfrm>
              <a:off x="1262786" y="2615275"/>
              <a:ext cx="7185475" cy="341617"/>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4852AE75-2099-5F39-EDE7-36B9F09DE4DC}"/>
              </a:ext>
            </a:extLst>
          </p:cNvPr>
          <p:cNvSpPr txBox="1"/>
          <p:nvPr/>
        </p:nvSpPr>
        <p:spPr>
          <a:xfrm>
            <a:off x="3948113" y="1547812"/>
            <a:ext cx="1569660" cy="369332"/>
          </a:xfrm>
          <a:prstGeom prst="rect">
            <a:avLst/>
          </a:prstGeom>
          <a:noFill/>
        </p:spPr>
        <p:txBody>
          <a:bodyPr wrap="none" rtlCol="0">
            <a:spAutoFit/>
          </a:bodyPr>
          <a:lstStyle/>
          <a:p>
            <a:r>
              <a:rPr kumimoji="1" lang="ja-JP" altLang="en-US" dirty="0"/>
              <a:t>アフィン写像</a:t>
            </a:r>
          </a:p>
        </p:txBody>
      </p:sp>
      <p:grpSp>
        <p:nvGrpSpPr>
          <p:cNvPr id="35" name="グループ化 34">
            <a:extLst>
              <a:ext uri="{FF2B5EF4-FFF2-40B4-BE49-F238E27FC236}">
                <a16:creationId xmlns:a16="http://schemas.microsoft.com/office/drawing/2014/main" id="{D075542C-77EF-9D1D-E431-A3EB71E90413}"/>
              </a:ext>
            </a:extLst>
          </p:cNvPr>
          <p:cNvGrpSpPr/>
          <p:nvPr/>
        </p:nvGrpSpPr>
        <p:grpSpPr>
          <a:xfrm>
            <a:off x="573333" y="5331968"/>
            <a:ext cx="4249049" cy="772935"/>
            <a:chOff x="573333" y="5331968"/>
            <a:chExt cx="4249049" cy="772935"/>
          </a:xfrm>
        </p:grpSpPr>
        <p:sp>
          <p:nvSpPr>
            <p:cNvPr id="32" name="楕円 31">
              <a:extLst>
                <a:ext uri="{FF2B5EF4-FFF2-40B4-BE49-F238E27FC236}">
                  <a16:creationId xmlns:a16="http://schemas.microsoft.com/office/drawing/2014/main" id="{C241F812-C034-1B77-8F8C-4C3707447300}"/>
                </a:ext>
              </a:extLst>
            </p:cNvPr>
            <p:cNvSpPr>
              <a:spLocks noChangeAspect="1"/>
            </p:cNvSpPr>
            <p:nvPr/>
          </p:nvSpPr>
          <p:spPr>
            <a:xfrm rot="1877540">
              <a:off x="573333" y="5419963"/>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F4D7E11B-F303-3824-A603-6D6F1B2827F1}"/>
                </a:ext>
              </a:extLst>
            </p:cNvPr>
            <p:cNvSpPr txBox="1"/>
            <p:nvPr/>
          </p:nvSpPr>
          <p:spPr>
            <a:xfrm>
              <a:off x="825078" y="5331968"/>
              <a:ext cx="3300904" cy="369332"/>
            </a:xfrm>
            <a:prstGeom prst="rect">
              <a:avLst/>
            </a:prstGeom>
            <a:noFill/>
          </p:spPr>
          <p:txBody>
            <a:bodyPr wrap="none" rtlCol="0">
              <a:spAutoFit/>
            </a:bodyPr>
            <a:lstStyle/>
            <a:p>
              <a:r>
                <a:rPr kumimoji="1" lang="ja-JP" altLang="en-US" dirty="0"/>
                <a:t>端点（頂点）⇔ 決定論的分布</a:t>
              </a:r>
            </a:p>
          </p:txBody>
        </p:sp>
        <p:pic>
          <p:nvPicPr>
            <p:cNvPr id="34" name="図 33">
              <a:extLst>
                <a:ext uri="{FF2B5EF4-FFF2-40B4-BE49-F238E27FC236}">
                  <a16:creationId xmlns:a16="http://schemas.microsoft.com/office/drawing/2014/main" id="{1C8FEAC0-3E75-FAB3-8C05-6D69263221D8}"/>
                </a:ext>
              </a:extLst>
            </p:cNvPr>
            <p:cNvPicPr>
              <a:picLocks noChangeAspect="1"/>
            </p:cNvPicPr>
            <p:nvPr>
              <p:custDataLst>
                <p:tags r:id="rId6"/>
              </p:custDataLst>
            </p:nvPr>
          </p:nvPicPr>
          <p:blipFill>
            <a:blip r:embed="rId13"/>
            <a:stretch>
              <a:fillRect/>
            </a:stretch>
          </p:blipFill>
          <p:spPr>
            <a:xfrm>
              <a:off x="618603" y="5850359"/>
              <a:ext cx="4203779" cy="254544"/>
            </a:xfrm>
            <a:prstGeom prst="rect">
              <a:avLst/>
            </a:prstGeom>
          </p:spPr>
        </p:pic>
      </p:grpSp>
      <p:pic>
        <p:nvPicPr>
          <p:cNvPr id="40" name="図 39">
            <a:extLst>
              <a:ext uri="{FF2B5EF4-FFF2-40B4-BE49-F238E27FC236}">
                <a16:creationId xmlns:a16="http://schemas.microsoft.com/office/drawing/2014/main" id="{C68A986D-9EB2-363F-E426-63CBDEF6D568}"/>
              </a:ext>
            </a:extLst>
          </p:cNvPr>
          <p:cNvPicPr>
            <a:picLocks noChangeAspect="1"/>
          </p:cNvPicPr>
          <p:nvPr>
            <p:custDataLst>
              <p:tags r:id="rId1"/>
            </p:custDataLst>
          </p:nvPr>
        </p:nvPicPr>
        <p:blipFill>
          <a:blip r:embed="rId14"/>
          <a:stretch>
            <a:fillRect/>
          </a:stretch>
        </p:blipFill>
        <p:spPr>
          <a:xfrm>
            <a:off x="2178439" y="721149"/>
            <a:ext cx="5379935" cy="445883"/>
          </a:xfrm>
          <a:prstGeom prst="rect">
            <a:avLst/>
          </a:prstGeom>
        </p:spPr>
      </p:pic>
      <p:pic>
        <p:nvPicPr>
          <p:cNvPr id="17" name="図 16">
            <a:extLst>
              <a:ext uri="{FF2B5EF4-FFF2-40B4-BE49-F238E27FC236}">
                <a16:creationId xmlns:a16="http://schemas.microsoft.com/office/drawing/2014/main" id="{7A56150C-0733-1E69-DFD4-5080917D4710}"/>
              </a:ext>
            </a:extLst>
          </p:cNvPr>
          <p:cNvPicPr>
            <a:picLocks noChangeAspect="1"/>
          </p:cNvPicPr>
          <p:nvPr>
            <p:custDataLst>
              <p:tags r:id="rId2"/>
            </p:custDataLst>
          </p:nvPr>
        </p:nvPicPr>
        <p:blipFill>
          <a:blip r:embed="rId15">
            <a:extLst>
              <a:ext uri="{28A0092B-C50C-407E-A947-70E740481C1C}">
                <a14:useLocalDpi xmlns:a14="http://schemas.microsoft.com/office/drawing/2010/main" val="0"/>
              </a:ext>
            </a:extLst>
          </a:blip>
          <a:stretch>
            <a:fillRect/>
          </a:stretch>
        </p:blipFill>
        <p:spPr>
          <a:xfrm>
            <a:off x="7445021" y="2321845"/>
            <a:ext cx="398410" cy="459705"/>
          </a:xfrm>
          <a:prstGeom prst="rect">
            <a:avLst/>
          </a:prstGeom>
        </p:spPr>
      </p:pic>
      <p:pic>
        <p:nvPicPr>
          <p:cNvPr id="23" name="図 22">
            <a:extLst>
              <a:ext uri="{FF2B5EF4-FFF2-40B4-BE49-F238E27FC236}">
                <a16:creationId xmlns:a16="http://schemas.microsoft.com/office/drawing/2014/main" id="{C73156A3-404D-C93B-4226-50B500F3E227}"/>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6440522" y="3830199"/>
            <a:ext cx="2932254" cy="337273"/>
          </a:xfrm>
          <a:prstGeom prst="rect">
            <a:avLst/>
          </a:prstGeom>
        </p:spPr>
      </p:pic>
      <p:pic>
        <p:nvPicPr>
          <p:cNvPr id="25" name="図 24">
            <a:extLst>
              <a:ext uri="{FF2B5EF4-FFF2-40B4-BE49-F238E27FC236}">
                <a16:creationId xmlns:a16="http://schemas.microsoft.com/office/drawing/2014/main" id="{215057FB-BB19-1F0C-60BB-CE0BA966C10B}"/>
              </a:ext>
            </a:extLst>
          </p:cNvPr>
          <p:cNvPicPr>
            <a:picLocks noChangeAspect="1"/>
          </p:cNvPicPr>
          <p:nvPr>
            <p:custDataLst>
              <p:tags r:id="rId4"/>
            </p:custDataLst>
          </p:nvPr>
        </p:nvPicPr>
        <p:blipFill>
          <a:blip r:embed="rId17">
            <a:extLst>
              <a:ext uri="{28A0092B-C50C-407E-A947-70E740481C1C}">
                <a14:useLocalDpi xmlns:a14="http://schemas.microsoft.com/office/drawing/2010/main" val="0"/>
              </a:ext>
            </a:extLst>
          </a:blip>
          <a:stretch>
            <a:fillRect/>
          </a:stretch>
        </p:blipFill>
        <p:spPr>
          <a:xfrm>
            <a:off x="9617311" y="3858296"/>
            <a:ext cx="1878043" cy="318843"/>
          </a:xfrm>
          <a:prstGeom prst="rect">
            <a:avLst/>
          </a:prstGeom>
        </p:spPr>
      </p:pic>
      <p:grpSp>
        <p:nvGrpSpPr>
          <p:cNvPr id="29" name="グループ化 28">
            <a:extLst>
              <a:ext uri="{FF2B5EF4-FFF2-40B4-BE49-F238E27FC236}">
                <a16:creationId xmlns:a16="http://schemas.microsoft.com/office/drawing/2014/main" id="{44F16FAD-088F-EBCF-FC9E-7E7EDD731974}"/>
              </a:ext>
            </a:extLst>
          </p:cNvPr>
          <p:cNvGrpSpPr/>
          <p:nvPr/>
        </p:nvGrpSpPr>
        <p:grpSpPr>
          <a:xfrm>
            <a:off x="6455465" y="4626665"/>
            <a:ext cx="4716117" cy="1048578"/>
            <a:chOff x="5088835" y="4114800"/>
            <a:chExt cx="5546035" cy="1302026"/>
          </a:xfrm>
        </p:grpSpPr>
        <p:sp>
          <p:nvSpPr>
            <p:cNvPr id="30" name="正方形/長方形 29">
              <a:extLst>
                <a:ext uri="{FF2B5EF4-FFF2-40B4-BE49-F238E27FC236}">
                  <a16:creationId xmlns:a16="http://schemas.microsoft.com/office/drawing/2014/main" id="{20EAC370-F525-5842-29AF-6F7971BB5A03}"/>
                </a:ext>
              </a:extLst>
            </p:cNvPr>
            <p:cNvSpPr/>
            <p:nvPr/>
          </p:nvSpPr>
          <p:spPr>
            <a:xfrm>
              <a:off x="5088835" y="4114800"/>
              <a:ext cx="5546035" cy="130202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50C494BE-DC42-C91F-B4BD-389BB1142779}"/>
                </a:ext>
              </a:extLst>
            </p:cNvPr>
            <p:cNvPicPr>
              <a:picLocks noChangeAspect="1"/>
            </p:cNvPicPr>
            <p:nvPr>
              <p:custDataLst>
                <p:tags r:id="rId5"/>
              </p:custDataLst>
            </p:nvPr>
          </p:nvPicPr>
          <p:blipFill>
            <a:blip r:embed="rId18"/>
            <a:stretch>
              <a:fillRect/>
            </a:stretch>
          </p:blipFill>
          <p:spPr>
            <a:xfrm>
              <a:off x="5407439" y="4463222"/>
              <a:ext cx="4859190" cy="696565"/>
            </a:xfrm>
            <a:prstGeom prst="rect">
              <a:avLst/>
            </a:prstGeom>
          </p:spPr>
        </p:pic>
      </p:grpSp>
    </p:spTree>
    <p:extLst>
      <p:ext uri="{BB962C8B-B14F-4D97-AF65-F5344CB8AC3E}">
        <p14:creationId xmlns:p14="http://schemas.microsoft.com/office/powerpoint/2010/main" val="3233878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リーフォーム: 図形 1">
            <a:extLst>
              <a:ext uri="{FF2B5EF4-FFF2-40B4-BE49-F238E27FC236}">
                <a16:creationId xmlns:a16="http://schemas.microsoft.com/office/drawing/2014/main" id="{B0DAB5F2-38DE-F512-601F-E1D6B33BDD11}"/>
              </a:ext>
            </a:extLst>
          </p:cNvPr>
          <p:cNvSpPr/>
          <p:nvPr/>
        </p:nvSpPr>
        <p:spPr>
          <a:xfrm>
            <a:off x="4517335" y="2504661"/>
            <a:ext cx="2758108" cy="2494722"/>
          </a:xfrm>
          <a:custGeom>
            <a:avLst/>
            <a:gdLst>
              <a:gd name="connsiteX0" fmla="*/ 1167848 w 2758108"/>
              <a:gd name="connsiteY0" fmla="*/ 0 h 2494722"/>
              <a:gd name="connsiteX1" fmla="*/ 0 w 2758108"/>
              <a:gd name="connsiteY1" fmla="*/ 983974 h 2494722"/>
              <a:gd name="connsiteX2" fmla="*/ 392595 w 2758108"/>
              <a:gd name="connsiteY2" fmla="*/ 2494722 h 2494722"/>
              <a:gd name="connsiteX3" fmla="*/ 2758108 w 2758108"/>
              <a:gd name="connsiteY3" fmla="*/ 2082248 h 2494722"/>
              <a:gd name="connsiteX4" fmla="*/ 1167848 w 2758108"/>
              <a:gd name="connsiteY4" fmla="*/ 0 h 249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108" h="2494722">
                <a:moveTo>
                  <a:pt x="1167848" y="0"/>
                </a:moveTo>
                <a:lnTo>
                  <a:pt x="0" y="983974"/>
                </a:lnTo>
                <a:lnTo>
                  <a:pt x="392595" y="2494722"/>
                </a:lnTo>
                <a:lnTo>
                  <a:pt x="2758108" y="2082248"/>
                </a:lnTo>
                <a:lnTo>
                  <a:pt x="1167848"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1C02A5BE-49EF-31AC-74AA-7F580E689A13}"/>
              </a:ext>
            </a:extLst>
          </p:cNvPr>
          <p:cNvSpPr txBox="1"/>
          <p:nvPr/>
        </p:nvSpPr>
        <p:spPr>
          <a:xfrm>
            <a:off x="3593940" y="3466617"/>
            <a:ext cx="4698722" cy="584775"/>
          </a:xfrm>
          <a:prstGeom prst="rect">
            <a:avLst/>
          </a:prstGeom>
          <a:noFill/>
        </p:spPr>
        <p:txBody>
          <a:bodyPr wrap="none" rtlCol="0">
            <a:spAutoFit/>
          </a:bodyPr>
          <a:lstStyle/>
          <a:p>
            <a:r>
              <a:rPr kumimoji="1" lang="ja-JP" altLang="en-US" sz="3200" dirty="0"/>
              <a:t>凸多面体の</a:t>
            </a:r>
            <a:r>
              <a:rPr kumimoji="1" lang="en-US" altLang="ja-JP" sz="3200" dirty="0"/>
              <a:t>V</a:t>
            </a:r>
            <a:r>
              <a:rPr kumimoji="1" lang="ja-JP" altLang="en-US" sz="3200" dirty="0"/>
              <a:t>表現と</a:t>
            </a:r>
            <a:r>
              <a:rPr kumimoji="1" lang="en-US" altLang="ja-JP" sz="3200" dirty="0"/>
              <a:t>H</a:t>
            </a:r>
            <a:r>
              <a:rPr kumimoji="1" lang="ja-JP" altLang="en-US" sz="3200" dirty="0"/>
              <a:t>表現</a:t>
            </a:r>
          </a:p>
        </p:txBody>
      </p:sp>
    </p:spTree>
    <p:extLst>
      <p:ext uri="{BB962C8B-B14F-4D97-AF65-F5344CB8AC3E}">
        <p14:creationId xmlns:p14="http://schemas.microsoft.com/office/powerpoint/2010/main" val="1389677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7304-2971-6CA9-1896-865F4E02DA81}"/>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94A0C4C-4D8A-DC26-A70E-B37DE1B7F016}"/>
              </a:ext>
            </a:extLst>
          </p:cNvPr>
          <p:cNvSpPr txBox="1"/>
          <p:nvPr/>
        </p:nvSpPr>
        <p:spPr>
          <a:xfrm>
            <a:off x="4462670" y="1848678"/>
            <a:ext cx="2608406" cy="800219"/>
          </a:xfrm>
          <a:prstGeom prst="rect">
            <a:avLst/>
          </a:prstGeom>
          <a:noFill/>
        </p:spPr>
        <p:txBody>
          <a:bodyPr wrap="none" rtlCol="0">
            <a:spAutoFit/>
          </a:bodyPr>
          <a:lstStyle/>
          <a:p>
            <a:r>
              <a:rPr kumimoji="1" lang="en-US" altLang="ja-JP" sz="2800" dirty="0"/>
              <a:t>Vertex</a:t>
            </a:r>
            <a:r>
              <a:rPr kumimoji="1" lang="ja-JP" altLang="en-US" sz="2800" dirty="0"/>
              <a:t>表現</a:t>
            </a:r>
            <a:endParaRPr kumimoji="1" lang="en-US" altLang="ja-JP" sz="2800" dirty="0"/>
          </a:p>
          <a:p>
            <a:r>
              <a:rPr kumimoji="1" lang="en-US" altLang="ja-JP" dirty="0"/>
              <a:t> </a:t>
            </a:r>
            <a:r>
              <a:rPr kumimoji="1" lang="ja-JP" altLang="en-US" dirty="0"/>
              <a:t>：端点による凸多面体</a:t>
            </a:r>
          </a:p>
        </p:txBody>
      </p:sp>
      <p:sp>
        <p:nvSpPr>
          <p:cNvPr id="6" name="フリーフォーム: 図形 5">
            <a:extLst>
              <a:ext uri="{FF2B5EF4-FFF2-40B4-BE49-F238E27FC236}">
                <a16:creationId xmlns:a16="http://schemas.microsoft.com/office/drawing/2014/main" id="{47F08C54-CE35-5031-731A-5C115E59F7A1}"/>
              </a:ext>
            </a:extLst>
          </p:cNvPr>
          <p:cNvSpPr/>
          <p:nvPr/>
        </p:nvSpPr>
        <p:spPr>
          <a:xfrm>
            <a:off x="2294283" y="1340127"/>
            <a:ext cx="2183296" cy="2153478"/>
          </a:xfrm>
          <a:custGeom>
            <a:avLst/>
            <a:gdLst>
              <a:gd name="connsiteX0" fmla="*/ 1167848 w 2758108"/>
              <a:gd name="connsiteY0" fmla="*/ 0 h 2494722"/>
              <a:gd name="connsiteX1" fmla="*/ 0 w 2758108"/>
              <a:gd name="connsiteY1" fmla="*/ 983974 h 2494722"/>
              <a:gd name="connsiteX2" fmla="*/ 392595 w 2758108"/>
              <a:gd name="connsiteY2" fmla="*/ 2494722 h 2494722"/>
              <a:gd name="connsiteX3" fmla="*/ 2758108 w 2758108"/>
              <a:gd name="connsiteY3" fmla="*/ 2082248 h 2494722"/>
              <a:gd name="connsiteX4" fmla="*/ 1167848 w 2758108"/>
              <a:gd name="connsiteY4" fmla="*/ 0 h 249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108" h="2494722">
                <a:moveTo>
                  <a:pt x="1167848" y="0"/>
                </a:moveTo>
                <a:lnTo>
                  <a:pt x="0" y="983974"/>
                </a:lnTo>
                <a:lnTo>
                  <a:pt x="392595" y="2494722"/>
                </a:lnTo>
                <a:lnTo>
                  <a:pt x="2758108" y="2082248"/>
                </a:lnTo>
                <a:lnTo>
                  <a:pt x="1167848"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7A0E976F-2FDD-85DB-6AA0-B6202DE8D323}"/>
              </a:ext>
            </a:extLst>
          </p:cNvPr>
          <p:cNvSpPr>
            <a:spLocks noChangeAspect="1"/>
          </p:cNvSpPr>
          <p:nvPr/>
        </p:nvSpPr>
        <p:spPr>
          <a:xfrm rot="1877540">
            <a:off x="3135130" y="1253861"/>
            <a:ext cx="157865" cy="15786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 name="楕円 7">
            <a:extLst>
              <a:ext uri="{FF2B5EF4-FFF2-40B4-BE49-F238E27FC236}">
                <a16:creationId xmlns:a16="http://schemas.microsoft.com/office/drawing/2014/main" id="{D457CDDB-624E-C34F-78E9-9A6597B5C614}"/>
              </a:ext>
            </a:extLst>
          </p:cNvPr>
          <p:cNvSpPr>
            <a:spLocks noChangeAspect="1"/>
          </p:cNvSpPr>
          <p:nvPr/>
        </p:nvSpPr>
        <p:spPr>
          <a:xfrm rot="1877540">
            <a:off x="2224043" y="2102001"/>
            <a:ext cx="157865" cy="15786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 name="楕円 8">
            <a:extLst>
              <a:ext uri="{FF2B5EF4-FFF2-40B4-BE49-F238E27FC236}">
                <a16:creationId xmlns:a16="http://schemas.microsoft.com/office/drawing/2014/main" id="{861746AB-8B9E-5DA8-B0E9-5EA98C212CF9}"/>
              </a:ext>
            </a:extLst>
          </p:cNvPr>
          <p:cNvSpPr>
            <a:spLocks noChangeAspect="1"/>
          </p:cNvSpPr>
          <p:nvPr/>
        </p:nvSpPr>
        <p:spPr>
          <a:xfrm rot="1877540">
            <a:off x="2542095" y="3374208"/>
            <a:ext cx="157865" cy="15786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 name="楕円 9">
            <a:extLst>
              <a:ext uri="{FF2B5EF4-FFF2-40B4-BE49-F238E27FC236}">
                <a16:creationId xmlns:a16="http://schemas.microsoft.com/office/drawing/2014/main" id="{61DFFC67-5B8A-F8BA-73B2-C7890554FFBA}"/>
              </a:ext>
            </a:extLst>
          </p:cNvPr>
          <p:cNvSpPr>
            <a:spLocks noChangeAspect="1"/>
          </p:cNvSpPr>
          <p:nvPr/>
        </p:nvSpPr>
        <p:spPr>
          <a:xfrm rot="1877540">
            <a:off x="4405684" y="3085973"/>
            <a:ext cx="157865" cy="15786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37494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394DB-87F9-9F2B-0FD1-B89DB4E92292}"/>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EC1298D-84E6-1256-9D79-5D07260F4431}"/>
              </a:ext>
            </a:extLst>
          </p:cNvPr>
          <p:cNvSpPr txBox="1"/>
          <p:nvPr/>
        </p:nvSpPr>
        <p:spPr>
          <a:xfrm>
            <a:off x="633992" y="920447"/>
            <a:ext cx="2236510" cy="707886"/>
          </a:xfrm>
          <a:prstGeom prst="rect">
            <a:avLst/>
          </a:prstGeom>
          <a:noFill/>
        </p:spPr>
        <p:txBody>
          <a:bodyPr wrap="none" rtlCol="0">
            <a:spAutoFit/>
          </a:bodyPr>
          <a:lstStyle/>
          <a:p>
            <a:r>
              <a:rPr lang="en-US" altLang="ja-JP" sz="4000" dirty="0">
                <a:solidFill>
                  <a:schemeClr val="accent2"/>
                </a:solidFill>
              </a:rPr>
              <a:t>Bell</a:t>
            </a:r>
            <a:r>
              <a:rPr lang="ja-JP" altLang="en-US" sz="4000" dirty="0">
                <a:solidFill>
                  <a:schemeClr val="accent2"/>
                </a:solidFill>
              </a:rPr>
              <a:t>定理</a:t>
            </a:r>
            <a:endParaRPr lang="en-US" altLang="ja-JP" sz="4000" dirty="0">
              <a:solidFill>
                <a:schemeClr val="accent2"/>
              </a:solidFill>
            </a:endParaRPr>
          </a:p>
        </p:txBody>
      </p:sp>
      <p:sp>
        <p:nvSpPr>
          <p:cNvPr id="6" name="テキスト ボックス 5">
            <a:extLst>
              <a:ext uri="{FF2B5EF4-FFF2-40B4-BE49-F238E27FC236}">
                <a16:creationId xmlns:a16="http://schemas.microsoft.com/office/drawing/2014/main" id="{359DF5CB-2193-6C79-CAAF-BD69E22D4534}"/>
              </a:ext>
            </a:extLst>
          </p:cNvPr>
          <p:cNvSpPr txBox="1"/>
          <p:nvPr/>
        </p:nvSpPr>
        <p:spPr>
          <a:xfrm>
            <a:off x="706940" y="2843843"/>
            <a:ext cx="2800676" cy="646331"/>
          </a:xfrm>
          <a:prstGeom prst="rect">
            <a:avLst/>
          </a:prstGeom>
          <a:noFill/>
        </p:spPr>
        <p:txBody>
          <a:bodyPr wrap="square" rtlCol="0">
            <a:spAutoFit/>
          </a:bodyPr>
          <a:lstStyle/>
          <a:p>
            <a:r>
              <a:rPr lang="ja-JP" altLang="en-US" sz="3600" dirty="0"/>
              <a:t>実在性</a:t>
            </a:r>
            <a:endParaRPr kumimoji="1" lang="ja-JP" altLang="en-US" sz="3600" dirty="0"/>
          </a:p>
        </p:txBody>
      </p:sp>
      <p:sp>
        <p:nvSpPr>
          <p:cNvPr id="21" name="テキスト ボックス 20">
            <a:extLst>
              <a:ext uri="{FF2B5EF4-FFF2-40B4-BE49-F238E27FC236}">
                <a16:creationId xmlns:a16="http://schemas.microsoft.com/office/drawing/2014/main" id="{FA97D5BF-DA34-ECFB-2D5F-4650FCF514E0}"/>
              </a:ext>
            </a:extLst>
          </p:cNvPr>
          <p:cNvSpPr txBox="1"/>
          <p:nvPr/>
        </p:nvSpPr>
        <p:spPr>
          <a:xfrm>
            <a:off x="1635275" y="3801632"/>
            <a:ext cx="1940359" cy="646331"/>
          </a:xfrm>
          <a:prstGeom prst="rect">
            <a:avLst/>
          </a:prstGeom>
          <a:noFill/>
        </p:spPr>
        <p:txBody>
          <a:bodyPr wrap="square" rtlCol="0">
            <a:spAutoFit/>
          </a:bodyPr>
          <a:lstStyle/>
          <a:p>
            <a:r>
              <a:rPr kumimoji="1" lang="ja-JP" altLang="en-US" sz="3600" dirty="0"/>
              <a:t>局所性</a:t>
            </a:r>
          </a:p>
        </p:txBody>
      </p:sp>
      <p:pic>
        <p:nvPicPr>
          <p:cNvPr id="10" name="図 9" descr="挿絵 が含まれている画像&#10;&#10;自動的に生成された説明">
            <a:extLst>
              <a:ext uri="{FF2B5EF4-FFF2-40B4-BE49-F238E27FC236}">
                <a16:creationId xmlns:a16="http://schemas.microsoft.com/office/drawing/2014/main" id="{FEAA1E17-3715-21A0-3CC9-C9870B88B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024" y="2454580"/>
            <a:ext cx="1124192" cy="854386"/>
          </a:xfrm>
          <a:prstGeom prst="rect">
            <a:avLst/>
          </a:prstGeom>
        </p:spPr>
      </p:pic>
      <p:pic>
        <p:nvPicPr>
          <p:cNvPr id="14" name="図 13" descr="図形&#10;&#10;中程度の精度で自動的に生成された説明">
            <a:extLst>
              <a:ext uri="{FF2B5EF4-FFF2-40B4-BE49-F238E27FC236}">
                <a16:creationId xmlns:a16="http://schemas.microsoft.com/office/drawing/2014/main" id="{30DC716E-9D84-F9A0-EC94-5CD84C5824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5559" y="3346149"/>
            <a:ext cx="1192362" cy="995722"/>
          </a:xfrm>
          <a:prstGeom prst="rect">
            <a:avLst/>
          </a:prstGeom>
        </p:spPr>
      </p:pic>
      <p:pic>
        <p:nvPicPr>
          <p:cNvPr id="2" name="図 1" descr="挿絵 が含まれている画像&#10;&#10;自動的に生成された説明">
            <a:extLst>
              <a:ext uri="{FF2B5EF4-FFF2-40B4-BE49-F238E27FC236}">
                <a16:creationId xmlns:a16="http://schemas.microsoft.com/office/drawing/2014/main" id="{5601BF99-3C87-FCD9-2AB3-4D51F993B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5781" y="4613844"/>
            <a:ext cx="1192363" cy="938857"/>
          </a:xfrm>
          <a:prstGeom prst="rect">
            <a:avLst/>
          </a:prstGeom>
        </p:spPr>
      </p:pic>
      <p:sp>
        <p:nvSpPr>
          <p:cNvPr id="3" name="テキスト ボックス 2">
            <a:extLst>
              <a:ext uri="{FF2B5EF4-FFF2-40B4-BE49-F238E27FC236}">
                <a16:creationId xmlns:a16="http://schemas.microsoft.com/office/drawing/2014/main" id="{807C9876-0A7C-A853-FD5C-D545457B377C}"/>
              </a:ext>
            </a:extLst>
          </p:cNvPr>
          <p:cNvSpPr txBox="1"/>
          <p:nvPr/>
        </p:nvSpPr>
        <p:spPr>
          <a:xfrm>
            <a:off x="2333283" y="4865809"/>
            <a:ext cx="2183409" cy="646331"/>
          </a:xfrm>
          <a:prstGeom prst="rect">
            <a:avLst/>
          </a:prstGeom>
          <a:noFill/>
        </p:spPr>
        <p:txBody>
          <a:bodyPr wrap="square" rtlCol="0">
            <a:spAutoFit/>
          </a:bodyPr>
          <a:lstStyle/>
          <a:p>
            <a:r>
              <a:rPr kumimoji="1" lang="ja-JP" altLang="en-US" sz="3600" dirty="0"/>
              <a:t>自由意志</a:t>
            </a:r>
          </a:p>
        </p:txBody>
      </p:sp>
      <p:sp>
        <p:nvSpPr>
          <p:cNvPr id="13" name="テキスト ボックス 12">
            <a:extLst>
              <a:ext uri="{FF2B5EF4-FFF2-40B4-BE49-F238E27FC236}">
                <a16:creationId xmlns:a16="http://schemas.microsoft.com/office/drawing/2014/main" id="{32FD5617-ACE2-49B3-593E-4AE99CE4FD58}"/>
              </a:ext>
            </a:extLst>
          </p:cNvPr>
          <p:cNvSpPr txBox="1"/>
          <p:nvPr/>
        </p:nvSpPr>
        <p:spPr>
          <a:xfrm>
            <a:off x="2444925" y="5464822"/>
            <a:ext cx="2031325" cy="369332"/>
          </a:xfrm>
          <a:prstGeom prst="rect">
            <a:avLst/>
          </a:prstGeom>
          <a:noFill/>
        </p:spPr>
        <p:txBody>
          <a:bodyPr wrap="none" rtlCol="0">
            <a:spAutoFit/>
          </a:bodyPr>
          <a:lstStyle/>
          <a:p>
            <a:r>
              <a:rPr kumimoji="1" lang="en-US" altLang="ja-JP" dirty="0"/>
              <a:t>(</a:t>
            </a:r>
            <a:r>
              <a:rPr kumimoji="1" lang="ja-JP" altLang="en-US" dirty="0"/>
              <a:t>真のランダムさ</a:t>
            </a:r>
            <a:r>
              <a:rPr kumimoji="1" lang="en-US" altLang="ja-JP" dirty="0"/>
              <a:t>)</a:t>
            </a:r>
            <a:endParaRPr kumimoji="1" lang="ja-JP" altLang="en-US" dirty="0"/>
          </a:p>
        </p:txBody>
      </p:sp>
      <p:sp>
        <p:nvSpPr>
          <p:cNvPr id="4" name="&quot;禁止&quot;マーク 3">
            <a:extLst>
              <a:ext uri="{FF2B5EF4-FFF2-40B4-BE49-F238E27FC236}">
                <a16:creationId xmlns:a16="http://schemas.microsoft.com/office/drawing/2014/main" id="{56E761CF-B7E3-022E-D0C5-05F9A9B91E9D}"/>
              </a:ext>
            </a:extLst>
          </p:cNvPr>
          <p:cNvSpPr/>
          <p:nvPr/>
        </p:nvSpPr>
        <p:spPr>
          <a:xfrm>
            <a:off x="883442" y="2765625"/>
            <a:ext cx="2921032" cy="2958320"/>
          </a:xfrm>
          <a:prstGeom prst="noSmoking">
            <a:avLst/>
          </a:prstGeom>
          <a:solidFill>
            <a:schemeClr val="accent2">
              <a:alpha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8" name="&quot;禁止&quot;マーク 7">
            <a:extLst>
              <a:ext uri="{FF2B5EF4-FFF2-40B4-BE49-F238E27FC236}">
                <a16:creationId xmlns:a16="http://schemas.microsoft.com/office/drawing/2014/main" id="{0214AF15-29BB-B716-3F11-D2E5574BED86}"/>
              </a:ext>
            </a:extLst>
          </p:cNvPr>
          <p:cNvSpPr/>
          <p:nvPr/>
        </p:nvSpPr>
        <p:spPr>
          <a:xfrm>
            <a:off x="9214863" y="3416344"/>
            <a:ext cx="1625020" cy="1562318"/>
          </a:xfrm>
          <a:prstGeom prst="noSmoking">
            <a:avLst/>
          </a:prstGeom>
          <a:solidFill>
            <a:schemeClr val="accent2">
              <a:alpha val="53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9" name="矢印: ストライプ 8">
            <a:extLst>
              <a:ext uri="{FF2B5EF4-FFF2-40B4-BE49-F238E27FC236}">
                <a16:creationId xmlns:a16="http://schemas.microsoft.com/office/drawing/2014/main" id="{073F68BE-17CE-26AE-DD80-5339F81AE0DB}"/>
              </a:ext>
            </a:extLst>
          </p:cNvPr>
          <p:cNvSpPr/>
          <p:nvPr/>
        </p:nvSpPr>
        <p:spPr>
          <a:xfrm flipH="1">
            <a:off x="5710462" y="3578243"/>
            <a:ext cx="762871" cy="71584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F0AA09A9-F0A3-E3CF-A39E-C785CBBD705B}"/>
              </a:ext>
            </a:extLst>
          </p:cNvPr>
          <p:cNvSpPr txBox="1"/>
          <p:nvPr/>
        </p:nvSpPr>
        <p:spPr>
          <a:xfrm>
            <a:off x="7477208" y="3143785"/>
            <a:ext cx="2954655" cy="646331"/>
          </a:xfrm>
          <a:prstGeom prst="rect">
            <a:avLst/>
          </a:prstGeom>
          <a:noFill/>
        </p:spPr>
        <p:txBody>
          <a:bodyPr wrap="none" rtlCol="0">
            <a:spAutoFit/>
          </a:bodyPr>
          <a:lstStyle/>
          <a:p>
            <a:r>
              <a:rPr kumimoji="1" lang="en-US" altLang="ja-JP" sz="3600" dirty="0"/>
              <a:t>Bell</a:t>
            </a:r>
            <a:r>
              <a:rPr kumimoji="1" lang="ja-JP" altLang="en-US" sz="3600" dirty="0"/>
              <a:t>の不等式</a:t>
            </a:r>
          </a:p>
        </p:txBody>
      </p:sp>
      <p:sp>
        <p:nvSpPr>
          <p:cNvPr id="19" name="矢印: ストライプ 18">
            <a:extLst>
              <a:ext uri="{FF2B5EF4-FFF2-40B4-BE49-F238E27FC236}">
                <a16:creationId xmlns:a16="http://schemas.microsoft.com/office/drawing/2014/main" id="{DA3AB5F9-3B26-B4E5-D104-232FB1BEF633}"/>
              </a:ext>
            </a:extLst>
          </p:cNvPr>
          <p:cNvSpPr/>
          <p:nvPr/>
        </p:nvSpPr>
        <p:spPr>
          <a:xfrm>
            <a:off x="5888729" y="3595327"/>
            <a:ext cx="814236" cy="71584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A393027-CA85-2B17-803F-7F4AE034E37E}"/>
              </a:ext>
            </a:extLst>
          </p:cNvPr>
          <p:cNvSpPr txBox="1"/>
          <p:nvPr/>
        </p:nvSpPr>
        <p:spPr>
          <a:xfrm>
            <a:off x="7374224" y="4177669"/>
            <a:ext cx="4134465" cy="523220"/>
          </a:xfrm>
          <a:prstGeom prst="rect">
            <a:avLst/>
          </a:prstGeom>
          <a:noFill/>
        </p:spPr>
        <p:txBody>
          <a:bodyPr wrap="none" rtlCol="0">
            <a:spAutoFit/>
          </a:bodyPr>
          <a:lstStyle/>
          <a:p>
            <a:r>
              <a:rPr lang="ja-JP" altLang="en-US" sz="2800" dirty="0">
                <a:solidFill>
                  <a:schemeClr val="accent5"/>
                </a:solidFill>
              </a:rPr>
              <a:t>実験で検証可能な不等式</a:t>
            </a:r>
            <a:endParaRPr kumimoji="1" lang="ja-JP" altLang="en-US" sz="2800" dirty="0">
              <a:solidFill>
                <a:schemeClr val="accent5"/>
              </a:solidFill>
            </a:endParaRPr>
          </a:p>
        </p:txBody>
      </p:sp>
      <p:pic>
        <p:nvPicPr>
          <p:cNvPr id="22" name="図 21">
            <a:extLst>
              <a:ext uri="{FF2B5EF4-FFF2-40B4-BE49-F238E27FC236}">
                <a16:creationId xmlns:a16="http://schemas.microsoft.com/office/drawing/2014/main" id="{30B3A1F4-1020-535F-761D-A912620061A8}"/>
              </a:ext>
            </a:extLst>
          </p:cNvPr>
          <p:cNvPicPr>
            <a:picLocks noChangeAspect="1"/>
          </p:cNvPicPr>
          <p:nvPr/>
        </p:nvPicPr>
        <p:blipFill>
          <a:blip r:embed="rId6"/>
          <a:stretch>
            <a:fillRect/>
          </a:stretch>
        </p:blipFill>
        <p:spPr>
          <a:xfrm>
            <a:off x="10373929" y="815791"/>
            <a:ext cx="1295100" cy="1351879"/>
          </a:xfrm>
          <a:prstGeom prst="rect">
            <a:avLst/>
          </a:prstGeom>
        </p:spPr>
      </p:pic>
      <p:sp>
        <p:nvSpPr>
          <p:cNvPr id="23" name="テキスト ボックス 22">
            <a:extLst>
              <a:ext uri="{FF2B5EF4-FFF2-40B4-BE49-F238E27FC236}">
                <a16:creationId xmlns:a16="http://schemas.microsoft.com/office/drawing/2014/main" id="{6F6D36B5-5206-B66A-B67B-CC131C482934}"/>
              </a:ext>
            </a:extLst>
          </p:cNvPr>
          <p:cNvSpPr txBox="1"/>
          <p:nvPr/>
        </p:nvSpPr>
        <p:spPr>
          <a:xfrm>
            <a:off x="10373929" y="2272561"/>
            <a:ext cx="1534389" cy="369332"/>
          </a:xfrm>
          <a:prstGeom prst="rect">
            <a:avLst/>
          </a:prstGeom>
          <a:noFill/>
        </p:spPr>
        <p:txBody>
          <a:bodyPr wrap="square" rtlCol="0">
            <a:spAutoFit/>
          </a:bodyPr>
          <a:lstStyle/>
          <a:p>
            <a:r>
              <a:rPr lang="en-US" altLang="ja-JP" dirty="0"/>
              <a:t>Bell </a:t>
            </a:r>
            <a:r>
              <a:rPr kumimoji="1" lang="en-US" altLang="ja-JP" dirty="0"/>
              <a:t>(1964)</a:t>
            </a:r>
            <a:endParaRPr kumimoji="1" lang="ja-JP" altLang="en-US" dirty="0"/>
          </a:p>
        </p:txBody>
      </p:sp>
    </p:spTree>
    <p:extLst>
      <p:ext uri="{BB962C8B-B14F-4D97-AF65-F5344CB8AC3E}">
        <p14:creationId xmlns:p14="http://schemas.microsoft.com/office/powerpoint/2010/main" val="17003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0"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CB202-6033-3113-4648-3365461D3443}"/>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43AFBB5-31BA-F61A-33E6-B1E60DAF3CCA}"/>
              </a:ext>
            </a:extLst>
          </p:cNvPr>
          <p:cNvSpPr txBox="1"/>
          <p:nvPr/>
        </p:nvSpPr>
        <p:spPr>
          <a:xfrm>
            <a:off x="4883427" y="4769125"/>
            <a:ext cx="2698175" cy="800219"/>
          </a:xfrm>
          <a:prstGeom prst="rect">
            <a:avLst/>
          </a:prstGeom>
          <a:noFill/>
        </p:spPr>
        <p:txBody>
          <a:bodyPr wrap="none" rtlCol="0">
            <a:spAutoFit/>
          </a:bodyPr>
          <a:lstStyle/>
          <a:p>
            <a:r>
              <a:rPr kumimoji="1" lang="en-US" altLang="ja-JP" sz="2800" dirty="0" err="1"/>
              <a:t>Halfspace</a:t>
            </a:r>
            <a:r>
              <a:rPr kumimoji="1" lang="en-US" altLang="ja-JP" sz="2800" dirty="0"/>
              <a:t> </a:t>
            </a:r>
            <a:r>
              <a:rPr kumimoji="1" lang="ja-JP" altLang="en-US" sz="2800" dirty="0"/>
              <a:t>表現</a:t>
            </a:r>
            <a:endParaRPr kumimoji="1" lang="en-US" altLang="ja-JP" sz="2800" dirty="0"/>
          </a:p>
          <a:p>
            <a:r>
              <a:rPr kumimoji="1" lang="ja-JP" altLang="en-US" dirty="0"/>
              <a:t>：端点による凸多面体</a:t>
            </a:r>
          </a:p>
        </p:txBody>
      </p:sp>
      <p:sp>
        <p:nvSpPr>
          <p:cNvPr id="11" name="フリーフォーム: 図形 10">
            <a:extLst>
              <a:ext uri="{FF2B5EF4-FFF2-40B4-BE49-F238E27FC236}">
                <a16:creationId xmlns:a16="http://schemas.microsoft.com/office/drawing/2014/main" id="{7BC68539-0DEB-62B5-B7DF-5E87D6846F95}"/>
              </a:ext>
            </a:extLst>
          </p:cNvPr>
          <p:cNvSpPr/>
          <p:nvPr/>
        </p:nvSpPr>
        <p:spPr>
          <a:xfrm>
            <a:off x="8673548" y="3957431"/>
            <a:ext cx="2183296" cy="2153478"/>
          </a:xfrm>
          <a:custGeom>
            <a:avLst/>
            <a:gdLst>
              <a:gd name="connsiteX0" fmla="*/ 1167848 w 2758108"/>
              <a:gd name="connsiteY0" fmla="*/ 0 h 2494722"/>
              <a:gd name="connsiteX1" fmla="*/ 0 w 2758108"/>
              <a:gd name="connsiteY1" fmla="*/ 983974 h 2494722"/>
              <a:gd name="connsiteX2" fmla="*/ 392595 w 2758108"/>
              <a:gd name="connsiteY2" fmla="*/ 2494722 h 2494722"/>
              <a:gd name="connsiteX3" fmla="*/ 2758108 w 2758108"/>
              <a:gd name="connsiteY3" fmla="*/ 2082248 h 2494722"/>
              <a:gd name="connsiteX4" fmla="*/ 1167848 w 2758108"/>
              <a:gd name="connsiteY4" fmla="*/ 0 h 249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108" h="2494722">
                <a:moveTo>
                  <a:pt x="1167848" y="0"/>
                </a:moveTo>
                <a:lnTo>
                  <a:pt x="0" y="983974"/>
                </a:lnTo>
                <a:lnTo>
                  <a:pt x="392595" y="2494722"/>
                </a:lnTo>
                <a:lnTo>
                  <a:pt x="2758108" y="2082248"/>
                </a:lnTo>
                <a:lnTo>
                  <a:pt x="1167848"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E820978-A1B2-8A12-3381-B7AEF77F1089}"/>
              </a:ext>
            </a:extLst>
          </p:cNvPr>
          <p:cNvGrpSpPr/>
          <p:nvPr/>
        </p:nvGrpSpPr>
        <p:grpSpPr>
          <a:xfrm>
            <a:off x="9091833" y="3250097"/>
            <a:ext cx="2397799" cy="3394213"/>
            <a:chOff x="9091833" y="3250097"/>
            <a:chExt cx="2397799" cy="3394213"/>
          </a:xfrm>
        </p:grpSpPr>
        <p:cxnSp>
          <p:nvCxnSpPr>
            <p:cNvPr id="13" name="直線コネクタ 12">
              <a:extLst>
                <a:ext uri="{FF2B5EF4-FFF2-40B4-BE49-F238E27FC236}">
                  <a16:creationId xmlns:a16="http://schemas.microsoft.com/office/drawing/2014/main" id="{DD0742D3-CF6B-293F-1C25-5D86ECF9E60B}"/>
                </a:ext>
              </a:extLst>
            </p:cNvPr>
            <p:cNvCxnSpPr>
              <a:cxnSpLocks/>
            </p:cNvCxnSpPr>
            <p:nvPr/>
          </p:nvCxnSpPr>
          <p:spPr>
            <a:xfrm>
              <a:off x="9134058" y="3250097"/>
              <a:ext cx="2355574" cy="3394213"/>
            </a:xfrm>
            <a:prstGeom prst="line">
              <a:avLst/>
            </a:prstGeom>
          </p:spPr>
          <p:style>
            <a:lnRef idx="1">
              <a:schemeClr val="accent1"/>
            </a:lnRef>
            <a:fillRef idx="0">
              <a:schemeClr val="accent1"/>
            </a:fillRef>
            <a:effectRef idx="0">
              <a:schemeClr val="accent1"/>
            </a:effectRef>
            <a:fontRef idx="minor">
              <a:schemeClr val="tx1"/>
            </a:fontRef>
          </p:style>
        </p:cxnSp>
        <p:sp>
          <p:nvSpPr>
            <p:cNvPr id="15" name="矢印: 右 14">
              <a:extLst>
                <a:ext uri="{FF2B5EF4-FFF2-40B4-BE49-F238E27FC236}">
                  <a16:creationId xmlns:a16="http://schemas.microsoft.com/office/drawing/2014/main" id="{5F4DC0F4-4519-24FD-E43B-216771D06838}"/>
                </a:ext>
              </a:extLst>
            </p:cNvPr>
            <p:cNvSpPr/>
            <p:nvPr/>
          </p:nvSpPr>
          <p:spPr>
            <a:xfrm rot="8780094">
              <a:off x="9091833" y="3429676"/>
              <a:ext cx="256854" cy="416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2" name="グループ化 11">
            <a:extLst>
              <a:ext uri="{FF2B5EF4-FFF2-40B4-BE49-F238E27FC236}">
                <a16:creationId xmlns:a16="http://schemas.microsoft.com/office/drawing/2014/main" id="{7DC6FAA7-74B5-2475-C9F1-69033A2415B7}"/>
              </a:ext>
            </a:extLst>
          </p:cNvPr>
          <p:cNvGrpSpPr/>
          <p:nvPr/>
        </p:nvGrpSpPr>
        <p:grpSpPr>
          <a:xfrm>
            <a:off x="7758221" y="5595730"/>
            <a:ext cx="3905349" cy="720587"/>
            <a:chOff x="7758221" y="5595730"/>
            <a:chExt cx="3905349" cy="720587"/>
          </a:xfrm>
        </p:grpSpPr>
        <p:cxnSp>
          <p:nvCxnSpPr>
            <p:cNvPr id="16" name="直線コネクタ 15">
              <a:extLst>
                <a:ext uri="{FF2B5EF4-FFF2-40B4-BE49-F238E27FC236}">
                  <a16:creationId xmlns:a16="http://schemas.microsoft.com/office/drawing/2014/main" id="{9CC75970-A2D7-F569-8CD1-4F214B4ECD81}"/>
                </a:ext>
              </a:extLst>
            </p:cNvPr>
            <p:cNvCxnSpPr>
              <a:cxnSpLocks/>
            </p:cNvCxnSpPr>
            <p:nvPr/>
          </p:nvCxnSpPr>
          <p:spPr>
            <a:xfrm flipV="1">
              <a:off x="7822096" y="5595730"/>
              <a:ext cx="3841474" cy="720587"/>
            </a:xfrm>
            <a:prstGeom prst="line">
              <a:avLst/>
            </a:prstGeom>
          </p:spPr>
          <p:style>
            <a:lnRef idx="1">
              <a:schemeClr val="accent1"/>
            </a:lnRef>
            <a:fillRef idx="0">
              <a:schemeClr val="accent1"/>
            </a:fillRef>
            <a:effectRef idx="0">
              <a:schemeClr val="accent1"/>
            </a:effectRef>
            <a:fontRef idx="minor">
              <a:schemeClr val="tx1"/>
            </a:fontRef>
          </p:style>
        </p:cxnSp>
        <p:sp>
          <p:nvSpPr>
            <p:cNvPr id="21" name="矢印: 右 20">
              <a:extLst>
                <a:ext uri="{FF2B5EF4-FFF2-40B4-BE49-F238E27FC236}">
                  <a16:creationId xmlns:a16="http://schemas.microsoft.com/office/drawing/2014/main" id="{611B99AA-3C39-036E-7192-7FDAB5101FF0}"/>
                </a:ext>
              </a:extLst>
            </p:cNvPr>
            <p:cNvSpPr/>
            <p:nvPr/>
          </p:nvSpPr>
          <p:spPr>
            <a:xfrm rot="15254814">
              <a:off x="7837846" y="5912802"/>
              <a:ext cx="256854" cy="416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 name="グループ化 13">
            <a:extLst>
              <a:ext uri="{FF2B5EF4-FFF2-40B4-BE49-F238E27FC236}">
                <a16:creationId xmlns:a16="http://schemas.microsoft.com/office/drawing/2014/main" id="{5CFC20DB-5E6C-BC41-14D5-FF7EAD8FD0B2}"/>
              </a:ext>
            </a:extLst>
          </p:cNvPr>
          <p:cNvGrpSpPr/>
          <p:nvPr/>
        </p:nvGrpSpPr>
        <p:grpSpPr>
          <a:xfrm>
            <a:off x="8453230" y="3901109"/>
            <a:ext cx="847421" cy="2951921"/>
            <a:chOff x="8433350" y="3901109"/>
            <a:chExt cx="847421" cy="2951921"/>
          </a:xfrm>
        </p:grpSpPr>
        <p:cxnSp>
          <p:nvCxnSpPr>
            <p:cNvPr id="22" name="直線コネクタ 21">
              <a:extLst>
                <a:ext uri="{FF2B5EF4-FFF2-40B4-BE49-F238E27FC236}">
                  <a16:creationId xmlns:a16="http://schemas.microsoft.com/office/drawing/2014/main" id="{3B39F74F-5661-BC36-3112-3A9040C9BB4F}"/>
                </a:ext>
              </a:extLst>
            </p:cNvPr>
            <p:cNvCxnSpPr>
              <a:cxnSpLocks/>
            </p:cNvCxnSpPr>
            <p:nvPr/>
          </p:nvCxnSpPr>
          <p:spPr>
            <a:xfrm>
              <a:off x="8433350" y="3901109"/>
              <a:ext cx="690768" cy="2951921"/>
            </a:xfrm>
            <a:prstGeom prst="line">
              <a:avLst/>
            </a:prstGeom>
          </p:spPr>
          <p:style>
            <a:lnRef idx="1">
              <a:schemeClr val="accent1"/>
            </a:lnRef>
            <a:fillRef idx="0">
              <a:schemeClr val="accent1"/>
            </a:fillRef>
            <a:effectRef idx="0">
              <a:schemeClr val="accent1"/>
            </a:effectRef>
            <a:fontRef idx="minor">
              <a:schemeClr val="tx1"/>
            </a:fontRef>
          </p:style>
        </p:cxnSp>
        <p:sp>
          <p:nvSpPr>
            <p:cNvPr id="25" name="矢印: 右 24">
              <a:extLst>
                <a:ext uri="{FF2B5EF4-FFF2-40B4-BE49-F238E27FC236}">
                  <a16:creationId xmlns:a16="http://schemas.microsoft.com/office/drawing/2014/main" id="{A88F0DA8-457F-0F6D-47A3-7C0EB257F0A7}"/>
                </a:ext>
              </a:extLst>
            </p:cNvPr>
            <p:cNvSpPr/>
            <p:nvPr/>
          </p:nvSpPr>
          <p:spPr>
            <a:xfrm rot="20761729">
              <a:off x="9023917" y="6184471"/>
              <a:ext cx="256854" cy="416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7" name="グループ化 16">
            <a:extLst>
              <a:ext uri="{FF2B5EF4-FFF2-40B4-BE49-F238E27FC236}">
                <a16:creationId xmlns:a16="http://schemas.microsoft.com/office/drawing/2014/main" id="{5B89E2A7-69FD-48EB-C4FD-52F87E8CF805}"/>
              </a:ext>
            </a:extLst>
          </p:cNvPr>
          <p:cNvGrpSpPr/>
          <p:nvPr/>
        </p:nvGrpSpPr>
        <p:grpSpPr>
          <a:xfrm>
            <a:off x="7876761" y="3074504"/>
            <a:ext cx="2711727" cy="2446683"/>
            <a:chOff x="7876761" y="3074504"/>
            <a:chExt cx="2711727" cy="2446683"/>
          </a:xfrm>
        </p:grpSpPr>
        <p:cxnSp>
          <p:nvCxnSpPr>
            <p:cNvPr id="26" name="直線コネクタ 25">
              <a:extLst>
                <a:ext uri="{FF2B5EF4-FFF2-40B4-BE49-F238E27FC236}">
                  <a16:creationId xmlns:a16="http://schemas.microsoft.com/office/drawing/2014/main" id="{22C4717E-8EAF-E691-2E50-FBFA43C48318}"/>
                </a:ext>
              </a:extLst>
            </p:cNvPr>
            <p:cNvCxnSpPr>
              <a:cxnSpLocks/>
            </p:cNvCxnSpPr>
            <p:nvPr/>
          </p:nvCxnSpPr>
          <p:spPr>
            <a:xfrm flipV="1">
              <a:off x="7876761" y="3074504"/>
              <a:ext cx="2711727" cy="2446683"/>
            </a:xfrm>
            <a:prstGeom prst="line">
              <a:avLst/>
            </a:prstGeom>
          </p:spPr>
          <p:style>
            <a:lnRef idx="1">
              <a:schemeClr val="accent1"/>
            </a:lnRef>
            <a:fillRef idx="0">
              <a:schemeClr val="accent1"/>
            </a:fillRef>
            <a:effectRef idx="0">
              <a:schemeClr val="accent1"/>
            </a:effectRef>
            <a:fontRef idx="minor">
              <a:schemeClr val="tx1"/>
            </a:fontRef>
          </p:style>
        </p:cxnSp>
        <p:sp>
          <p:nvSpPr>
            <p:cNvPr id="30" name="矢印: 右 29">
              <a:extLst>
                <a:ext uri="{FF2B5EF4-FFF2-40B4-BE49-F238E27FC236}">
                  <a16:creationId xmlns:a16="http://schemas.microsoft.com/office/drawing/2014/main" id="{951E0CD6-3883-8A75-1F61-FA32D6FE32CE}"/>
                </a:ext>
              </a:extLst>
            </p:cNvPr>
            <p:cNvSpPr/>
            <p:nvPr/>
          </p:nvSpPr>
          <p:spPr>
            <a:xfrm rot="3250227">
              <a:off x="10183481" y="3323660"/>
              <a:ext cx="256854" cy="416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9" name="テキスト ボックス 18">
            <a:extLst>
              <a:ext uri="{FF2B5EF4-FFF2-40B4-BE49-F238E27FC236}">
                <a16:creationId xmlns:a16="http://schemas.microsoft.com/office/drawing/2014/main" id="{5F56D0F2-7A3F-B234-B81C-2BF86BCE133D}"/>
              </a:ext>
            </a:extLst>
          </p:cNvPr>
          <p:cNvSpPr txBox="1"/>
          <p:nvPr/>
        </p:nvSpPr>
        <p:spPr>
          <a:xfrm>
            <a:off x="4462670" y="1848678"/>
            <a:ext cx="2608406" cy="800219"/>
          </a:xfrm>
          <a:prstGeom prst="rect">
            <a:avLst/>
          </a:prstGeom>
          <a:noFill/>
        </p:spPr>
        <p:txBody>
          <a:bodyPr wrap="none" rtlCol="0">
            <a:spAutoFit/>
          </a:bodyPr>
          <a:lstStyle/>
          <a:p>
            <a:r>
              <a:rPr kumimoji="1" lang="en-US" altLang="ja-JP" sz="2800" dirty="0"/>
              <a:t>Vertex</a:t>
            </a:r>
            <a:r>
              <a:rPr kumimoji="1" lang="ja-JP" altLang="en-US" sz="2800" dirty="0"/>
              <a:t>表現</a:t>
            </a:r>
            <a:endParaRPr kumimoji="1" lang="en-US" altLang="ja-JP" sz="2800" dirty="0"/>
          </a:p>
          <a:p>
            <a:r>
              <a:rPr kumimoji="1" lang="en-US" altLang="ja-JP" dirty="0"/>
              <a:t> </a:t>
            </a:r>
            <a:r>
              <a:rPr kumimoji="1" lang="ja-JP" altLang="en-US" dirty="0"/>
              <a:t>：端点による凸多面体</a:t>
            </a:r>
          </a:p>
        </p:txBody>
      </p:sp>
      <p:sp>
        <p:nvSpPr>
          <p:cNvPr id="20" name="フリーフォーム: 図形 19">
            <a:extLst>
              <a:ext uri="{FF2B5EF4-FFF2-40B4-BE49-F238E27FC236}">
                <a16:creationId xmlns:a16="http://schemas.microsoft.com/office/drawing/2014/main" id="{7DB1C850-F27A-0096-D44A-ACC0CD3C8D90}"/>
              </a:ext>
            </a:extLst>
          </p:cNvPr>
          <p:cNvSpPr/>
          <p:nvPr/>
        </p:nvSpPr>
        <p:spPr>
          <a:xfrm>
            <a:off x="2294283" y="1340127"/>
            <a:ext cx="2183296" cy="2153478"/>
          </a:xfrm>
          <a:custGeom>
            <a:avLst/>
            <a:gdLst>
              <a:gd name="connsiteX0" fmla="*/ 1167848 w 2758108"/>
              <a:gd name="connsiteY0" fmla="*/ 0 h 2494722"/>
              <a:gd name="connsiteX1" fmla="*/ 0 w 2758108"/>
              <a:gd name="connsiteY1" fmla="*/ 983974 h 2494722"/>
              <a:gd name="connsiteX2" fmla="*/ 392595 w 2758108"/>
              <a:gd name="connsiteY2" fmla="*/ 2494722 h 2494722"/>
              <a:gd name="connsiteX3" fmla="*/ 2758108 w 2758108"/>
              <a:gd name="connsiteY3" fmla="*/ 2082248 h 2494722"/>
              <a:gd name="connsiteX4" fmla="*/ 1167848 w 2758108"/>
              <a:gd name="connsiteY4" fmla="*/ 0 h 249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108" h="2494722">
                <a:moveTo>
                  <a:pt x="1167848" y="0"/>
                </a:moveTo>
                <a:lnTo>
                  <a:pt x="0" y="983974"/>
                </a:lnTo>
                <a:lnTo>
                  <a:pt x="392595" y="2494722"/>
                </a:lnTo>
                <a:lnTo>
                  <a:pt x="2758108" y="2082248"/>
                </a:lnTo>
                <a:lnTo>
                  <a:pt x="1167848"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19D83A09-64AF-E690-1328-6726F61C7A5D}"/>
              </a:ext>
            </a:extLst>
          </p:cNvPr>
          <p:cNvSpPr>
            <a:spLocks noChangeAspect="1"/>
          </p:cNvSpPr>
          <p:nvPr/>
        </p:nvSpPr>
        <p:spPr>
          <a:xfrm rot="1877540">
            <a:off x="3135130" y="1253861"/>
            <a:ext cx="157865" cy="15786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4" name="楕円 23">
            <a:extLst>
              <a:ext uri="{FF2B5EF4-FFF2-40B4-BE49-F238E27FC236}">
                <a16:creationId xmlns:a16="http://schemas.microsoft.com/office/drawing/2014/main" id="{38D3DF1A-90D4-F1B0-0BAB-26B942F1C4A0}"/>
              </a:ext>
            </a:extLst>
          </p:cNvPr>
          <p:cNvSpPr>
            <a:spLocks noChangeAspect="1"/>
          </p:cNvSpPr>
          <p:nvPr/>
        </p:nvSpPr>
        <p:spPr>
          <a:xfrm rot="1877540">
            <a:off x="2224043" y="2102001"/>
            <a:ext cx="157865" cy="15786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7" name="楕円 26">
            <a:extLst>
              <a:ext uri="{FF2B5EF4-FFF2-40B4-BE49-F238E27FC236}">
                <a16:creationId xmlns:a16="http://schemas.microsoft.com/office/drawing/2014/main" id="{5EB744F5-8FC6-4848-9841-3D754155B6BF}"/>
              </a:ext>
            </a:extLst>
          </p:cNvPr>
          <p:cNvSpPr>
            <a:spLocks noChangeAspect="1"/>
          </p:cNvSpPr>
          <p:nvPr/>
        </p:nvSpPr>
        <p:spPr>
          <a:xfrm rot="1877540">
            <a:off x="2542095" y="3374208"/>
            <a:ext cx="157865" cy="15786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8" name="楕円 27">
            <a:extLst>
              <a:ext uri="{FF2B5EF4-FFF2-40B4-BE49-F238E27FC236}">
                <a16:creationId xmlns:a16="http://schemas.microsoft.com/office/drawing/2014/main" id="{13DFA3E0-4022-5C11-FC9C-631978762125}"/>
              </a:ext>
            </a:extLst>
          </p:cNvPr>
          <p:cNvSpPr>
            <a:spLocks noChangeAspect="1"/>
          </p:cNvSpPr>
          <p:nvPr/>
        </p:nvSpPr>
        <p:spPr>
          <a:xfrm rot="1877540">
            <a:off x="4405684" y="3085973"/>
            <a:ext cx="157865" cy="15786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nvGrpSpPr>
          <p:cNvPr id="33" name="グループ化 32">
            <a:extLst>
              <a:ext uri="{FF2B5EF4-FFF2-40B4-BE49-F238E27FC236}">
                <a16:creationId xmlns:a16="http://schemas.microsoft.com/office/drawing/2014/main" id="{44F69FAF-ECB9-B36E-CB78-9D2B612EC28E}"/>
              </a:ext>
            </a:extLst>
          </p:cNvPr>
          <p:cNvGrpSpPr/>
          <p:nvPr/>
        </p:nvGrpSpPr>
        <p:grpSpPr>
          <a:xfrm>
            <a:off x="1275907" y="3041951"/>
            <a:ext cx="4306186" cy="2152054"/>
            <a:chOff x="1275907" y="3041951"/>
            <a:chExt cx="4306186" cy="2152054"/>
          </a:xfrm>
        </p:grpSpPr>
        <p:cxnSp>
          <p:nvCxnSpPr>
            <p:cNvPr id="31" name="直線矢印コネクタ 30">
              <a:extLst>
                <a:ext uri="{FF2B5EF4-FFF2-40B4-BE49-F238E27FC236}">
                  <a16:creationId xmlns:a16="http://schemas.microsoft.com/office/drawing/2014/main" id="{28BD09C2-77DD-A9B5-50C7-8337CEA62AB6}"/>
                </a:ext>
              </a:extLst>
            </p:cNvPr>
            <p:cNvCxnSpPr/>
            <p:nvPr/>
          </p:nvCxnSpPr>
          <p:spPr>
            <a:xfrm>
              <a:off x="5582093" y="3041951"/>
              <a:ext cx="0" cy="1441174"/>
            </a:xfrm>
            <a:prstGeom prst="straightConnector1">
              <a:avLst/>
            </a:prstGeom>
            <a:ln w="47625" cmpd="dbl">
              <a:solidFill>
                <a:srgbClr val="C0000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32" name="思考の吹き出し: 雲形 31">
              <a:extLst>
                <a:ext uri="{FF2B5EF4-FFF2-40B4-BE49-F238E27FC236}">
                  <a16:creationId xmlns:a16="http://schemas.microsoft.com/office/drawing/2014/main" id="{92E76E6E-E082-E612-73FA-C3B2105231CE}"/>
                </a:ext>
              </a:extLst>
            </p:cNvPr>
            <p:cNvSpPr/>
            <p:nvPr/>
          </p:nvSpPr>
          <p:spPr>
            <a:xfrm>
              <a:off x="1275907" y="4114800"/>
              <a:ext cx="2966484" cy="1079205"/>
            </a:xfrm>
            <a:prstGeom prst="cloudCallout">
              <a:avLst>
                <a:gd name="adj1" fmla="val 79167"/>
                <a:gd name="adj2" fmla="val -66071"/>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sz="2400" dirty="0" err="1"/>
                <a:t>Halfspace</a:t>
              </a:r>
              <a:r>
                <a:rPr kumimoji="1" lang="en-US" altLang="ja-JP" sz="2400" dirty="0"/>
                <a:t> </a:t>
              </a:r>
            </a:p>
            <a:p>
              <a:pPr algn="ctr"/>
              <a:r>
                <a:rPr kumimoji="1" lang="en-US" altLang="ja-JP" sz="2400" dirty="0"/>
                <a:t>Enumeration</a:t>
              </a:r>
              <a:endParaRPr kumimoji="1" lang="ja-JP" altLang="en-US" sz="2400" dirty="0"/>
            </a:p>
          </p:txBody>
        </p:sp>
      </p:grpSp>
      <p:grpSp>
        <p:nvGrpSpPr>
          <p:cNvPr id="38" name="グループ化 37">
            <a:extLst>
              <a:ext uri="{FF2B5EF4-FFF2-40B4-BE49-F238E27FC236}">
                <a16:creationId xmlns:a16="http://schemas.microsoft.com/office/drawing/2014/main" id="{0EE086CC-9129-25FC-9EF0-E25DFC3B7CA2}"/>
              </a:ext>
            </a:extLst>
          </p:cNvPr>
          <p:cNvGrpSpPr/>
          <p:nvPr/>
        </p:nvGrpSpPr>
        <p:grpSpPr>
          <a:xfrm>
            <a:off x="6037520" y="1917405"/>
            <a:ext cx="4258340" cy="2574851"/>
            <a:chOff x="6037520" y="1917405"/>
            <a:chExt cx="4258340" cy="2574851"/>
          </a:xfrm>
        </p:grpSpPr>
        <p:cxnSp>
          <p:nvCxnSpPr>
            <p:cNvPr id="35" name="直線矢印コネクタ 34">
              <a:extLst>
                <a:ext uri="{FF2B5EF4-FFF2-40B4-BE49-F238E27FC236}">
                  <a16:creationId xmlns:a16="http://schemas.microsoft.com/office/drawing/2014/main" id="{AEA4FAEE-A13B-3AB8-9F0A-ABC0ADF03069}"/>
                </a:ext>
              </a:extLst>
            </p:cNvPr>
            <p:cNvCxnSpPr>
              <a:cxnSpLocks/>
            </p:cNvCxnSpPr>
            <p:nvPr/>
          </p:nvCxnSpPr>
          <p:spPr>
            <a:xfrm flipH="1" flipV="1">
              <a:off x="6037520" y="3003428"/>
              <a:ext cx="44304" cy="1488828"/>
            </a:xfrm>
            <a:prstGeom prst="straightConnector1">
              <a:avLst/>
            </a:prstGeom>
            <a:ln w="47625" cmpd="dbl">
              <a:solidFill>
                <a:srgbClr val="00B05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36" name="思考の吹き出し: 雲形 35">
              <a:extLst>
                <a:ext uri="{FF2B5EF4-FFF2-40B4-BE49-F238E27FC236}">
                  <a16:creationId xmlns:a16="http://schemas.microsoft.com/office/drawing/2014/main" id="{7B8209AD-9D9E-C02B-7936-F1CFB8F30ABD}"/>
                </a:ext>
              </a:extLst>
            </p:cNvPr>
            <p:cNvSpPr/>
            <p:nvPr/>
          </p:nvSpPr>
          <p:spPr>
            <a:xfrm>
              <a:off x="7329376" y="1917405"/>
              <a:ext cx="2966484" cy="1079205"/>
            </a:xfrm>
            <a:prstGeom prst="cloudCallout">
              <a:avLst>
                <a:gd name="adj1" fmla="val -81765"/>
                <a:gd name="adj2" fmla="val 10289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en-US" altLang="ja-JP" sz="2400" dirty="0"/>
                <a:t>Vertex</a:t>
              </a:r>
            </a:p>
            <a:p>
              <a:pPr algn="ctr"/>
              <a:r>
                <a:rPr kumimoji="1" lang="en-US" altLang="ja-JP" sz="2400" dirty="0"/>
                <a:t>Enumeration</a:t>
              </a:r>
              <a:endParaRPr kumimoji="1" lang="ja-JP" altLang="en-US" sz="2400" dirty="0"/>
            </a:p>
          </p:txBody>
        </p:sp>
      </p:grpSp>
    </p:spTree>
    <p:extLst>
      <p:ext uri="{BB962C8B-B14F-4D97-AF65-F5344CB8AC3E}">
        <p14:creationId xmlns:p14="http://schemas.microsoft.com/office/powerpoint/2010/main" val="28143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CE8AF-369D-77F2-87C2-ED80DED541A6}"/>
            </a:ext>
          </a:extLst>
        </p:cNvPr>
        <p:cNvGrpSpPr/>
        <p:nvPr/>
      </p:nvGrpSpPr>
      <p:grpSpPr>
        <a:xfrm>
          <a:off x="0" y="0"/>
          <a:ext cx="0" cy="0"/>
          <a:chOff x="0" y="0"/>
          <a:chExt cx="0" cy="0"/>
        </a:xfrm>
      </p:grpSpPr>
      <p:pic>
        <p:nvPicPr>
          <p:cNvPr id="30" name="図 29">
            <a:extLst>
              <a:ext uri="{FF2B5EF4-FFF2-40B4-BE49-F238E27FC236}">
                <a16:creationId xmlns:a16="http://schemas.microsoft.com/office/drawing/2014/main" id="{8FAD84D8-8343-F98E-4A1C-28480976D206}"/>
              </a:ext>
            </a:extLst>
          </p:cNvPr>
          <p:cNvPicPr>
            <a:picLocks noChangeAspect="1"/>
          </p:cNvPicPr>
          <p:nvPr>
            <p:custDataLst>
              <p:tags r:id="rId1"/>
            </p:custDataLst>
          </p:nvPr>
        </p:nvPicPr>
        <p:blipFill>
          <a:blip r:embed="rId9"/>
          <a:stretch>
            <a:fillRect/>
          </a:stretch>
        </p:blipFill>
        <p:spPr>
          <a:xfrm>
            <a:off x="7285531" y="1917484"/>
            <a:ext cx="3492707" cy="324268"/>
          </a:xfrm>
          <a:prstGeom prst="rect">
            <a:avLst/>
          </a:prstGeom>
        </p:spPr>
      </p:pic>
      <p:sp>
        <p:nvSpPr>
          <p:cNvPr id="31" name="テキスト ボックス 30">
            <a:extLst>
              <a:ext uri="{FF2B5EF4-FFF2-40B4-BE49-F238E27FC236}">
                <a16:creationId xmlns:a16="http://schemas.microsoft.com/office/drawing/2014/main" id="{98FDEBD2-4ED1-DAE5-41B6-B5C1D95BDBC3}"/>
              </a:ext>
            </a:extLst>
          </p:cNvPr>
          <p:cNvSpPr txBox="1"/>
          <p:nvPr/>
        </p:nvSpPr>
        <p:spPr>
          <a:xfrm>
            <a:off x="6933235" y="1267428"/>
            <a:ext cx="3416320" cy="461665"/>
          </a:xfrm>
          <a:prstGeom prst="rect">
            <a:avLst/>
          </a:prstGeom>
          <a:noFill/>
        </p:spPr>
        <p:txBody>
          <a:bodyPr wrap="none" rtlCol="0">
            <a:spAutoFit/>
          </a:bodyPr>
          <a:lstStyle/>
          <a:p>
            <a:r>
              <a:rPr kumimoji="1" lang="ja-JP" altLang="en-US" sz="2400" dirty="0"/>
              <a:t>局所多面体</a:t>
            </a:r>
            <a:r>
              <a:rPr kumimoji="1" lang="en-US" altLang="ja-JP" sz="2400" dirty="0"/>
              <a:t>/</a:t>
            </a:r>
            <a:r>
              <a:rPr kumimoji="1" lang="ja-JP" altLang="en-US" sz="2400" dirty="0"/>
              <a:t>古典多面体</a:t>
            </a:r>
          </a:p>
        </p:txBody>
      </p:sp>
      <p:grpSp>
        <p:nvGrpSpPr>
          <p:cNvPr id="54" name="グループ化 53">
            <a:extLst>
              <a:ext uri="{FF2B5EF4-FFF2-40B4-BE49-F238E27FC236}">
                <a16:creationId xmlns:a16="http://schemas.microsoft.com/office/drawing/2014/main" id="{E9E33FB6-8150-54E5-117D-F5C7A2FF8CC5}"/>
              </a:ext>
            </a:extLst>
          </p:cNvPr>
          <p:cNvGrpSpPr/>
          <p:nvPr/>
        </p:nvGrpSpPr>
        <p:grpSpPr>
          <a:xfrm>
            <a:off x="7010400" y="3190751"/>
            <a:ext cx="5001780" cy="1707496"/>
            <a:chOff x="7021975" y="3630592"/>
            <a:chExt cx="5001780" cy="1707496"/>
          </a:xfrm>
        </p:grpSpPr>
        <p:pic>
          <p:nvPicPr>
            <p:cNvPr id="47" name="図 46">
              <a:extLst>
                <a:ext uri="{FF2B5EF4-FFF2-40B4-BE49-F238E27FC236}">
                  <a16:creationId xmlns:a16="http://schemas.microsoft.com/office/drawing/2014/main" id="{B4F4F9C0-F559-C9E1-DB4A-E432C1207D9C}"/>
                </a:ext>
              </a:extLst>
            </p:cNvPr>
            <p:cNvPicPr>
              <a:picLocks noChangeAspect="1"/>
            </p:cNvPicPr>
            <p:nvPr>
              <p:custDataLst>
                <p:tags r:id="rId6"/>
              </p:custDataLst>
            </p:nvPr>
          </p:nvPicPr>
          <p:blipFill>
            <a:blip r:embed="rId10"/>
            <a:stretch>
              <a:fillRect/>
            </a:stretch>
          </p:blipFill>
          <p:spPr>
            <a:xfrm>
              <a:off x="7315899" y="4194117"/>
              <a:ext cx="2919437" cy="592013"/>
            </a:xfrm>
            <a:prstGeom prst="rect">
              <a:avLst/>
            </a:prstGeom>
          </p:spPr>
        </p:pic>
        <p:pic>
          <p:nvPicPr>
            <p:cNvPr id="49" name="図 48">
              <a:extLst>
                <a:ext uri="{FF2B5EF4-FFF2-40B4-BE49-F238E27FC236}">
                  <a16:creationId xmlns:a16="http://schemas.microsoft.com/office/drawing/2014/main" id="{22388A5F-807E-B074-05AF-A0645349FEB9}"/>
                </a:ext>
              </a:extLst>
            </p:cNvPr>
            <p:cNvPicPr>
              <a:picLocks noChangeAspect="1"/>
            </p:cNvPicPr>
            <p:nvPr>
              <p:custDataLst>
                <p:tags r:id="rId7"/>
              </p:custDataLst>
            </p:nvPr>
          </p:nvPicPr>
          <p:blipFill>
            <a:blip r:embed="rId11"/>
            <a:stretch>
              <a:fillRect/>
            </a:stretch>
          </p:blipFill>
          <p:spPr>
            <a:xfrm>
              <a:off x="7326132" y="4883873"/>
              <a:ext cx="4697623" cy="454215"/>
            </a:xfrm>
            <a:prstGeom prst="rect">
              <a:avLst/>
            </a:prstGeom>
          </p:spPr>
        </p:pic>
        <p:sp>
          <p:nvSpPr>
            <p:cNvPr id="50" name="テキスト ボックス 49">
              <a:extLst>
                <a:ext uri="{FF2B5EF4-FFF2-40B4-BE49-F238E27FC236}">
                  <a16:creationId xmlns:a16="http://schemas.microsoft.com/office/drawing/2014/main" id="{C5F35FD8-07AC-F18C-87C8-0D808B19584A}"/>
                </a:ext>
              </a:extLst>
            </p:cNvPr>
            <p:cNvSpPr txBox="1"/>
            <p:nvPr/>
          </p:nvSpPr>
          <p:spPr>
            <a:xfrm>
              <a:off x="7021975" y="3630592"/>
              <a:ext cx="2954655" cy="461665"/>
            </a:xfrm>
            <a:prstGeom prst="rect">
              <a:avLst/>
            </a:prstGeom>
            <a:noFill/>
          </p:spPr>
          <p:txBody>
            <a:bodyPr wrap="none" rtlCol="0">
              <a:spAutoFit/>
            </a:bodyPr>
            <a:lstStyle/>
            <a:p>
              <a:r>
                <a:rPr kumimoji="1" lang="ja-JP" altLang="en-US" sz="2400" dirty="0"/>
                <a:t>確率単体（多面体）</a:t>
              </a:r>
            </a:p>
          </p:txBody>
        </p:sp>
      </p:grpSp>
      <p:cxnSp>
        <p:nvCxnSpPr>
          <p:cNvPr id="52" name="直線矢印コネクタ 51">
            <a:extLst>
              <a:ext uri="{FF2B5EF4-FFF2-40B4-BE49-F238E27FC236}">
                <a16:creationId xmlns:a16="http://schemas.microsoft.com/office/drawing/2014/main" id="{3E9DA4CB-E354-38D0-9C97-DD177F88EC48}"/>
              </a:ext>
            </a:extLst>
          </p:cNvPr>
          <p:cNvCxnSpPr/>
          <p:nvPr/>
        </p:nvCxnSpPr>
        <p:spPr>
          <a:xfrm flipV="1">
            <a:off x="9300258" y="2459620"/>
            <a:ext cx="0" cy="567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B56CB5A2-77A0-7663-D973-1D88B9C989DC}"/>
              </a:ext>
            </a:extLst>
          </p:cNvPr>
          <p:cNvSpPr txBox="1"/>
          <p:nvPr/>
        </p:nvSpPr>
        <p:spPr>
          <a:xfrm>
            <a:off x="9560688" y="2592729"/>
            <a:ext cx="2723823" cy="369332"/>
          </a:xfrm>
          <a:prstGeom prst="rect">
            <a:avLst/>
          </a:prstGeom>
          <a:noFill/>
        </p:spPr>
        <p:txBody>
          <a:bodyPr wrap="none" rtlCol="0">
            <a:spAutoFit/>
          </a:bodyPr>
          <a:lstStyle/>
          <a:p>
            <a:r>
              <a:rPr kumimoji="1" lang="ja-JP" altLang="en-US" dirty="0"/>
              <a:t>周辺化（アフィン写像）</a:t>
            </a:r>
          </a:p>
        </p:txBody>
      </p:sp>
      <p:sp>
        <p:nvSpPr>
          <p:cNvPr id="56" name="フリーフォーム: 図形 55">
            <a:extLst>
              <a:ext uri="{FF2B5EF4-FFF2-40B4-BE49-F238E27FC236}">
                <a16:creationId xmlns:a16="http://schemas.microsoft.com/office/drawing/2014/main" id="{833B86BA-F260-9945-F054-8C2B6C82B449}"/>
              </a:ext>
            </a:extLst>
          </p:cNvPr>
          <p:cNvSpPr/>
          <p:nvPr/>
        </p:nvSpPr>
        <p:spPr>
          <a:xfrm rot="1877540">
            <a:off x="2377439" y="3138784"/>
            <a:ext cx="3344238" cy="3113070"/>
          </a:xfrm>
          <a:custGeom>
            <a:avLst/>
            <a:gdLst>
              <a:gd name="connsiteX0" fmla="*/ 3344238 w 3344238"/>
              <a:gd name="connsiteY0" fmla="*/ 426378 h 3113070"/>
              <a:gd name="connsiteX1" fmla="*/ 1756881 w 3344238"/>
              <a:gd name="connsiteY1" fmla="*/ 0 h 3113070"/>
              <a:gd name="connsiteX2" fmla="*/ 457200 w 3344238"/>
              <a:gd name="connsiteY2" fmla="*/ 575353 h 3113070"/>
              <a:gd name="connsiteX3" fmla="*/ 0 w 3344238"/>
              <a:gd name="connsiteY3" fmla="*/ 1926405 h 3113070"/>
              <a:gd name="connsiteX4" fmla="*/ 441788 w 3344238"/>
              <a:gd name="connsiteY4" fmla="*/ 3113070 h 31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238" h="3113070">
                <a:moveTo>
                  <a:pt x="3344238" y="426378"/>
                </a:moveTo>
                <a:lnTo>
                  <a:pt x="1756881" y="0"/>
                </a:lnTo>
                <a:lnTo>
                  <a:pt x="457200" y="575353"/>
                </a:lnTo>
                <a:lnTo>
                  <a:pt x="0" y="1926405"/>
                </a:lnTo>
                <a:lnTo>
                  <a:pt x="441788" y="311307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3622D05E-A3E0-7F0A-75F2-95E41426AB86}"/>
              </a:ext>
            </a:extLst>
          </p:cNvPr>
          <p:cNvSpPr/>
          <p:nvPr/>
        </p:nvSpPr>
        <p:spPr>
          <a:xfrm rot="1877540">
            <a:off x="2396146" y="3154162"/>
            <a:ext cx="3344238" cy="3113070"/>
          </a:xfrm>
          <a:custGeom>
            <a:avLst/>
            <a:gdLst>
              <a:gd name="connsiteX0" fmla="*/ 3344238 w 3344238"/>
              <a:gd name="connsiteY0" fmla="*/ 426378 h 3113070"/>
              <a:gd name="connsiteX1" fmla="*/ 1756881 w 3344238"/>
              <a:gd name="connsiteY1" fmla="*/ 0 h 3113070"/>
              <a:gd name="connsiteX2" fmla="*/ 457200 w 3344238"/>
              <a:gd name="connsiteY2" fmla="*/ 575353 h 3113070"/>
              <a:gd name="connsiteX3" fmla="*/ 0 w 3344238"/>
              <a:gd name="connsiteY3" fmla="*/ 1926405 h 3113070"/>
              <a:gd name="connsiteX4" fmla="*/ 441788 w 3344238"/>
              <a:gd name="connsiteY4" fmla="*/ 3113070 h 31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238" h="3113070">
                <a:moveTo>
                  <a:pt x="3344238" y="426378"/>
                </a:moveTo>
                <a:lnTo>
                  <a:pt x="1756881" y="0"/>
                </a:lnTo>
                <a:lnTo>
                  <a:pt x="457200" y="575353"/>
                </a:lnTo>
                <a:lnTo>
                  <a:pt x="0" y="1926405"/>
                </a:lnTo>
                <a:lnTo>
                  <a:pt x="441788" y="3113070"/>
                </a:lnTo>
              </a:path>
            </a:pathLst>
          </a:custGeom>
          <a:solidFill>
            <a:srgbClr val="C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コネクタ 57">
            <a:extLst>
              <a:ext uri="{FF2B5EF4-FFF2-40B4-BE49-F238E27FC236}">
                <a16:creationId xmlns:a16="http://schemas.microsoft.com/office/drawing/2014/main" id="{1CAFC308-F556-01A6-7169-35DF6AEFE3A7}"/>
              </a:ext>
            </a:extLst>
          </p:cNvPr>
          <p:cNvCxnSpPr>
            <a:cxnSpLocks/>
          </p:cNvCxnSpPr>
          <p:nvPr/>
        </p:nvCxnSpPr>
        <p:spPr>
          <a:xfrm rot="1877540" flipV="1">
            <a:off x="2376253" y="1678748"/>
            <a:ext cx="1335640" cy="3914454"/>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87AED8FB-08BF-F77A-F97E-74D4DF12A952}"/>
              </a:ext>
            </a:extLst>
          </p:cNvPr>
          <p:cNvCxnSpPr>
            <a:cxnSpLocks/>
          </p:cNvCxnSpPr>
          <p:nvPr/>
        </p:nvCxnSpPr>
        <p:spPr>
          <a:xfrm>
            <a:off x="1586563" y="2972730"/>
            <a:ext cx="5017427" cy="660196"/>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70" name="直線コネクタ 69">
            <a:extLst>
              <a:ext uri="{FF2B5EF4-FFF2-40B4-BE49-F238E27FC236}">
                <a16:creationId xmlns:a16="http://schemas.microsoft.com/office/drawing/2014/main" id="{16A3A4C3-A915-1FD2-FFED-52B578129997}"/>
              </a:ext>
            </a:extLst>
          </p:cNvPr>
          <p:cNvCxnSpPr>
            <a:cxnSpLocks/>
            <a:stCxn id="56" idx="0"/>
          </p:cNvCxnSpPr>
          <p:nvPr/>
        </p:nvCxnSpPr>
        <p:spPr>
          <a:xfrm rot="1877540">
            <a:off x="5995443" y="4714433"/>
            <a:ext cx="485454" cy="133564"/>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71" name="直線コネクタ 70">
            <a:extLst>
              <a:ext uri="{FF2B5EF4-FFF2-40B4-BE49-F238E27FC236}">
                <a16:creationId xmlns:a16="http://schemas.microsoft.com/office/drawing/2014/main" id="{1AAAF0CA-06E9-9D30-0232-4AB8E5DC6498}"/>
              </a:ext>
            </a:extLst>
          </p:cNvPr>
          <p:cNvCxnSpPr>
            <a:cxnSpLocks/>
            <a:stCxn id="56" idx="4"/>
          </p:cNvCxnSpPr>
          <p:nvPr/>
        </p:nvCxnSpPr>
        <p:spPr>
          <a:xfrm flipH="1">
            <a:off x="2117256" y="5386382"/>
            <a:ext cx="72478" cy="399605"/>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72" name="直線コネクタ 71">
            <a:extLst>
              <a:ext uri="{FF2B5EF4-FFF2-40B4-BE49-F238E27FC236}">
                <a16:creationId xmlns:a16="http://schemas.microsoft.com/office/drawing/2014/main" id="{3AD41653-7A2E-D807-45A1-0F35FA899619}"/>
              </a:ext>
            </a:extLst>
          </p:cNvPr>
          <p:cNvCxnSpPr>
            <a:cxnSpLocks/>
          </p:cNvCxnSpPr>
          <p:nvPr/>
        </p:nvCxnSpPr>
        <p:spPr>
          <a:xfrm>
            <a:off x="4026514" y="2453954"/>
            <a:ext cx="2073411" cy="2186288"/>
          </a:xfrm>
          <a:prstGeom prst="line">
            <a:avLst/>
          </a:prstGeom>
        </p:spPr>
        <p:style>
          <a:lnRef idx="2">
            <a:schemeClr val="accent1"/>
          </a:lnRef>
          <a:fillRef idx="0">
            <a:schemeClr val="accent1"/>
          </a:fillRef>
          <a:effectRef idx="1">
            <a:schemeClr val="accent1"/>
          </a:effectRef>
          <a:fontRef idx="minor">
            <a:schemeClr val="tx1"/>
          </a:fontRef>
        </p:style>
      </p:cxnSp>
      <p:sp>
        <p:nvSpPr>
          <p:cNvPr id="73" name="矢印: 右 72">
            <a:extLst>
              <a:ext uri="{FF2B5EF4-FFF2-40B4-BE49-F238E27FC236}">
                <a16:creationId xmlns:a16="http://schemas.microsoft.com/office/drawing/2014/main" id="{33439D84-B6FC-8833-B817-86346C1AC537}"/>
              </a:ext>
            </a:extLst>
          </p:cNvPr>
          <p:cNvSpPr/>
          <p:nvPr/>
        </p:nvSpPr>
        <p:spPr>
          <a:xfrm rot="8268472">
            <a:off x="4135557" y="2700263"/>
            <a:ext cx="256854" cy="416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4" name="矢印: 右 73">
            <a:extLst>
              <a:ext uri="{FF2B5EF4-FFF2-40B4-BE49-F238E27FC236}">
                <a16:creationId xmlns:a16="http://schemas.microsoft.com/office/drawing/2014/main" id="{46DF3098-231C-CCED-DD1F-2006CF8B6A02}"/>
              </a:ext>
            </a:extLst>
          </p:cNvPr>
          <p:cNvSpPr/>
          <p:nvPr/>
        </p:nvSpPr>
        <p:spPr>
          <a:xfrm rot="2909076">
            <a:off x="1821356" y="4508076"/>
            <a:ext cx="256854" cy="416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75" name="直線コネクタ 74">
            <a:extLst>
              <a:ext uri="{FF2B5EF4-FFF2-40B4-BE49-F238E27FC236}">
                <a16:creationId xmlns:a16="http://schemas.microsoft.com/office/drawing/2014/main" id="{4E5EDCDC-797B-FA11-94B9-C38CCC9AA0A9}"/>
              </a:ext>
            </a:extLst>
          </p:cNvPr>
          <p:cNvCxnSpPr>
            <a:cxnSpLocks/>
          </p:cNvCxnSpPr>
          <p:nvPr/>
        </p:nvCxnSpPr>
        <p:spPr>
          <a:xfrm flipV="1">
            <a:off x="2172605" y="2391604"/>
            <a:ext cx="607973" cy="306251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76" name="矢印: 右 75">
            <a:extLst>
              <a:ext uri="{FF2B5EF4-FFF2-40B4-BE49-F238E27FC236}">
                <a16:creationId xmlns:a16="http://schemas.microsoft.com/office/drawing/2014/main" id="{19C03585-0422-529F-6E50-CF115A263FA3}"/>
              </a:ext>
            </a:extLst>
          </p:cNvPr>
          <p:cNvSpPr/>
          <p:nvPr/>
        </p:nvSpPr>
        <p:spPr>
          <a:xfrm rot="5669704">
            <a:off x="6126993" y="3514869"/>
            <a:ext cx="256854" cy="416104"/>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矢印: 右 76">
            <a:extLst>
              <a:ext uri="{FF2B5EF4-FFF2-40B4-BE49-F238E27FC236}">
                <a16:creationId xmlns:a16="http://schemas.microsoft.com/office/drawing/2014/main" id="{DB62BD80-BAB7-CB45-6EE5-550DA26A1A64}"/>
              </a:ext>
            </a:extLst>
          </p:cNvPr>
          <p:cNvSpPr/>
          <p:nvPr/>
        </p:nvSpPr>
        <p:spPr>
          <a:xfrm rot="570776">
            <a:off x="2707979" y="2586518"/>
            <a:ext cx="256854" cy="416104"/>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8" name="楕円 77">
            <a:extLst>
              <a:ext uri="{FF2B5EF4-FFF2-40B4-BE49-F238E27FC236}">
                <a16:creationId xmlns:a16="http://schemas.microsoft.com/office/drawing/2014/main" id="{56B1A0A4-019D-BDE2-AB02-4B8003C895E6}"/>
              </a:ext>
            </a:extLst>
          </p:cNvPr>
          <p:cNvSpPr>
            <a:spLocks noChangeAspect="1"/>
          </p:cNvSpPr>
          <p:nvPr/>
        </p:nvSpPr>
        <p:spPr>
          <a:xfrm rot="1877540">
            <a:off x="3446191" y="3141242"/>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楕円 78">
            <a:extLst>
              <a:ext uri="{FF2B5EF4-FFF2-40B4-BE49-F238E27FC236}">
                <a16:creationId xmlns:a16="http://schemas.microsoft.com/office/drawing/2014/main" id="{081D1B30-F3D3-F57D-79C7-CA96A8E2126D}"/>
              </a:ext>
            </a:extLst>
          </p:cNvPr>
          <p:cNvSpPr>
            <a:spLocks noChangeAspect="1"/>
          </p:cNvSpPr>
          <p:nvPr/>
        </p:nvSpPr>
        <p:spPr>
          <a:xfrm rot="1877540">
            <a:off x="2336400" y="4063762"/>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0" name="楕円 79">
            <a:extLst>
              <a:ext uri="{FF2B5EF4-FFF2-40B4-BE49-F238E27FC236}">
                <a16:creationId xmlns:a16="http://schemas.microsoft.com/office/drawing/2014/main" id="{79596C71-D5F9-EB62-67B8-0AFA1A0B604A}"/>
              </a:ext>
            </a:extLst>
          </p:cNvPr>
          <p:cNvSpPr>
            <a:spLocks noChangeAspect="1"/>
          </p:cNvSpPr>
          <p:nvPr/>
        </p:nvSpPr>
        <p:spPr>
          <a:xfrm rot="1877540">
            <a:off x="4835609" y="3334516"/>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1" name="図 60">
            <a:extLst>
              <a:ext uri="{FF2B5EF4-FFF2-40B4-BE49-F238E27FC236}">
                <a16:creationId xmlns:a16="http://schemas.microsoft.com/office/drawing/2014/main" id="{A4E3A979-0632-EB93-8C80-C8679EC7FAA2}"/>
              </a:ext>
            </a:extLst>
          </p:cNvPr>
          <p:cNvPicPr>
            <a:picLocks noChangeAspect="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3678090" y="3976710"/>
            <a:ext cx="398410" cy="459705"/>
          </a:xfrm>
          <a:prstGeom prst="rect">
            <a:avLst/>
          </a:prstGeom>
        </p:spPr>
      </p:pic>
      <p:cxnSp>
        <p:nvCxnSpPr>
          <p:cNvPr id="62" name="直線コネクタ 61">
            <a:extLst>
              <a:ext uri="{FF2B5EF4-FFF2-40B4-BE49-F238E27FC236}">
                <a16:creationId xmlns:a16="http://schemas.microsoft.com/office/drawing/2014/main" id="{4620E4D0-69D5-4842-3939-9E75B667BF93}"/>
              </a:ext>
            </a:extLst>
          </p:cNvPr>
          <p:cNvCxnSpPr>
            <a:cxnSpLocks/>
          </p:cNvCxnSpPr>
          <p:nvPr/>
        </p:nvCxnSpPr>
        <p:spPr>
          <a:xfrm flipH="1">
            <a:off x="827590" y="1267428"/>
            <a:ext cx="1985278" cy="4621023"/>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63" name="矢印: 右 62">
            <a:extLst>
              <a:ext uri="{FF2B5EF4-FFF2-40B4-BE49-F238E27FC236}">
                <a16:creationId xmlns:a16="http://schemas.microsoft.com/office/drawing/2014/main" id="{88F6B2EA-41D3-52DB-C0EC-6C41B355FF3B}"/>
              </a:ext>
            </a:extLst>
          </p:cNvPr>
          <p:cNvSpPr/>
          <p:nvPr/>
        </p:nvSpPr>
        <p:spPr>
          <a:xfrm rot="1639331">
            <a:off x="1788823" y="3509768"/>
            <a:ext cx="256854" cy="416104"/>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D6F7F23D-C08A-0F8E-681F-9B775B132DB8}"/>
              </a:ext>
            </a:extLst>
          </p:cNvPr>
          <p:cNvSpPr txBox="1"/>
          <p:nvPr/>
        </p:nvSpPr>
        <p:spPr>
          <a:xfrm>
            <a:off x="4456643" y="2550853"/>
            <a:ext cx="1553630" cy="369332"/>
          </a:xfrm>
          <a:prstGeom prst="rect">
            <a:avLst/>
          </a:prstGeom>
          <a:noFill/>
        </p:spPr>
        <p:txBody>
          <a:bodyPr wrap="none" rtlCol="0">
            <a:spAutoFit/>
          </a:bodyPr>
          <a:lstStyle/>
          <a:p>
            <a:r>
              <a:rPr kumimoji="1" lang="en-US" altLang="ja-JP" b="1" dirty="0">
                <a:solidFill>
                  <a:schemeClr val="accent1"/>
                </a:solidFill>
              </a:rPr>
              <a:t>CHSH</a:t>
            </a:r>
            <a:r>
              <a:rPr kumimoji="1" lang="ja-JP" altLang="en-US" b="1" dirty="0">
                <a:solidFill>
                  <a:schemeClr val="accent1"/>
                </a:solidFill>
              </a:rPr>
              <a:t>不等式</a:t>
            </a:r>
          </a:p>
        </p:txBody>
      </p:sp>
      <p:sp>
        <p:nvSpPr>
          <p:cNvPr id="65" name="テキスト ボックス 64">
            <a:extLst>
              <a:ext uri="{FF2B5EF4-FFF2-40B4-BE49-F238E27FC236}">
                <a16:creationId xmlns:a16="http://schemas.microsoft.com/office/drawing/2014/main" id="{9C668E1D-E373-DE97-8BC1-ED73F096B87B}"/>
              </a:ext>
            </a:extLst>
          </p:cNvPr>
          <p:cNvSpPr txBox="1"/>
          <p:nvPr/>
        </p:nvSpPr>
        <p:spPr>
          <a:xfrm>
            <a:off x="180882" y="4413901"/>
            <a:ext cx="1553630" cy="369332"/>
          </a:xfrm>
          <a:prstGeom prst="rect">
            <a:avLst/>
          </a:prstGeom>
          <a:noFill/>
        </p:spPr>
        <p:txBody>
          <a:bodyPr wrap="none" rtlCol="0">
            <a:spAutoFit/>
          </a:bodyPr>
          <a:lstStyle/>
          <a:p>
            <a:r>
              <a:rPr kumimoji="1" lang="en-US" altLang="ja-JP" b="1" dirty="0">
                <a:solidFill>
                  <a:schemeClr val="accent1"/>
                </a:solidFill>
              </a:rPr>
              <a:t>CHSH</a:t>
            </a:r>
            <a:r>
              <a:rPr kumimoji="1" lang="ja-JP" altLang="en-US" b="1" dirty="0">
                <a:solidFill>
                  <a:schemeClr val="accent1"/>
                </a:solidFill>
              </a:rPr>
              <a:t>不等式</a:t>
            </a:r>
          </a:p>
        </p:txBody>
      </p:sp>
      <p:sp>
        <p:nvSpPr>
          <p:cNvPr id="66" name="テキスト ボックス 65">
            <a:extLst>
              <a:ext uri="{FF2B5EF4-FFF2-40B4-BE49-F238E27FC236}">
                <a16:creationId xmlns:a16="http://schemas.microsoft.com/office/drawing/2014/main" id="{6DBF40B4-DD44-2EE8-3979-129D424131BA}"/>
              </a:ext>
            </a:extLst>
          </p:cNvPr>
          <p:cNvSpPr txBox="1"/>
          <p:nvPr/>
        </p:nvSpPr>
        <p:spPr>
          <a:xfrm>
            <a:off x="5251179" y="3016615"/>
            <a:ext cx="1569660" cy="369332"/>
          </a:xfrm>
          <a:prstGeom prst="rect">
            <a:avLst/>
          </a:prstGeom>
          <a:noFill/>
        </p:spPr>
        <p:txBody>
          <a:bodyPr wrap="none" rtlCol="0">
            <a:spAutoFit/>
          </a:bodyPr>
          <a:lstStyle/>
          <a:p>
            <a:r>
              <a:rPr lang="ja-JP" altLang="en-US" b="1" dirty="0">
                <a:solidFill>
                  <a:schemeClr val="accent6"/>
                </a:solidFill>
              </a:rPr>
              <a:t>確率の正値性</a:t>
            </a:r>
            <a:endParaRPr kumimoji="1" lang="ja-JP" altLang="en-US" b="1" dirty="0">
              <a:solidFill>
                <a:schemeClr val="accent6"/>
              </a:solidFill>
            </a:endParaRPr>
          </a:p>
        </p:txBody>
      </p:sp>
      <p:sp>
        <p:nvSpPr>
          <p:cNvPr id="67" name="テキスト ボックス 66">
            <a:extLst>
              <a:ext uri="{FF2B5EF4-FFF2-40B4-BE49-F238E27FC236}">
                <a16:creationId xmlns:a16="http://schemas.microsoft.com/office/drawing/2014/main" id="{456C1A94-5704-5217-F0DB-E824B625EEC4}"/>
              </a:ext>
            </a:extLst>
          </p:cNvPr>
          <p:cNvSpPr txBox="1"/>
          <p:nvPr/>
        </p:nvSpPr>
        <p:spPr>
          <a:xfrm>
            <a:off x="1093570" y="2506332"/>
            <a:ext cx="1569660" cy="369332"/>
          </a:xfrm>
          <a:prstGeom prst="rect">
            <a:avLst/>
          </a:prstGeom>
          <a:noFill/>
        </p:spPr>
        <p:txBody>
          <a:bodyPr wrap="none" rtlCol="0">
            <a:spAutoFit/>
          </a:bodyPr>
          <a:lstStyle/>
          <a:p>
            <a:r>
              <a:rPr lang="ja-JP" altLang="en-US" b="1" dirty="0">
                <a:solidFill>
                  <a:schemeClr val="accent6"/>
                </a:solidFill>
              </a:rPr>
              <a:t>確率の正値性</a:t>
            </a:r>
            <a:endParaRPr kumimoji="1" lang="ja-JP" altLang="en-US" b="1" dirty="0">
              <a:solidFill>
                <a:schemeClr val="accent6"/>
              </a:solidFill>
            </a:endParaRPr>
          </a:p>
        </p:txBody>
      </p:sp>
      <p:sp>
        <p:nvSpPr>
          <p:cNvPr id="68" name="テキスト ボックス 67">
            <a:extLst>
              <a:ext uri="{FF2B5EF4-FFF2-40B4-BE49-F238E27FC236}">
                <a16:creationId xmlns:a16="http://schemas.microsoft.com/office/drawing/2014/main" id="{ACD52838-F173-592E-218D-BEB2233FCDD0}"/>
              </a:ext>
            </a:extLst>
          </p:cNvPr>
          <p:cNvSpPr txBox="1"/>
          <p:nvPr/>
        </p:nvSpPr>
        <p:spPr>
          <a:xfrm>
            <a:off x="93551" y="3268331"/>
            <a:ext cx="1569660" cy="369332"/>
          </a:xfrm>
          <a:prstGeom prst="rect">
            <a:avLst/>
          </a:prstGeom>
          <a:noFill/>
        </p:spPr>
        <p:txBody>
          <a:bodyPr wrap="none" rtlCol="0">
            <a:spAutoFit/>
          </a:bodyPr>
          <a:lstStyle/>
          <a:p>
            <a:r>
              <a:rPr lang="ja-JP" altLang="en-US" b="1" dirty="0">
                <a:solidFill>
                  <a:srgbClr val="C00000"/>
                </a:solidFill>
              </a:rPr>
              <a:t>ベルの</a:t>
            </a:r>
            <a:r>
              <a:rPr kumimoji="1" lang="ja-JP" altLang="en-US" b="1" dirty="0">
                <a:solidFill>
                  <a:srgbClr val="C00000"/>
                </a:solidFill>
              </a:rPr>
              <a:t>不等式</a:t>
            </a:r>
          </a:p>
        </p:txBody>
      </p:sp>
      <p:sp>
        <p:nvSpPr>
          <p:cNvPr id="69" name="テキスト ボックス 68">
            <a:extLst>
              <a:ext uri="{FF2B5EF4-FFF2-40B4-BE49-F238E27FC236}">
                <a16:creationId xmlns:a16="http://schemas.microsoft.com/office/drawing/2014/main" id="{289DD44A-6B5A-0E7A-A46F-C1CBE65FA4CE}"/>
              </a:ext>
            </a:extLst>
          </p:cNvPr>
          <p:cNvSpPr txBox="1"/>
          <p:nvPr/>
        </p:nvSpPr>
        <p:spPr>
          <a:xfrm>
            <a:off x="259651" y="3645052"/>
            <a:ext cx="1338828" cy="369332"/>
          </a:xfrm>
          <a:prstGeom prst="rect">
            <a:avLst/>
          </a:prstGeom>
          <a:noFill/>
        </p:spPr>
        <p:txBody>
          <a:bodyPr wrap="none" rtlCol="0">
            <a:spAutoFit/>
          </a:bodyPr>
          <a:lstStyle/>
          <a:p>
            <a:r>
              <a:rPr kumimoji="1" lang="ja-JP" altLang="en-US" dirty="0"/>
              <a:t>（の一例）</a:t>
            </a:r>
          </a:p>
        </p:txBody>
      </p:sp>
      <p:sp>
        <p:nvSpPr>
          <p:cNvPr id="83" name="思考の吹き出し: 雲形 82">
            <a:extLst>
              <a:ext uri="{FF2B5EF4-FFF2-40B4-BE49-F238E27FC236}">
                <a16:creationId xmlns:a16="http://schemas.microsoft.com/office/drawing/2014/main" id="{837B97B1-B15A-E850-CF12-1B09F56D42A0}"/>
              </a:ext>
            </a:extLst>
          </p:cNvPr>
          <p:cNvSpPr/>
          <p:nvPr/>
        </p:nvSpPr>
        <p:spPr>
          <a:xfrm>
            <a:off x="8137003" y="653970"/>
            <a:ext cx="2870521" cy="509286"/>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8</a:t>
            </a:r>
            <a:r>
              <a:rPr kumimoji="1" lang="ja-JP" altLang="en-US" dirty="0"/>
              <a:t>次元凸多面体</a:t>
            </a:r>
          </a:p>
        </p:txBody>
      </p:sp>
      <p:pic>
        <p:nvPicPr>
          <p:cNvPr id="84" name="図 83">
            <a:extLst>
              <a:ext uri="{FF2B5EF4-FFF2-40B4-BE49-F238E27FC236}">
                <a16:creationId xmlns:a16="http://schemas.microsoft.com/office/drawing/2014/main" id="{C6B6B55D-D094-8CD4-D1B9-5499A539DDF2}"/>
              </a:ext>
            </a:extLst>
          </p:cNvPr>
          <p:cNvPicPr>
            <a:picLocks noChangeAspect="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a:xfrm>
            <a:off x="3018191" y="6055746"/>
            <a:ext cx="2932254" cy="337273"/>
          </a:xfrm>
          <a:prstGeom prst="rect">
            <a:avLst/>
          </a:prstGeom>
        </p:spPr>
      </p:pic>
      <p:pic>
        <p:nvPicPr>
          <p:cNvPr id="85" name="図 84">
            <a:extLst>
              <a:ext uri="{FF2B5EF4-FFF2-40B4-BE49-F238E27FC236}">
                <a16:creationId xmlns:a16="http://schemas.microsoft.com/office/drawing/2014/main" id="{9152669C-1F64-BE88-8A80-18D74D756E13}"/>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6194980" y="6083843"/>
            <a:ext cx="1878043" cy="318843"/>
          </a:xfrm>
          <a:prstGeom prst="rect">
            <a:avLst/>
          </a:prstGeom>
        </p:spPr>
      </p:pic>
      <p:sp>
        <p:nvSpPr>
          <p:cNvPr id="86" name="楕円 85">
            <a:extLst>
              <a:ext uri="{FF2B5EF4-FFF2-40B4-BE49-F238E27FC236}">
                <a16:creationId xmlns:a16="http://schemas.microsoft.com/office/drawing/2014/main" id="{BC458F1C-83EB-648B-D28C-17A6DF88EB9D}"/>
              </a:ext>
            </a:extLst>
          </p:cNvPr>
          <p:cNvSpPr>
            <a:spLocks noChangeAspect="1"/>
          </p:cNvSpPr>
          <p:nvPr/>
        </p:nvSpPr>
        <p:spPr>
          <a:xfrm rot="1877540">
            <a:off x="2859333" y="5616733"/>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7" name="テキスト ボックス 86">
            <a:extLst>
              <a:ext uri="{FF2B5EF4-FFF2-40B4-BE49-F238E27FC236}">
                <a16:creationId xmlns:a16="http://schemas.microsoft.com/office/drawing/2014/main" id="{F178E765-85AE-FC84-8321-37F53F875437}"/>
              </a:ext>
            </a:extLst>
          </p:cNvPr>
          <p:cNvSpPr txBox="1"/>
          <p:nvPr/>
        </p:nvSpPr>
        <p:spPr>
          <a:xfrm>
            <a:off x="3111078" y="5528738"/>
            <a:ext cx="3300904" cy="369332"/>
          </a:xfrm>
          <a:prstGeom prst="rect">
            <a:avLst/>
          </a:prstGeom>
          <a:noFill/>
        </p:spPr>
        <p:txBody>
          <a:bodyPr wrap="none" rtlCol="0">
            <a:spAutoFit/>
          </a:bodyPr>
          <a:lstStyle/>
          <a:p>
            <a:r>
              <a:rPr kumimoji="1" lang="ja-JP" altLang="en-US" dirty="0"/>
              <a:t>端点（頂点）⇔ 決定論的分布</a:t>
            </a:r>
          </a:p>
        </p:txBody>
      </p:sp>
      <p:pic>
        <p:nvPicPr>
          <p:cNvPr id="89" name="図 88">
            <a:extLst>
              <a:ext uri="{FF2B5EF4-FFF2-40B4-BE49-F238E27FC236}">
                <a16:creationId xmlns:a16="http://schemas.microsoft.com/office/drawing/2014/main" id="{E30E7E6E-EB4F-2F20-124A-3BD6C072B03E}"/>
              </a:ext>
            </a:extLst>
          </p:cNvPr>
          <p:cNvPicPr>
            <a:picLocks noChangeAspect="1"/>
          </p:cNvPicPr>
          <p:nvPr/>
        </p:nvPicPr>
        <p:blipFill>
          <a:blip r:embed="rId15"/>
          <a:stretch>
            <a:fillRect/>
          </a:stretch>
        </p:blipFill>
        <p:spPr>
          <a:xfrm>
            <a:off x="10713190" y="3182265"/>
            <a:ext cx="975489" cy="999650"/>
          </a:xfrm>
          <a:prstGeom prst="rect">
            <a:avLst/>
          </a:prstGeom>
        </p:spPr>
      </p:pic>
      <p:sp>
        <p:nvSpPr>
          <p:cNvPr id="9" name="テキスト ボックス 8">
            <a:extLst>
              <a:ext uri="{FF2B5EF4-FFF2-40B4-BE49-F238E27FC236}">
                <a16:creationId xmlns:a16="http://schemas.microsoft.com/office/drawing/2014/main" id="{38D26DF1-A9F5-BC41-BD35-21DB8A4092BA}"/>
              </a:ext>
            </a:extLst>
          </p:cNvPr>
          <p:cNvSpPr txBox="1"/>
          <p:nvPr/>
        </p:nvSpPr>
        <p:spPr>
          <a:xfrm>
            <a:off x="9444606" y="5590371"/>
            <a:ext cx="2262158" cy="646331"/>
          </a:xfrm>
          <a:prstGeom prst="rect">
            <a:avLst/>
          </a:prstGeom>
          <a:noFill/>
        </p:spPr>
        <p:txBody>
          <a:bodyPr wrap="none" rtlCol="0">
            <a:spAutoFit/>
          </a:bodyPr>
          <a:lstStyle/>
          <a:p>
            <a:r>
              <a:rPr kumimoji="1" lang="en-US" altLang="ja-JP" dirty="0">
                <a:solidFill>
                  <a:srgbClr val="00B050"/>
                </a:solidFill>
              </a:rPr>
              <a:t>8</a:t>
            </a:r>
            <a:r>
              <a:rPr kumimoji="1" lang="ja-JP" altLang="en-US" dirty="0">
                <a:solidFill>
                  <a:srgbClr val="00B050"/>
                </a:solidFill>
              </a:rPr>
              <a:t>個：</a:t>
            </a:r>
            <a:r>
              <a:rPr kumimoji="1" lang="en-US" altLang="ja-JP" dirty="0">
                <a:solidFill>
                  <a:srgbClr val="00B050"/>
                </a:solidFill>
              </a:rPr>
              <a:t>CHSH</a:t>
            </a:r>
            <a:r>
              <a:rPr kumimoji="1" lang="ja-JP" altLang="en-US" dirty="0">
                <a:solidFill>
                  <a:srgbClr val="00B050"/>
                </a:solidFill>
              </a:rPr>
              <a:t>不等式群</a:t>
            </a:r>
            <a:endParaRPr kumimoji="1" lang="en-US" altLang="ja-JP" dirty="0">
              <a:solidFill>
                <a:srgbClr val="00B050"/>
              </a:solidFill>
            </a:endParaRPr>
          </a:p>
          <a:p>
            <a:r>
              <a:rPr kumimoji="1" lang="en-US" altLang="ja-JP" dirty="0"/>
              <a:t>16</a:t>
            </a:r>
            <a:r>
              <a:rPr kumimoji="1" lang="ja-JP" altLang="en-US" dirty="0"/>
              <a:t>個：確率の正値性</a:t>
            </a:r>
            <a:endParaRPr kumimoji="1" lang="en-US" altLang="ja-JP" dirty="0"/>
          </a:p>
        </p:txBody>
      </p:sp>
      <p:grpSp>
        <p:nvGrpSpPr>
          <p:cNvPr id="13" name="グループ化 12">
            <a:extLst>
              <a:ext uri="{FF2B5EF4-FFF2-40B4-BE49-F238E27FC236}">
                <a16:creationId xmlns:a16="http://schemas.microsoft.com/office/drawing/2014/main" id="{476C4A1C-3FB4-2AF0-0D8F-13D09D6D1228}"/>
              </a:ext>
            </a:extLst>
          </p:cNvPr>
          <p:cNvGrpSpPr/>
          <p:nvPr/>
        </p:nvGrpSpPr>
        <p:grpSpPr>
          <a:xfrm>
            <a:off x="5988755" y="4160358"/>
            <a:ext cx="3236268" cy="1744645"/>
            <a:chOff x="6428593" y="4241381"/>
            <a:chExt cx="3236268" cy="1744645"/>
          </a:xfrm>
        </p:grpSpPr>
        <p:cxnSp>
          <p:nvCxnSpPr>
            <p:cNvPr id="6" name="直線矢印コネクタ 5">
              <a:extLst>
                <a:ext uri="{FF2B5EF4-FFF2-40B4-BE49-F238E27FC236}">
                  <a16:creationId xmlns:a16="http://schemas.microsoft.com/office/drawing/2014/main" id="{28259001-4C81-CDAB-ECEA-2976F257B61F}"/>
                </a:ext>
              </a:extLst>
            </p:cNvPr>
            <p:cNvCxnSpPr>
              <a:cxnSpLocks/>
            </p:cNvCxnSpPr>
            <p:nvPr/>
          </p:nvCxnSpPr>
          <p:spPr>
            <a:xfrm>
              <a:off x="8782627" y="5986026"/>
              <a:ext cx="882234" cy="0"/>
            </a:xfrm>
            <a:prstGeom prst="straightConnector1">
              <a:avLst/>
            </a:prstGeom>
            <a:ln w="111125" cmpd="dbl">
              <a:solidFill>
                <a:srgbClr val="C0000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12" name="思考の吹き出し: 雲形 11">
              <a:extLst>
                <a:ext uri="{FF2B5EF4-FFF2-40B4-BE49-F238E27FC236}">
                  <a16:creationId xmlns:a16="http://schemas.microsoft.com/office/drawing/2014/main" id="{576EF61E-48B8-911A-88B1-8EE9C31BD70E}"/>
                </a:ext>
              </a:extLst>
            </p:cNvPr>
            <p:cNvSpPr/>
            <p:nvPr/>
          </p:nvSpPr>
          <p:spPr>
            <a:xfrm>
              <a:off x="6428593" y="4241381"/>
              <a:ext cx="2966484" cy="1079205"/>
            </a:xfrm>
            <a:prstGeom prst="cloudCallout">
              <a:avLst>
                <a:gd name="adj1" fmla="val 40344"/>
                <a:gd name="adj2" fmla="val 80864"/>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sz="2400" dirty="0" err="1"/>
                <a:t>Halfspace</a:t>
              </a:r>
              <a:r>
                <a:rPr kumimoji="1" lang="en-US" altLang="ja-JP" sz="2400" dirty="0"/>
                <a:t> </a:t>
              </a:r>
            </a:p>
            <a:p>
              <a:pPr algn="ctr"/>
              <a:r>
                <a:rPr kumimoji="1" lang="en-US" altLang="ja-JP" sz="2400" dirty="0"/>
                <a:t>Enumeration</a:t>
              </a:r>
              <a:endParaRPr kumimoji="1" lang="ja-JP" altLang="en-US" sz="2400" dirty="0"/>
            </a:p>
          </p:txBody>
        </p:sp>
      </p:grpSp>
      <p:pic>
        <p:nvPicPr>
          <p:cNvPr id="18" name="図 17">
            <a:extLst>
              <a:ext uri="{FF2B5EF4-FFF2-40B4-BE49-F238E27FC236}">
                <a16:creationId xmlns:a16="http://schemas.microsoft.com/office/drawing/2014/main" id="{8A496116-79D4-718B-3A39-29E26C5A1701}"/>
              </a:ext>
            </a:extLst>
          </p:cNvPr>
          <p:cNvPicPr>
            <a:picLocks noChangeAspect="1"/>
          </p:cNvPicPr>
          <p:nvPr>
            <p:custDataLst>
              <p:tags r:id="rId5"/>
            </p:custDataLst>
          </p:nvPr>
        </p:nvPicPr>
        <p:blipFill>
          <a:blip r:embed="rId16"/>
          <a:stretch>
            <a:fillRect/>
          </a:stretch>
        </p:blipFill>
        <p:spPr>
          <a:xfrm>
            <a:off x="2598516" y="740136"/>
            <a:ext cx="2264526" cy="342534"/>
          </a:xfrm>
          <a:prstGeom prst="rect">
            <a:avLst/>
          </a:prstGeom>
        </p:spPr>
      </p:pic>
      <p:sp>
        <p:nvSpPr>
          <p:cNvPr id="19" name="テキスト ボックス 18">
            <a:extLst>
              <a:ext uri="{FF2B5EF4-FFF2-40B4-BE49-F238E27FC236}">
                <a16:creationId xmlns:a16="http://schemas.microsoft.com/office/drawing/2014/main" id="{1381DCBF-67CB-753B-7F99-F74D54454AE5}"/>
              </a:ext>
            </a:extLst>
          </p:cNvPr>
          <p:cNvSpPr txBox="1"/>
          <p:nvPr/>
        </p:nvSpPr>
        <p:spPr>
          <a:xfrm>
            <a:off x="2887883" y="1215342"/>
            <a:ext cx="3993401" cy="646331"/>
          </a:xfrm>
          <a:prstGeom prst="rect">
            <a:avLst/>
          </a:prstGeom>
          <a:noFill/>
        </p:spPr>
        <p:txBody>
          <a:bodyPr wrap="none" rtlCol="0">
            <a:spAutoFit/>
          </a:bodyPr>
          <a:lstStyle/>
          <a:p>
            <a:r>
              <a:rPr kumimoji="1" lang="ja-JP" altLang="en-US" dirty="0">
                <a:solidFill>
                  <a:schemeClr val="accent2"/>
                </a:solidFill>
              </a:rPr>
              <a:t>一般設定（</a:t>
            </a:r>
            <a:r>
              <a:rPr kumimoji="1" lang="en-US" altLang="ja-JP" dirty="0" err="1">
                <a:solidFill>
                  <a:schemeClr val="accent2"/>
                </a:solidFill>
              </a:rPr>
              <a:t>n,m,l</a:t>
            </a:r>
            <a:r>
              <a:rPr kumimoji="1" lang="ja-JP" altLang="en-US" dirty="0">
                <a:solidFill>
                  <a:schemeClr val="accent2"/>
                </a:solidFill>
              </a:rPr>
              <a:t>）では未解決</a:t>
            </a:r>
            <a:endParaRPr kumimoji="1" lang="en-US" altLang="ja-JP" dirty="0">
              <a:solidFill>
                <a:schemeClr val="accent2"/>
              </a:solidFill>
            </a:endParaRPr>
          </a:p>
          <a:p>
            <a:r>
              <a:rPr kumimoji="1" lang="ja-JP" altLang="en-US" dirty="0">
                <a:solidFill>
                  <a:schemeClr val="accent2"/>
                </a:solidFill>
              </a:rPr>
              <a:t>　</a:t>
            </a:r>
            <a:r>
              <a:rPr kumimoji="1" lang="en-US" altLang="ja-JP" dirty="0">
                <a:solidFill>
                  <a:schemeClr val="accent2"/>
                </a:solidFill>
              </a:rPr>
              <a:t>All the Bell inequality (Peres)</a:t>
            </a:r>
            <a:endParaRPr kumimoji="1" lang="ja-JP" altLang="en-US" dirty="0">
              <a:solidFill>
                <a:schemeClr val="accent2"/>
              </a:solidFill>
            </a:endParaRPr>
          </a:p>
        </p:txBody>
      </p:sp>
    </p:spTree>
    <p:extLst>
      <p:ext uri="{BB962C8B-B14F-4D97-AF65-F5344CB8AC3E}">
        <p14:creationId xmlns:p14="http://schemas.microsoft.com/office/powerpoint/2010/main" val="187400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フリーフォーム: 図形 59">
            <a:extLst>
              <a:ext uri="{FF2B5EF4-FFF2-40B4-BE49-F238E27FC236}">
                <a16:creationId xmlns:a16="http://schemas.microsoft.com/office/drawing/2014/main" id="{DD254EB6-2485-585B-8D6F-115D0A18D072}"/>
              </a:ext>
            </a:extLst>
          </p:cNvPr>
          <p:cNvSpPr/>
          <p:nvPr/>
        </p:nvSpPr>
        <p:spPr>
          <a:xfrm>
            <a:off x="2320724" y="1938759"/>
            <a:ext cx="7691377" cy="3443469"/>
          </a:xfrm>
          <a:custGeom>
            <a:avLst/>
            <a:gdLst>
              <a:gd name="connsiteX0" fmla="*/ 0 w 7320987"/>
              <a:gd name="connsiteY0" fmla="*/ 3188825 h 3188825"/>
              <a:gd name="connsiteX1" fmla="*/ 1134319 w 7320987"/>
              <a:gd name="connsiteY1" fmla="*/ 549797 h 3188825"/>
              <a:gd name="connsiteX2" fmla="*/ 3287210 w 7320987"/>
              <a:gd name="connsiteY2" fmla="*/ 0 h 3188825"/>
              <a:gd name="connsiteX3" fmla="*/ 5955175 w 7320987"/>
              <a:gd name="connsiteY3" fmla="*/ 1545220 h 3188825"/>
              <a:gd name="connsiteX4" fmla="*/ 7320987 w 7320987"/>
              <a:gd name="connsiteY4" fmla="*/ 2280212 h 318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987" h="3188825">
                <a:moveTo>
                  <a:pt x="0" y="3188825"/>
                </a:moveTo>
                <a:lnTo>
                  <a:pt x="1134319" y="549797"/>
                </a:lnTo>
                <a:lnTo>
                  <a:pt x="3287210" y="0"/>
                </a:lnTo>
                <a:lnTo>
                  <a:pt x="5955175" y="1545220"/>
                </a:lnTo>
                <a:lnTo>
                  <a:pt x="7320987" y="2280212"/>
                </a:lnTo>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図形 63">
            <a:extLst>
              <a:ext uri="{FF2B5EF4-FFF2-40B4-BE49-F238E27FC236}">
                <a16:creationId xmlns:a16="http://schemas.microsoft.com/office/drawing/2014/main" id="{E603B661-BDB4-5D3A-CE9B-C9FECA466954}"/>
              </a:ext>
            </a:extLst>
          </p:cNvPr>
          <p:cNvSpPr/>
          <p:nvPr/>
        </p:nvSpPr>
        <p:spPr>
          <a:xfrm>
            <a:off x="2673752" y="2239631"/>
            <a:ext cx="6782764" cy="3322004"/>
          </a:xfrm>
          <a:custGeom>
            <a:avLst/>
            <a:gdLst>
              <a:gd name="connsiteX0" fmla="*/ 0 w 6782764"/>
              <a:gd name="connsiteY0" fmla="*/ 3322004 h 3322004"/>
              <a:gd name="connsiteX1" fmla="*/ 827590 w 6782764"/>
              <a:gd name="connsiteY1" fmla="*/ 1169113 h 3322004"/>
              <a:gd name="connsiteX2" fmla="*/ 2748987 w 6782764"/>
              <a:gd name="connsiteY2" fmla="*/ 70 h 3322004"/>
              <a:gd name="connsiteX3" fmla="*/ 5428526 w 6782764"/>
              <a:gd name="connsiteY3" fmla="*/ 1215412 h 3322004"/>
              <a:gd name="connsiteX4" fmla="*/ 6782764 w 6782764"/>
              <a:gd name="connsiteY4" fmla="*/ 2239772 h 332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2764" h="3322004">
                <a:moveTo>
                  <a:pt x="0" y="3322004"/>
                </a:moveTo>
                <a:cubicBezTo>
                  <a:pt x="184713" y="2522386"/>
                  <a:pt x="369426" y="1722769"/>
                  <a:pt x="827590" y="1169113"/>
                </a:cubicBezTo>
                <a:cubicBezTo>
                  <a:pt x="1285754" y="615457"/>
                  <a:pt x="1982164" y="-7646"/>
                  <a:pt x="2748987" y="70"/>
                </a:cubicBezTo>
                <a:cubicBezTo>
                  <a:pt x="3515810" y="7786"/>
                  <a:pt x="4756230" y="842128"/>
                  <a:pt x="5428526" y="1215412"/>
                </a:cubicBezTo>
                <a:cubicBezTo>
                  <a:pt x="6100822" y="1588696"/>
                  <a:pt x="6441793" y="1914234"/>
                  <a:pt x="6782764" y="2239772"/>
                </a:cubicBezTo>
              </a:path>
            </a:pathLst>
          </a:cu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79ACFDDF-344D-357B-72C5-528B7C344EA5}"/>
              </a:ext>
            </a:extLst>
          </p:cNvPr>
          <p:cNvGrpSpPr/>
          <p:nvPr/>
        </p:nvGrpSpPr>
        <p:grpSpPr>
          <a:xfrm>
            <a:off x="3310360" y="2471195"/>
            <a:ext cx="5126376" cy="4247450"/>
            <a:chOff x="4750250" y="2959377"/>
            <a:chExt cx="3362945" cy="3128448"/>
          </a:xfrm>
        </p:grpSpPr>
        <p:sp>
          <p:nvSpPr>
            <p:cNvPr id="28" name="フリーフォーム: 図形 27">
              <a:extLst>
                <a:ext uri="{FF2B5EF4-FFF2-40B4-BE49-F238E27FC236}">
                  <a16:creationId xmlns:a16="http://schemas.microsoft.com/office/drawing/2014/main" id="{4602883E-C704-9C72-51CC-9F3988EB36E9}"/>
                </a:ext>
              </a:extLst>
            </p:cNvPr>
            <p:cNvSpPr/>
            <p:nvPr/>
          </p:nvSpPr>
          <p:spPr>
            <a:xfrm rot="1877540">
              <a:off x="4750250" y="2959377"/>
              <a:ext cx="3344238" cy="3113070"/>
            </a:xfrm>
            <a:custGeom>
              <a:avLst/>
              <a:gdLst>
                <a:gd name="connsiteX0" fmla="*/ 3344238 w 3344238"/>
                <a:gd name="connsiteY0" fmla="*/ 426378 h 3113070"/>
                <a:gd name="connsiteX1" fmla="*/ 1756881 w 3344238"/>
                <a:gd name="connsiteY1" fmla="*/ 0 h 3113070"/>
                <a:gd name="connsiteX2" fmla="*/ 457200 w 3344238"/>
                <a:gd name="connsiteY2" fmla="*/ 575353 h 3113070"/>
                <a:gd name="connsiteX3" fmla="*/ 0 w 3344238"/>
                <a:gd name="connsiteY3" fmla="*/ 1926405 h 3113070"/>
                <a:gd name="connsiteX4" fmla="*/ 441788 w 3344238"/>
                <a:gd name="connsiteY4" fmla="*/ 3113070 h 31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238" h="3113070">
                  <a:moveTo>
                    <a:pt x="3344238" y="426378"/>
                  </a:moveTo>
                  <a:lnTo>
                    <a:pt x="1756881" y="0"/>
                  </a:lnTo>
                  <a:lnTo>
                    <a:pt x="457200" y="575353"/>
                  </a:lnTo>
                  <a:lnTo>
                    <a:pt x="0" y="1926405"/>
                  </a:lnTo>
                  <a:lnTo>
                    <a:pt x="441788" y="311307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65FBD924-FF81-D59A-5515-357DA137A653}"/>
                </a:ext>
              </a:extLst>
            </p:cNvPr>
            <p:cNvSpPr/>
            <p:nvPr/>
          </p:nvSpPr>
          <p:spPr>
            <a:xfrm rot="1877540">
              <a:off x="4768957" y="2974755"/>
              <a:ext cx="3344238" cy="3113070"/>
            </a:xfrm>
            <a:custGeom>
              <a:avLst/>
              <a:gdLst>
                <a:gd name="connsiteX0" fmla="*/ 3344238 w 3344238"/>
                <a:gd name="connsiteY0" fmla="*/ 426378 h 3113070"/>
                <a:gd name="connsiteX1" fmla="*/ 1756881 w 3344238"/>
                <a:gd name="connsiteY1" fmla="*/ 0 h 3113070"/>
                <a:gd name="connsiteX2" fmla="*/ 457200 w 3344238"/>
                <a:gd name="connsiteY2" fmla="*/ 575353 h 3113070"/>
                <a:gd name="connsiteX3" fmla="*/ 0 w 3344238"/>
                <a:gd name="connsiteY3" fmla="*/ 1926405 h 3113070"/>
                <a:gd name="connsiteX4" fmla="*/ 441788 w 3344238"/>
                <a:gd name="connsiteY4" fmla="*/ 3113070 h 311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238" h="3113070">
                  <a:moveTo>
                    <a:pt x="3344238" y="426378"/>
                  </a:moveTo>
                  <a:lnTo>
                    <a:pt x="1756881" y="0"/>
                  </a:lnTo>
                  <a:lnTo>
                    <a:pt x="457200" y="575353"/>
                  </a:lnTo>
                  <a:lnTo>
                    <a:pt x="0" y="1926405"/>
                  </a:lnTo>
                  <a:lnTo>
                    <a:pt x="441788" y="3113070"/>
                  </a:lnTo>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3" name="図 42">
              <a:extLst>
                <a:ext uri="{FF2B5EF4-FFF2-40B4-BE49-F238E27FC236}">
                  <a16:creationId xmlns:a16="http://schemas.microsoft.com/office/drawing/2014/main" id="{F268CF15-8120-E553-C1D9-B37375F6067A}"/>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6050901" y="3797303"/>
              <a:ext cx="398410" cy="459705"/>
            </a:xfrm>
            <a:prstGeom prst="rect">
              <a:avLst/>
            </a:prstGeom>
          </p:spPr>
        </p:pic>
      </p:grpSp>
      <p:sp>
        <p:nvSpPr>
          <p:cNvPr id="61" name="テキスト ボックス 60">
            <a:extLst>
              <a:ext uri="{FF2B5EF4-FFF2-40B4-BE49-F238E27FC236}">
                <a16:creationId xmlns:a16="http://schemas.microsoft.com/office/drawing/2014/main" id="{C1B990DB-A43F-9EAA-764D-EA249FB7BADD}"/>
              </a:ext>
            </a:extLst>
          </p:cNvPr>
          <p:cNvSpPr txBox="1"/>
          <p:nvPr/>
        </p:nvSpPr>
        <p:spPr>
          <a:xfrm>
            <a:off x="8206451" y="2644815"/>
            <a:ext cx="3416320" cy="523220"/>
          </a:xfrm>
          <a:prstGeom prst="rect">
            <a:avLst/>
          </a:prstGeom>
          <a:noFill/>
        </p:spPr>
        <p:txBody>
          <a:bodyPr wrap="none" rtlCol="0">
            <a:spAutoFit/>
          </a:bodyPr>
          <a:lstStyle/>
          <a:p>
            <a:r>
              <a:rPr kumimoji="1" lang="en-US" altLang="ja-JP" sz="2800" dirty="0"/>
              <a:t>No-Signaling</a:t>
            </a:r>
            <a:r>
              <a:rPr kumimoji="1" lang="ja-JP" altLang="en-US" sz="2800" dirty="0"/>
              <a:t>多面体</a:t>
            </a:r>
          </a:p>
        </p:txBody>
      </p:sp>
      <p:sp>
        <p:nvSpPr>
          <p:cNvPr id="65" name="テキスト ボックス 64">
            <a:extLst>
              <a:ext uri="{FF2B5EF4-FFF2-40B4-BE49-F238E27FC236}">
                <a16:creationId xmlns:a16="http://schemas.microsoft.com/office/drawing/2014/main" id="{37342C73-420A-E5AD-9883-445D79116F05}"/>
              </a:ext>
            </a:extLst>
          </p:cNvPr>
          <p:cNvSpPr txBox="1"/>
          <p:nvPr/>
        </p:nvSpPr>
        <p:spPr>
          <a:xfrm>
            <a:off x="1471914" y="6009189"/>
            <a:ext cx="2339102" cy="523220"/>
          </a:xfrm>
          <a:prstGeom prst="rect">
            <a:avLst/>
          </a:prstGeom>
          <a:noFill/>
        </p:spPr>
        <p:txBody>
          <a:bodyPr wrap="none" rtlCol="0">
            <a:spAutoFit/>
          </a:bodyPr>
          <a:lstStyle/>
          <a:p>
            <a:r>
              <a:rPr kumimoji="1" lang="ja-JP" altLang="en-US" sz="2800" dirty="0"/>
              <a:t>量子相関限界</a:t>
            </a:r>
          </a:p>
        </p:txBody>
      </p:sp>
      <p:sp>
        <p:nvSpPr>
          <p:cNvPr id="66" name="テキスト ボックス 65">
            <a:extLst>
              <a:ext uri="{FF2B5EF4-FFF2-40B4-BE49-F238E27FC236}">
                <a16:creationId xmlns:a16="http://schemas.microsoft.com/office/drawing/2014/main" id="{8C1371DD-667B-4D62-3081-51CC7E370888}"/>
              </a:ext>
            </a:extLst>
          </p:cNvPr>
          <p:cNvSpPr txBox="1"/>
          <p:nvPr/>
        </p:nvSpPr>
        <p:spPr>
          <a:xfrm>
            <a:off x="8055980" y="5793129"/>
            <a:ext cx="4224233" cy="646331"/>
          </a:xfrm>
          <a:prstGeom prst="rect">
            <a:avLst/>
          </a:prstGeom>
          <a:noFill/>
        </p:spPr>
        <p:txBody>
          <a:bodyPr wrap="none" rtlCol="0">
            <a:spAutoFit/>
          </a:bodyPr>
          <a:lstStyle/>
          <a:p>
            <a:r>
              <a:rPr kumimoji="1" lang="ja-JP" altLang="en-US" dirty="0"/>
              <a:t>情報因果律（</a:t>
            </a:r>
            <a:r>
              <a:rPr kumimoji="1" lang="en-US" altLang="ja-JP" dirty="0"/>
              <a:t>Information Causality</a:t>
            </a:r>
            <a:r>
              <a:rPr kumimoji="1" lang="ja-JP" altLang="en-US" dirty="0"/>
              <a:t>）</a:t>
            </a:r>
            <a:endParaRPr kumimoji="1" lang="en-US" altLang="ja-JP" dirty="0"/>
          </a:p>
          <a:p>
            <a:r>
              <a:rPr kumimoji="1" lang="en-US" altLang="ja-JP" dirty="0"/>
              <a:t>  </a:t>
            </a:r>
            <a:r>
              <a:rPr kumimoji="1" lang="en-US" altLang="ja-JP" dirty="0" err="1"/>
              <a:t>Pawlowsky</a:t>
            </a:r>
            <a:r>
              <a:rPr kumimoji="1" lang="en-US" altLang="ja-JP" dirty="0"/>
              <a:t> et al (2009)</a:t>
            </a:r>
            <a:endParaRPr kumimoji="1" lang="ja-JP" altLang="en-US" dirty="0"/>
          </a:p>
        </p:txBody>
      </p:sp>
    </p:spTree>
    <p:extLst>
      <p:ext uri="{BB962C8B-B14F-4D97-AF65-F5344CB8AC3E}">
        <p14:creationId xmlns:p14="http://schemas.microsoft.com/office/powerpoint/2010/main" val="332367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858E2AD-7585-B176-F14C-17A96AB6FF5C}"/>
              </a:ext>
            </a:extLst>
          </p:cNvPr>
          <p:cNvSpPr txBox="1"/>
          <p:nvPr/>
        </p:nvSpPr>
        <p:spPr>
          <a:xfrm>
            <a:off x="2549388" y="3473727"/>
            <a:ext cx="6288901" cy="523220"/>
          </a:xfrm>
          <a:prstGeom prst="rect">
            <a:avLst/>
          </a:prstGeom>
          <a:noFill/>
        </p:spPr>
        <p:txBody>
          <a:bodyPr wrap="none" rtlCol="0">
            <a:spAutoFit/>
          </a:bodyPr>
          <a:lstStyle/>
          <a:p>
            <a:r>
              <a:rPr kumimoji="1" lang="en-US" altLang="ja-JP" sz="2800" dirty="0"/>
              <a:t>CHSH</a:t>
            </a:r>
            <a:r>
              <a:rPr kumimoji="1" lang="ja-JP" altLang="en-US" sz="2800" dirty="0"/>
              <a:t>不等式（群）と等価な様々な表現</a:t>
            </a:r>
          </a:p>
        </p:txBody>
      </p:sp>
    </p:spTree>
    <p:extLst>
      <p:ext uri="{BB962C8B-B14F-4D97-AF65-F5344CB8AC3E}">
        <p14:creationId xmlns:p14="http://schemas.microsoft.com/office/powerpoint/2010/main" val="1430502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F028BE1-209A-8CF5-541B-DD11354686E3}"/>
              </a:ext>
            </a:extLst>
          </p:cNvPr>
          <p:cNvPicPr>
            <a:picLocks noChangeAspect="1"/>
          </p:cNvPicPr>
          <p:nvPr>
            <p:custDataLst>
              <p:tags r:id="rId1"/>
            </p:custDataLst>
          </p:nvPr>
        </p:nvPicPr>
        <p:blipFill>
          <a:blip r:embed="rId6"/>
          <a:stretch>
            <a:fillRect/>
          </a:stretch>
        </p:blipFill>
        <p:spPr>
          <a:xfrm>
            <a:off x="1170930" y="1243443"/>
            <a:ext cx="4155312" cy="321565"/>
          </a:xfrm>
          <a:prstGeom prst="rect">
            <a:avLst/>
          </a:prstGeom>
        </p:spPr>
      </p:pic>
      <p:pic>
        <p:nvPicPr>
          <p:cNvPr id="3" name="図 2">
            <a:extLst>
              <a:ext uri="{FF2B5EF4-FFF2-40B4-BE49-F238E27FC236}">
                <a16:creationId xmlns:a16="http://schemas.microsoft.com/office/drawing/2014/main" id="{1A20BFC4-A50A-E4B6-344A-BFBF589B50BF}"/>
              </a:ext>
            </a:extLst>
          </p:cNvPr>
          <p:cNvPicPr>
            <a:picLocks noChangeAspect="1"/>
          </p:cNvPicPr>
          <p:nvPr>
            <p:custDataLst>
              <p:tags r:id="rId2"/>
            </p:custDataLst>
          </p:nvPr>
        </p:nvPicPr>
        <p:blipFill>
          <a:blip r:embed="rId7"/>
          <a:stretch>
            <a:fillRect/>
          </a:stretch>
        </p:blipFill>
        <p:spPr>
          <a:xfrm>
            <a:off x="1190221" y="1766234"/>
            <a:ext cx="4155311" cy="321565"/>
          </a:xfrm>
          <a:prstGeom prst="rect">
            <a:avLst/>
          </a:prstGeom>
        </p:spPr>
      </p:pic>
      <p:pic>
        <p:nvPicPr>
          <p:cNvPr id="4" name="図 3">
            <a:extLst>
              <a:ext uri="{FF2B5EF4-FFF2-40B4-BE49-F238E27FC236}">
                <a16:creationId xmlns:a16="http://schemas.microsoft.com/office/drawing/2014/main" id="{E91A3C5A-8DF4-15EC-17A8-A29CBAAD5A45}"/>
              </a:ext>
            </a:extLst>
          </p:cNvPr>
          <p:cNvPicPr>
            <a:picLocks noChangeAspect="1"/>
          </p:cNvPicPr>
          <p:nvPr>
            <p:custDataLst>
              <p:tags r:id="rId3"/>
            </p:custDataLst>
          </p:nvPr>
        </p:nvPicPr>
        <p:blipFill>
          <a:blip r:embed="rId8"/>
          <a:stretch>
            <a:fillRect/>
          </a:stretch>
        </p:blipFill>
        <p:spPr>
          <a:xfrm>
            <a:off x="1184434" y="2350755"/>
            <a:ext cx="4155311" cy="321565"/>
          </a:xfrm>
          <a:prstGeom prst="rect">
            <a:avLst/>
          </a:prstGeom>
        </p:spPr>
      </p:pic>
      <p:pic>
        <p:nvPicPr>
          <p:cNvPr id="5" name="図 4">
            <a:extLst>
              <a:ext uri="{FF2B5EF4-FFF2-40B4-BE49-F238E27FC236}">
                <a16:creationId xmlns:a16="http://schemas.microsoft.com/office/drawing/2014/main" id="{DFFAE586-18A3-6C0B-501F-35EE7E19552F}"/>
              </a:ext>
            </a:extLst>
          </p:cNvPr>
          <p:cNvPicPr>
            <a:picLocks noChangeAspect="1"/>
          </p:cNvPicPr>
          <p:nvPr>
            <p:custDataLst>
              <p:tags r:id="rId4"/>
            </p:custDataLst>
          </p:nvPr>
        </p:nvPicPr>
        <p:blipFill>
          <a:blip r:embed="rId9"/>
          <a:stretch>
            <a:fillRect/>
          </a:stretch>
        </p:blipFill>
        <p:spPr>
          <a:xfrm>
            <a:off x="1203725" y="2873546"/>
            <a:ext cx="4548120" cy="321565"/>
          </a:xfrm>
          <a:prstGeom prst="rect">
            <a:avLst/>
          </a:prstGeom>
        </p:spPr>
      </p:pic>
      <p:pic>
        <p:nvPicPr>
          <p:cNvPr id="7" name="図 6">
            <a:extLst>
              <a:ext uri="{FF2B5EF4-FFF2-40B4-BE49-F238E27FC236}">
                <a16:creationId xmlns:a16="http://schemas.microsoft.com/office/drawing/2014/main" id="{84628593-D124-334B-D62A-05A4FC51D906}"/>
              </a:ext>
            </a:extLst>
          </p:cNvPr>
          <p:cNvPicPr>
            <a:picLocks noChangeAspect="1"/>
          </p:cNvPicPr>
          <p:nvPr/>
        </p:nvPicPr>
        <p:blipFill>
          <a:blip r:embed="rId10"/>
          <a:stretch>
            <a:fillRect/>
          </a:stretch>
        </p:blipFill>
        <p:spPr>
          <a:xfrm>
            <a:off x="1003850" y="4963425"/>
            <a:ext cx="5478157" cy="831088"/>
          </a:xfrm>
          <a:prstGeom prst="rect">
            <a:avLst/>
          </a:prstGeom>
        </p:spPr>
      </p:pic>
      <p:sp>
        <p:nvSpPr>
          <p:cNvPr id="8" name="矢印: 左右 7">
            <a:extLst>
              <a:ext uri="{FF2B5EF4-FFF2-40B4-BE49-F238E27FC236}">
                <a16:creationId xmlns:a16="http://schemas.microsoft.com/office/drawing/2014/main" id="{590B48ED-84BF-62F1-2053-0850BC5973BB}"/>
              </a:ext>
            </a:extLst>
          </p:cNvPr>
          <p:cNvSpPr/>
          <p:nvPr/>
        </p:nvSpPr>
        <p:spPr>
          <a:xfrm rot="5400000">
            <a:off x="2857499" y="3935896"/>
            <a:ext cx="655983" cy="40253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EF4A8C2A-53BA-5C36-6425-F2D9FC29A9B7}"/>
              </a:ext>
            </a:extLst>
          </p:cNvPr>
          <p:cNvPicPr>
            <a:picLocks noChangeAspect="1"/>
          </p:cNvPicPr>
          <p:nvPr/>
        </p:nvPicPr>
        <p:blipFill>
          <a:blip r:embed="rId11"/>
          <a:stretch>
            <a:fillRect/>
          </a:stretch>
        </p:blipFill>
        <p:spPr>
          <a:xfrm>
            <a:off x="6963019" y="2310751"/>
            <a:ext cx="4519565" cy="308627"/>
          </a:xfrm>
          <a:prstGeom prst="rect">
            <a:avLst/>
          </a:prstGeom>
        </p:spPr>
      </p:pic>
      <p:cxnSp>
        <p:nvCxnSpPr>
          <p:cNvPr id="12" name="直線矢印コネクタ 11">
            <a:extLst>
              <a:ext uri="{FF2B5EF4-FFF2-40B4-BE49-F238E27FC236}">
                <a16:creationId xmlns:a16="http://schemas.microsoft.com/office/drawing/2014/main" id="{7706AE88-D308-B5CB-0EFE-E811F442C200}"/>
              </a:ext>
            </a:extLst>
          </p:cNvPr>
          <p:cNvCxnSpPr>
            <a:cxnSpLocks/>
          </p:cNvCxnSpPr>
          <p:nvPr/>
        </p:nvCxnSpPr>
        <p:spPr>
          <a:xfrm flipV="1">
            <a:off x="9321517" y="3151976"/>
            <a:ext cx="0" cy="2238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58B1D8A8-C4AB-48CB-DA17-55B50A222708}"/>
              </a:ext>
            </a:extLst>
          </p:cNvPr>
          <p:cNvCxnSpPr>
            <a:cxnSpLocks/>
          </p:cNvCxnSpPr>
          <p:nvPr/>
        </p:nvCxnSpPr>
        <p:spPr>
          <a:xfrm>
            <a:off x="8133907" y="4367863"/>
            <a:ext cx="25681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41EA30F2-7E0B-6B3A-723D-D1716BA3AFF0}"/>
              </a:ext>
            </a:extLst>
          </p:cNvPr>
          <p:cNvSpPr/>
          <p:nvPr/>
        </p:nvSpPr>
        <p:spPr>
          <a:xfrm rot="2697023">
            <a:off x="8858655" y="3903767"/>
            <a:ext cx="914400" cy="914400"/>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09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8470C19-81CF-FAA4-EED4-164A9A213D0B}"/>
              </a:ext>
            </a:extLst>
          </p:cNvPr>
          <p:cNvPicPr>
            <a:picLocks noChangeAspect="1"/>
          </p:cNvPicPr>
          <p:nvPr>
            <p:custDataLst>
              <p:tags r:id="rId1"/>
            </p:custDataLst>
          </p:nvPr>
        </p:nvPicPr>
        <p:blipFill>
          <a:blip r:embed="rId10"/>
          <a:stretch>
            <a:fillRect/>
          </a:stretch>
        </p:blipFill>
        <p:spPr>
          <a:xfrm>
            <a:off x="1170930" y="1243443"/>
            <a:ext cx="4155312" cy="321565"/>
          </a:xfrm>
          <a:prstGeom prst="rect">
            <a:avLst/>
          </a:prstGeom>
        </p:spPr>
      </p:pic>
      <p:sp>
        <p:nvSpPr>
          <p:cNvPr id="5" name="矢印: 左右 4">
            <a:extLst>
              <a:ext uri="{FF2B5EF4-FFF2-40B4-BE49-F238E27FC236}">
                <a16:creationId xmlns:a16="http://schemas.microsoft.com/office/drawing/2014/main" id="{D0E07157-E7C8-28AB-FD99-8498A607DC81}"/>
              </a:ext>
            </a:extLst>
          </p:cNvPr>
          <p:cNvSpPr/>
          <p:nvPr/>
        </p:nvSpPr>
        <p:spPr>
          <a:xfrm>
            <a:off x="2829491" y="2479105"/>
            <a:ext cx="655983" cy="40253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C0DB704-497B-8EA4-8F76-E1FC1D249296}"/>
              </a:ext>
            </a:extLst>
          </p:cNvPr>
          <p:cNvSpPr txBox="1"/>
          <p:nvPr/>
        </p:nvSpPr>
        <p:spPr>
          <a:xfrm>
            <a:off x="7022806" y="1398181"/>
            <a:ext cx="1620957" cy="523220"/>
          </a:xfrm>
          <a:prstGeom prst="rect">
            <a:avLst/>
          </a:prstGeom>
          <a:noFill/>
        </p:spPr>
        <p:txBody>
          <a:bodyPr wrap="none" rtlCol="0">
            <a:spAutoFit/>
          </a:bodyPr>
          <a:lstStyle/>
          <a:p>
            <a:r>
              <a:rPr kumimoji="1" lang="en-US" altLang="ja-JP" sz="2800" dirty="0"/>
              <a:t>CH</a:t>
            </a:r>
            <a:r>
              <a:rPr kumimoji="1" lang="ja-JP" altLang="en-US" sz="2800" dirty="0"/>
              <a:t>不等式</a:t>
            </a:r>
          </a:p>
        </p:txBody>
      </p:sp>
      <p:sp>
        <p:nvSpPr>
          <p:cNvPr id="7" name="テキスト ボックス 6">
            <a:extLst>
              <a:ext uri="{FF2B5EF4-FFF2-40B4-BE49-F238E27FC236}">
                <a16:creationId xmlns:a16="http://schemas.microsoft.com/office/drawing/2014/main" id="{3DA1B821-4171-13E5-97F2-44C1E284647B}"/>
              </a:ext>
            </a:extLst>
          </p:cNvPr>
          <p:cNvSpPr txBox="1"/>
          <p:nvPr/>
        </p:nvSpPr>
        <p:spPr>
          <a:xfrm>
            <a:off x="9558670" y="6283842"/>
            <a:ext cx="2492990" cy="369332"/>
          </a:xfrm>
          <a:prstGeom prst="rect">
            <a:avLst/>
          </a:prstGeom>
          <a:noFill/>
        </p:spPr>
        <p:txBody>
          <a:bodyPr wrap="none" rtlCol="0">
            <a:spAutoFit/>
          </a:bodyPr>
          <a:lstStyle/>
          <a:p>
            <a:r>
              <a:rPr kumimoji="1" lang="en-US" altLang="ja-JP" dirty="0"/>
              <a:t>Clauser, Horn (1974)</a:t>
            </a:r>
            <a:endParaRPr kumimoji="1" lang="ja-JP" altLang="en-US" dirty="0"/>
          </a:p>
        </p:txBody>
      </p:sp>
      <p:pic>
        <p:nvPicPr>
          <p:cNvPr id="9" name="図 8">
            <a:extLst>
              <a:ext uri="{FF2B5EF4-FFF2-40B4-BE49-F238E27FC236}">
                <a16:creationId xmlns:a16="http://schemas.microsoft.com/office/drawing/2014/main" id="{32E7257A-97DF-1635-7FB4-9B53EE575E6A}"/>
              </a:ext>
            </a:extLst>
          </p:cNvPr>
          <p:cNvPicPr>
            <a:picLocks noChangeAspect="1"/>
          </p:cNvPicPr>
          <p:nvPr>
            <p:custDataLst>
              <p:tags r:id="rId2"/>
            </p:custDataLst>
          </p:nvPr>
        </p:nvPicPr>
        <p:blipFill>
          <a:blip r:embed="rId11"/>
          <a:stretch>
            <a:fillRect/>
          </a:stretch>
        </p:blipFill>
        <p:spPr>
          <a:xfrm>
            <a:off x="1253459" y="3507564"/>
            <a:ext cx="2470175" cy="332715"/>
          </a:xfrm>
          <a:prstGeom prst="rect">
            <a:avLst/>
          </a:prstGeom>
        </p:spPr>
      </p:pic>
      <p:pic>
        <p:nvPicPr>
          <p:cNvPr id="12" name="図 11">
            <a:extLst>
              <a:ext uri="{FF2B5EF4-FFF2-40B4-BE49-F238E27FC236}">
                <a16:creationId xmlns:a16="http://schemas.microsoft.com/office/drawing/2014/main" id="{ACBDC8B0-8860-B2D7-E9CC-396CC32A37C1}"/>
              </a:ext>
            </a:extLst>
          </p:cNvPr>
          <p:cNvPicPr>
            <a:picLocks noChangeAspect="1"/>
          </p:cNvPicPr>
          <p:nvPr>
            <p:custDataLst>
              <p:tags r:id="rId3"/>
            </p:custDataLst>
          </p:nvPr>
        </p:nvPicPr>
        <p:blipFill>
          <a:blip r:embed="rId12"/>
          <a:stretch>
            <a:fillRect/>
          </a:stretch>
        </p:blipFill>
        <p:spPr>
          <a:xfrm>
            <a:off x="1219791" y="4074633"/>
            <a:ext cx="4691911" cy="332715"/>
          </a:xfrm>
          <a:prstGeom prst="rect">
            <a:avLst/>
          </a:prstGeom>
        </p:spPr>
      </p:pic>
      <p:pic>
        <p:nvPicPr>
          <p:cNvPr id="16" name="図 15">
            <a:extLst>
              <a:ext uri="{FF2B5EF4-FFF2-40B4-BE49-F238E27FC236}">
                <a16:creationId xmlns:a16="http://schemas.microsoft.com/office/drawing/2014/main" id="{511C7322-BEE1-B547-51FB-3244D192A572}"/>
              </a:ext>
            </a:extLst>
          </p:cNvPr>
          <p:cNvPicPr>
            <a:picLocks noChangeAspect="1"/>
          </p:cNvPicPr>
          <p:nvPr>
            <p:custDataLst>
              <p:tags r:id="rId4"/>
            </p:custDataLst>
          </p:nvPr>
        </p:nvPicPr>
        <p:blipFill>
          <a:blip r:embed="rId13"/>
          <a:stretch>
            <a:fillRect/>
          </a:stretch>
        </p:blipFill>
        <p:spPr>
          <a:xfrm>
            <a:off x="4427280" y="2327347"/>
            <a:ext cx="6400334" cy="867735"/>
          </a:xfrm>
          <a:prstGeom prst="rect">
            <a:avLst/>
          </a:prstGeom>
        </p:spPr>
      </p:pic>
      <p:pic>
        <p:nvPicPr>
          <p:cNvPr id="19" name="図 18">
            <a:extLst>
              <a:ext uri="{FF2B5EF4-FFF2-40B4-BE49-F238E27FC236}">
                <a16:creationId xmlns:a16="http://schemas.microsoft.com/office/drawing/2014/main" id="{A1E446D0-EA45-C3E7-4147-65CD214F9EA5}"/>
              </a:ext>
            </a:extLst>
          </p:cNvPr>
          <p:cNvPicPr>
            <a:picLocks noChangeAspect="1"/>
          </p:cNvPicPr>
          <p:nvPr>
            <p:custDataLst>
              <p:tags r:id="rId5"/>
            </p:custDataLst>
          </p:nvPr>
        </p:nvPicPr>
        <p:blipFill>
          <a:blip r:embed="rId14"/>
          <a:stretch>
            <a:fillRect/>
          </a:stretch>
        </p:blipFill>
        <p:spPr>
          <a:xfrm>
            <a:off x="1230425" y="4733850"/>
            <a:ext cx="8115594" cy="267884"/>
          </a:xfrm>
          <a:prstGeom prst="rect">
            <a:avLst/>
          </a:prstGeom>
        </p:spPr>
      </p:pic>
      <p:pic>
        <p:nvPicPr>
          <p:cNvPr id="31" name="図 30">
            <a:extLst>
              <a:ext uri="{FF2B5EF4-FFF2-40B4-BE49-F238E27FC236}">
                <a16:creationId xmlns:a16="http://schemas.microsoft.com/office/drawing/2014/main" id="{CB9ED51B-A6AC-E844-728C-3951359FC339}"/>
              </a:ext>
            </a:extLst>
          </p:cNvPr>
          <p:cNvPicPr>
            <a:picLocks noChangeAspect="1"/>
          </p:cNvPicPr>
          <p:nvPr>
            <p:custDataLst>
              <p:tags r:id="rId6"/>
            </p:custDataLst>
          </p:nvPr>
        </p:nvPicPr>
        <p:blipFill>
          <a:blip r:embed="rId15"/>
          <a:stretch>
            <a:fillRect/>
          </a:stretch>
        </p:blipFill>
        <p:spPr>
          <a:xfrm>
            <a:off x="1239287" y="5193589"/>
            <a:ext cx="9770727" cy="423489"/>
          </a:xfrm>
          <a:prstGeom prst="rect">
            <a:avLst/>
          </a:prstGeom>
        </p:spPr>
      </p:pic>
      <p:pic>
        <p:nvPicPr>
          <p:cNvPr id="34" name="図 33">
            <a:extLst>
              <a:ext uri="{FF2B5EF4-FFF2-40B4-BE49-F238E27FC236}">
                <a16:creationId xmlns:a16="http://schemas.microsoft.com/office/drawing/2014/main" id="{AE5DA219-C4A7-91E2-5F35-CC8CF233CDD0}"/>
              </a:ext>
            </a:extLst>
          </p:cNvPr>
          <p:cNvPicPr>
            <a:picLocks noChangeAspect="1"/>
          </p:cNvPicPr>
          <p:nvPr>
            <p:custDataLst>
              <p:tags r:id="rId7"/>
            </p:custDataLst>
          </p:nvPr>
        </p:nvPicPr>
        <p:blipFill>
          <a:blip r:embed="rId16"/>
          <a:stretch>
            <a:fillRect/>
          </a:stretch>
        </p:blipFill>
        <p:spPr>
          <a:xfrm>
            <a:off x="6697334" y="5654333"/>
            <a:ext cx="3018751" cy="423489"/>
          </a:xfrm>
          <a:prstGeom prst="rect">
            <a:avLst/>
          </a:prstGeom>
        </p:spPr>
      </p:pic>
      <p:pic>
        <p:nvPicPr>
          <p:cNvPr id="39" name="図 38">
            <a:extLst>
              <a:ext uri="{FF2B5EF4-FFF2-40B4-BE49-F238E27FC236}">
                <a16:creationId xmlns:a16="http://schemas.microsoft.com/office/drawing/2014/main" id="{66DA8416-9D72-B6F7-528F-4056B95D8658}"/>
              </a:ext>
            </a:extLst>
          </p:cNvPr>
          <p:cNvPicPr>
            <a:picLocks noChangeAspect="1"/>
          </p:cNvPicPr>
          <p:nvPr>
            <p:custDataLst>
              <p:tags r:id="rId8"/>
            </p:custDataLst>
          </p:nvPr>
        </p:nvPicPr>
        <p:blipFill>
          <a:blip r:embed="rId17"/>
          <a:stretch>
            <a:fillRect/>
          </a:stretch>
        </p:blipFill>
        <p:spPr>
          <a:xfrm>
            <a:off x="1258781" y="6079635"/>
            <a:ext cx="3530812" cy="423489"/>
          </a:xfrm>
          <a:prstGeom prst="rect">
            <a:avLst/>
          </a:prstGeom>
        </p:spPr>
      </p:pic>
      <p:sp>
        <p:nvSpPr>
          <p:cNvPr id="40" name="左中かっこ 39">
            <a:extLst>
              <a:ext uri="{FF2B5EF4-FFF2-40B4-BE49-F238E27FC236}">
                <a16:creationId xmlns:a16="http://schemas.microsoft.com/office/drawing/2014/main" id="{2EED45B7-9743-1808-7C76-03FA33523B83}"/>
              </a:ext>
            </a:extLst>
          </p:cNvPr>
          <p:cNvSpPr/>
          <p:nvPr/>
        </p:nvSpPr>
        <p:spPr>
          <a:xfrm>
            <a:off x="882502" y="3556591"/>
            <a:ext cx="249865" cy="81870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80702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4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80193CE-DACA-3EDA-2B78-A1A0166567A9}"/>
              </a:ext>
            </a:extLst>
          </p:cNvPr>
          <p:cNvSpPr txBox="1"/>
          <p:nvPr/>
        </p:nvSpPr>
        <p:spPr>
          <a:xfrm>
            <a:off x="653970" y="1093807"/>
            <a:ext cx="7904728" cy="523220"/>
          </a:xfrm>
          <a:prstGeom prst="rect">
            <a:avLst/>
          </a:prstGeom>
          <a:noFill/>
        </p:spPr>
        <p:txBody>
          <a:bodyPr wrap="none" rtlCol="0">
            <a:spAutoFit/>
          </a:bodyPr>
          <a:lstStyle/>
          <a:p>
            <a:r>
              <a:rPr kumimoji="1" lang="ja-JP" altLang="en-US" sz="2800" dirty="0"/>
              <a:t>検出効率の抜け穴</a:t>
            </a:r>
            <a:r>
              <a:rPr kumimoji="1" lang="en-US" altLang="ja-JP" sz="2800" dirty="0"/>
              <a:t>/</a:t>
            </a:r>
            <a:r>
              <a:rPr kumimoji="1" lang="ja-JP" altLang="en-US" sz="2800" dirty="0"/>
              <a:t>フェアサンプリングの抜け穴</a:t>
            </a:r>
          </a:p>
        </p:txBody>
      </p:sp>
      <p:sp>
        <p:nvSpPr>
          <p:cNvPr id="3" name="テキスト ボックス 2">
            <a:extLst>
              <a:ext uri="{FF2B5EF4-FFF2-40B4-BE49-F238E27FC236}">
                <a16:creationId xmlns:a16="http://schemas.microsoft.com/office/drawing/2014/main" id="{996F1581-822B-1EAD-9BEE-40771A2E2FBA}"/>
              </a:ext>
            </a:extLst>
          </p:cNvPr>
          <p:cNvSpPr txBox="1"/>
          <p:nvPr/>
        </p:nvSpPr>
        <p:spPr>
          <a:xfrm>
            <a:off x="927573" y="2145428"/>
            <a:ext cx="10187404" cy="707886"/>
          </a:xfrm>
          <a:prstGeom prst="rect">
            <a:avLst/>
          </a:prstGeom>
          <a:noFill/>
        </p:spPr>
        <p:txBody>
          <a:bodyPr wrap="none" rtlCol="0">
            <a:spAutoFit/>
          </a:bodyPr>
          <a:lstStyle/>
          <a:p>
            <a:r>
              <a:rPr kumimoji="1" lang="ja-JP" altLang="en-US" sz="2000" dirty="0"/>
              <a:t>検出されたイベントのみを使用して</a:t>
            </a:r>
            <a:endParaRPr kumimoji="1" lang="en-US" altLang="ja-JP" sz="2000" dirty="0"/>
          </a:p>
          <a:p>
            <a:r>
              <a:rPr kumimoji="1" lang="ja-JP" altLang="en-US" sz="2000" dirty="0"/>
              <a:t>　ベルの不等式を破ったとしても，全統計を考慮すると破られていない可能性がある！</a:t>
            </a:r>
          </a:p>
        </p:txBody>
      </p:sp>
      <p:pic>
        <p:nvPicPr>
          <p:cNvPr id="42" name="図 41">
            <a:extLst>
              <a:ext uri="{FF2B5EF4-FFF2-40B4-BE49-F238E27FC236}">
                <a16:creationId xmlns:a16="http://schemas.microsoft.com/office/drawing/2014/main" id="{1E494F7E-5708-B891-0305-B6B1FFFCEBB4}"/>
              </a:ext>
            </a:extLst>
          </p:cNvPr>
          <p:cNvPicPr>
            <a:picLocks noChangeAspect="1"/>
          </p:cNvPicPr>
          <p:nvPr>
            <p:custDataLst>
              <p:tags r:id="rId1"/>
            </p:custDataLst>
          </p:nvPr>
        </p:nvPicPr>
        <p:blipFill>
          <a:blip r:embed="rId4"/>
          <a:stretch>
            <a:fillRect/>
          </a:stretch>
        </p:blipFill>
        <p:spPr>
          <a:xfrm>
            <a:off x="4136011" y="3480096"/>
            <a:ext cx="2675281" cy="515074"/>
          </a:xfrm>
          <a:prstGeom prst="rect">
            <a:avLst/>
          </a:prstGeom>
        </p:spPr>
      </p:pic>
      <p:sp>
        <p:nvSpPr>
          <p:cNvPr id="7" name="テキスト ボックス 6">
            <a:extLst>
              <a:ext uri="{FF2B5EF4-FFF2-40B4-BE49-F238E27FC236}">
                <a16:creationId xmlns:a16="http://schemas.microsoft.com/office/drawing/2014/main" id="{94104138-E53B-9C8C-2DC7-B27AFB3C0C18}"/>
              </a:ext>
            </a:extLst>
          </p:cNvPr>
          <p:cNvSpPr txBox="1"/>
          <p:nvPr/>
        </p:nvSpPr>
        <p:spPr>
          <a:xfrm>
            <a:off x="7153459" y="3515654"/>
            <a:ext cx="6096964" cy="369332"/>
          </a:xfrm>
          <a:prstGeom prst="rect">
            <a:avLst/>
          </a:prstGeom>
          <a:noFill/>
        </p:spPr>
        <p:txBody>
          <a:bodyPr wrap="square">
            <a:spAutoFit/>
          </a:bodyPr>
          <a:lstStyle/>
          <a:p>
            <a:r>
              <a:rPr lang="en-US" altLang="ja-JP" dirty="0"/>
              <a:t>Garg–Mermin (1984)</a:t>
            </a:r>
            <a:endParaRPr lang="ja-JP" altLang="en-US" dirty="0"/>
          </a:p>
        </p:txBody>
      </p:sp>
      <p:sp>
        <p:nvSpPr>
          <p:cNvPr id="8" name="テキスト ボックス 7">
            <a:extLst>
              <a:ext uri="{FF2B5EF4-FFF2-40B4-BE49-F238E27FC236}">
                <a16:creationId xmlns:a16="http://schemas.microsoft.com/office/drawing/2014/main" id="{5607FA74-83D8-C2DD-24D2-1BAF0425405D}"/>
              </a:ext>
            </a:extLst>
          </p:cNvPr>
          <p:cNvSpPr txBox="1"/>
          <p:nvPr/>
        </p:nvSpPr>
        <p:spPr>
          <a:xfrm>
            <a:off x="1642311" y="3489158"/>
            <a:ext cx="1980029" cy="523220"/>
          </a:xfrm>
          <a:prstGeom prst="rect">
            <a:avLst/>
          </a:prstGeom>
          <a:noFill/>
        </p:spPr>
        <p:txBody>
          <a:bodyPr wrap="none" rtlCol="0">
            <a:spAutoFit/>
          </a:bodyPr>
          <a:lstStyle/>
          <a:p>
            <a:r>
              <a:rPr kumimoji="1" lang="en-US" altLang="ja-JP" sz="2800" dirty="0"/>
              <a:t>CHSH</a:t>
            </a:r>
            <a:r>
              <a:rPr kumimoji="1" lang="ja-JP" altLang="en-US" sz="2800" dirty="0"/>
              <a:t>不等式</a:t>
            </a:r>
          </a:p>
        </p:txBody>
      </p:sp>
      <p:grpSp>
        <p:nvGrpSpPr>
          <p:cNvPr id="11" name="グループ化 10">
            <a:extLst>
              <a:ext uri="{FF2B5EF4-FFF2-40B4-BE49-F238E27FC236}">
                <a16:creationId xmlns:a16="http://schemas.microsoft.com/office/drawing/2014/main" id="{90729D76-0CC5-5B32-7506-08D0E0CA7AA0}"/>
              </a:ext>
            </a:extLst>
          </p:cNvPr>
          <p:cNvGrpSpPr/>
          <p:nvPr/>
        </p:nvGrpSpPr>
        <p:grpSpPr>
          <a:xfrm>
            <a:off x="1800727" y="4715338"/>
            <a:ext cx="11558360" cy="526267"/>
            <a:chOff x="1800727" y="4715338"/>
            <a:chExt cx="11558360" cy="526267"/>
          </a:xfrm>
        </p:grpSpPr>
        <p:sp>
          <p:nvSpPr>
            <p:cNvPr id="4" name="テキスト ボックス 3">
              <a:extLst>
                <a:ext uri="{FF2B5EF4-FFF2-40B4-BE49-F238E27FC236}">
                  <a16:creationId xmlns:a16="http://schemas.microsoft.com/office/drawing/2014/main" id="{426E36B1-DCBD-FEB3-3B32-75193266AAFA}"/>
                </a:ext>
              </a:extLst>
            </p:cNvPr>
            <p:cNvSpPr txBox="1"/>
            <p:nvPr/>
          </p:nvSpPr>
          <p:spPr>
            <a:xfrm>
              <a:off x="7262123" y="4772954"/>
              <a:ext cx="6096964" cy="369332"/>
            </a:xfrm>
            <a:prstGeom prst="rect">
              <a:avLst/>
            </a:prstGeom>
            <a:noFill/>
          </p:spPr>
          <p:txBody>
            <a:bodyPr wrap="square">
              <a:spAutoFit/>
            </a:bodyPr>
            <a:lstStyle/>
            <a:p>
              <a:r>
                <a:rPr lang="en-US" altLang="ja-JP" dirty="0"/>
                <a:t>Eberhard (1993)</a:t>
              </a:r>
              <a:endParaRPr lang="ja-JP" altLang="en-US" dirty="0"/>
            </a:p>
          </p:txBody>
        </p:sp>
        <p:sp>
          <p:nvSpPr>
            <p:cNvPr id="6" name="テキスト ボックス 5">
              <a:extLst>
                <a:ext uri="{FF2B5EF4-FFF2-40B4-BE49-F238E27FC236}">
                  <a16:creationId xmlns:a16="http://schemas.microsoft.com/office/drawing/2014/main" id="{802518E1-9229-CF6E-C35A-BDB98E0B8673}"/>
                </a:ext>
              </a:extLst>
            </p:cNvPr>
            <p:cNvSpPr txBox="1"/>
            <p:nvPr/>
          </p:nvSpPr>
          <p:spPr>
            <a:xfrm>
              <a:off x="1800727" y="4718385"/>
              <a:ext cx="1620957" cy="523220"/>
            </a:xfrm>
            <a:prstGeom prst="rect">
              <a:avLst/>
            </a:prstGeom>
            <a:noFill/>
          </p:spPr>
          <p:txBody>
            <a:bodyPr wrap="none" rtlCol="0">
              <a:spAutoFit/>
            </a:bodyPr>
            <a:lstStyle/>
            <a:p>
              <a:r>
                <a:rPr kumimoji="1" lang="en-US" altLang="ja-JP" sz="2800" dirty="0"/>
                <a:t>CH</a:t>
              </a:r>
              <a:r>
                <a:rPr kumimoji="1" lang="ja-JP" altLang="en-US" sz="2800" dirty="0"/>
                <a:t>不等式</a:t>
              </a:r>
            </a:p>
          </p:txBody>
        </p:sp>
        <p:pic>
          <p:nvPicPr>
            <p:cNvPr id="10" name="図 9">
              <a:extLst>
                <a:ext uri="{FF2B5EF4-FFF2-40B4-BE49-F238E27FC236}">
                  <a16:creationId xmlns:a16="http://schemas.microsoft.com/office/drawing/2014/main" id="{34A79677-1EDD-A62E-8829-B89921F1FE0C}"/>
                </a:ext>
              </a:extLst>
            </p:cNvPr>
            <p:cNvPicPr>
              <a:picLocks noChangeAspect="1"/>
            </p:cNvPicPr>
            <p:nvPr>
              <p:custDataLst>
                <p:tags r:id="rId2"/>
              </p:custDataLst>
            </p:nvPr>
          </p:nvPicPr>
          <p:blipFill>
            <a:blip r:embed="rId5"/>
            <a:stretch>
              <a:fillRect/>
            </a:stretch>
          </p:blipFill>
          <p:spPr>
            <a:xfrm>
              <a:off x="4180128" y="4715338"/>
              <a:ext cx="2346699" cy="448470"/>
            </a:xfrm>
            <a:prstGeom prst="rect">
              <a:avLst/>
            </a:prstGeom>
          </p:spPr>
        </p:pic>
      </p:grpSp>
    </p:spTree>
    <p:extLst>
      <p:ext uri="{BB962C8B-B14F-4D97-AF65-F5344CB8AC3E}">
        <p14:creationId xmlns:p14="http://schemas.microsoft.com/office/powerpoint/2010/main" val="34969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BF453-1BF5-67CD-3596-CD3501AC8035}"/>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88A4D16E-9513-976B-9339-FDB2BD2B7195}"/>
              </a:ext>
            </a:extLst>
          </p:cNvPr>
          <p:cNvPicPr>
            <a:picLocks noChangeAspect="1"/>
          </p:cNvPicPr>
          <p:nvPr>
            <p:custDataLst>
              <p:tags r:id="rId1"/>
            </p:custDataLst>
          </p:nvPr>
        </p:nvPicPr>
        <p:blipFill>
          <a:blip r:embed="rId10"/>
          <a:stretch>
            <a:fillRect/>
          </a:stretch>
        </p:blipFill>
        <p:spPr>
          <a:xfrm>
            <a:off x="1136207" y="1272380"/>
            <a:ext cx="3980087" cy="321565"/>
          </a:xfrm>
          <a:prstGeom prst="rect">
            <a:avLst/>
          </a:prstGeom>
        </p:spPr>
      </p:pic>
      <p:sp>
        <p:nvSpPr>
          <p:cNvPr id="3" name="矢印: 左右 2">
            <a:extLst>
              <a:ext uri="{FF2B5EF4-FFF2-40B4-BE49-F238E27FC236}">
                <a16:creationId xmlns:a16="http://schemas.microsoft.com/office/drawing/2014/main" id="{B8F44B7B-0661-ED58-C078-9FE1763CFBE6}"/>
              </a:ext>
            </a:extLst>
          </p:cNvPr>
          <p:cNvSpPr/>
          <p:nvPr/>
        </p:nvSpPr>
        <p:spPr>
          <a:xfrm>
            <a:off x="4027166" y="2170548"/>
            <a:ext cx="655983" cy="40253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337A791-B607-56F3-3F2A-738051F255A7}"/>
              </a:ext>
            </a:extLst>
          </p:cNvPr>
          <p:cNvPicPr>
            <a:picLocks noChangeAspect="1"/>
          </p:cNvPicPr>
          <p:nvPr>
            <p:custDataLst>
              <p:tags r:id="rId2"/>
            </p:custDataLst>
          </p:nvPr>
        </p:nvPicPr>
        <p:blipFill>
          <a:blip r:embed="rId11"/>
          <a:stretch>
            <a:fillRect/>
          </a:stretch>
        </p:blipFill>
        <p:spPr>
          <a:xfrm>
            <a:off x="613622" y="3408142"/>
            <a:ext cx="10966773" cy="665765"/>
          </a:xfrm>
          <a:prstGeom prst="rect">
            <a:avLst/>
          </a:prstGeom>
        </p:spPr>
      </p:pic>
      <p:pic>
        <p:nvPicPr>
          <p:cNvPr id="12" name="図 11">
            <a:extLst>
              <a:ext uri="{FF2B5EF4-FFF2-40B4-BE49-F238E27FC236}">
                <a16:creationId xmlns:a16="http://schemas.microsoft.com/office/drawing/2014/main" id="{F800C2EC-2727-911C-1E86-59B4ECFA003B}"/>
              </a:ext>
            </a:extLst>
          </p:cNvPr>
          <p:cNvPicPr>
            <a:picLocks noChangeAspect="1"/>
          </p:cNvPicPr>
          <p:nvPr>
            <p:custDataLst>
              <p:tags r:id="rId3"/>
            </p:custDataLst>
          </p:nvPr>
        </p:nvPicPr>
        <p:blipFill>
          <a:blip r:embed="rId12"/>
          <a:stretch>
            <a:fillRect/>
          </a:stretch>
        </p:blipFill>
        <p:spPr>
          <a:xfrm>
            <a:off x="844228" y="4348607"/>
            <a:ext cx="4655111" cy="291818"/>
          </a:xfrm>
          <a:prstGeom prst="rect">
            <a:avLst/>
          </a:prstGeom>
        </p:spPr>
      </p:pic>
      <p:pic>
        <p:nvPicPr>
          <p:cNvPr id="15" name="図 14">
            <a:extLst>
              <a:ext uri="{FF2B5EF4-FFF2-40B4-BE49-F238E27FC236}">
                <a16:creationId xmlns:a16="http://schemas.microsoft.com/office/drawing/2014/main" id="{7404D430-2635-C258-7ECD-96A9E4C8315A}"/>
              </a:ext>
            </a:extLst>
          </p:cNvPr>
          <p:cNvPicPr>
            <a:picLocks noChangeAspect="1"/>
          </p:cNvPicPr>
          <p:nvPr>
            <p:custDataLst>
              <p:tags r:id="rId4"/>
            </p:custDataLst>
          </p:nvPr>
        </p:nvPicPr>
        <p:blipFill>
          <a:blip r:embed="rId13"/>
          <a:stretch>
            <a:fillRect/>
          </a:stretch>
        </p:blipFill>
        <p:spPr>
          <a:xfrm>
            <a:off x="5652851" y="4362644"/>
            <a:ext cx="2930412" cy="291818"/>
          </a:xfrm>
          <a:prstGeom prst="rect">
            <a:avLst/>
          </a:prstGeom>
        </p:spPr>
      </p:pic>
      <p:pic>
        <p:nvPicPr>
          <p:cNvPr id="17" name="図 16">
            <a:extLst>
              <a:ext uri="{FF2B5EF4-FFF2-40B4-BE49-F238E27FC236}">
                <a16:creationId xmlns:a16="http://schemas.microsoft.com/office/drawing/2014/main" id="{3A09034C-7715-0B66-1E37-7B3DB5150BC4}"/>
              </a:ext>
            </a:extLst>
          </p:cNvPr>
          <p:cNvPicPr>
            <a:picLocks noChangeAspect="1"/>
          </p:cNvPicPr>
          <p:nvPr>
            <p:custDataLst>
              <p:tags r:id="rId5"/>
            </p:custDataLst>
          </p:nvPr>
        </p:nvPicPr>
        <p:blipFill>
          <a:blip r:embed="rId14"/>
          <a:stretch>
            <a:fillRect/>
          </a:stretch>
        </p:blipFill>
        <p:spPr>
          <a:xfrm>
            <a:off x="8668765" y="4370664"/>
            <a:ext cx="2925171" cy="291818"/>
          </a:xfrm>
          <a:prstGeom prst="rect">
            <a:avLst/>
          </a:prstGeom>
        </p:spPr>
      </p:pic>
      <p:pic>
        <p:nvPicPr>
          <p:cNvPr id="44" name="図 43">
            <a:extLst>
              <a:ext uri="{FF2B5EF4-FFF2-40B4-BE49-F238E27FC236}">
                <a16:creationId xmlns:a16="http://schemas.microsoft.com/office/drawing/2014/main" id="{E79369D1-0173-DA54-034A-3314E6538252}"/>
              </a:ext>
            </a:extLst>
          </p:cNvPr>
          <p:cNvPicPr>
            <a:picLocks noChangeAspect="1"/>
          </p:cNvPicPr>
          <p:nvPr>
            <p:custDataLst>
              <p:tags r:id="rId6"/>
            </p:custDataLst>
          </p:nvPr>
        </p:nvPicPr>
        <p:blipFill>
          <a:blip r:embed="rId15"/>
          <a:stretch>
            <a:fillRect/>
          </a:stretch>
        </p:blipFill>
        <p:spPr>
          <a:xfrm>
            <a:off x="211783" y="5194922"/>
            <a:ext cx="11769666" cy="227072"/>
          </a:xfrm>
          <a:prstGeom prst="rect">
            <a:avLst/>
          </a:prstGeom>
        </p:spPr>
      </p:pic>
      <p:pic>
        <p:nvPicPr>
          <p:cNvPr id="48" name="図 47">
            <a:extLst>
              <a:ext uri="{FF2B5EF4-FFF2-40B4-BE49-F238E27FC236}">
                <a16:creationId xmlns:a16="http://schemas.microsoft.com/office/drawing/2014/main" id="{6B96D885-CB63-67AE-9CA5-4AEA87333CD8}"/>
              </a:ext>
            </a:extLst>
          </p:cNvPr>
          <p:cNvPicPr>
            <a:picLocks noChangeAspect="1"/>
          </p:cNvPicPr>
          <p:nvPr>
            <p:custDataLst>
              <p:tags r:id="rId7"/>
            </p:custDataLst>
          </p:nvPr>
        </p:nvPicPr>
        <p:blipFill>
          <a:blip r:embed="rId16"/>
          <a:stretch>
            <a:fillRect/>
          </a:stretch>
        </p:blipFill>
        <p:spPr>
          <a:xfrm>
            <a:off x="448402" y="5714743"/>
            <a:ext cx="7959667" cy="232633"/>
          </a:xfrm>
          <a:prstGeom prst="rect">
            <a:avLst/>
          </a:prstGeom>
        </p:spPr>
      </p:pic>
      <p:pic>
        <p:nvPicPr>
          <p:cNvPr id="19" name="図 18">
            <a:extLst>
              <a:ext uri="{FF2B5EF4-FFF2-40B4-BE49-F238E27FC236}">
                <a16:creationId xmlns:a16="http://schemas.microsoft.com/office/drawing/2014/main" id="{2C9613E6-46AB-7039-7E6F-0EA2CF456131}"/>
              </a:ext>
            </a:extLst>
          </p:cNvPr>
          <p:cNvPicPr>
            <a:picLocks noChangeAspect="1"/>
          </p:cNvPicPr>
          <p:nvPr>
            <p:custDataLst>
              <p:tags r:id="rId8"/>
            </p:custDataLst>
          </p:nvPr>
        </p:nvPicPr>
        <p:blipFill>
          <a:blip r:embed="rId17"/>
          <a:stretch>
            <a:fillRect/>
          </a:stretch>
        </p:blipFill>
        <p:spPr>
          <a:xfrm>
            <a:off x="4926154" y="2035085"/>
            <a:ext cx="5420468" cy="852494"/>
          </a:xfrm>
          <a:prstGeom prst="rect">
            <a:avLst/>
          </a:prstGeom>
        </p:spPr>
      </p:pic>
    </p:spTree>
    <p:extLst>
      <p:ext uri="{BB962C8B-B14F-4D97-AF65-F5344CB8AC3E}">
        <p14:creationId xmlns:p14="http://schemas.microsoft.com/office/powerpoint/2010/main" val="131594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E1BBA9-5D71-4F1E-B2D3-59D7C38730D6}"/>
              </a:ext>
            </a:extLst>
          </p:cNvPr>
          <p:cNvSpPr>
            <a:spLocks noGrp="1"/>
          </p:cNvSpPr>
          <p:nvPr>
            <p:ph type="title"/>
          </p:nvPr>
        </p:nvSpPr>
        <p:spPr>
          <a:xfrm>
            <a:off x="2445619" y="2896570"/>
            <a:ext cx="6727257" cy="1325563"/>
          </a:xfrm>
        </p:spPr>
        <p:txBody>
          <a:bodyPr/>
          <a:lstStyle/>
          <a:p>
            <a:r>
              <a:rPr kumimoji="1" lang="en-US" altLang="ja-JP" dirty="0"/>
              <a:t>Alice</a:t>
            </a:r>
            <a:r>
              <a:rPr kumimoji="1" lang="ja-JP" altLang="en-US" dirty="0"/>
              <a:t>と</a:t>
            </a:r>
            <a:r>
              <a:rPr kumimoji="1" lang="en-US" altLang="ja-JP" dirty="0"/>
              <a:t>Bob</a:t>
            </a:r>
            <a:r>
              <a:rPr kumimoji="1" lang="ja-JP" altLang="en-US" dirty="0"/>
              <a:t>の夕食の献立</a:t>
            </a:r>
          </a:p>
        </p:txBody>
      </p:sp>
      <p:grpSp>
        <p:nvGrpSpPr>
          <p:cNvPr id="7" name="グループ化 6">
            <a:extLst>
              <a:ext uri="{FF2B5EF4-FFF2-40B4-BE49-F238E27FC236}">
                <a16:creationId xmlns:a16="http://schemas.microsoft.com/office/drawing/2014/main" id="{05236F16-2641-363E-AEB4-EF6DFFEFE8AA}"/>
              </a:ext>
            </a:extLst>
          </p:cNvPr>
          <p:cNvGrpSpPr/>
          <p:nvPr/>
        </p:nvGrpSpPr>
        <p:grpSpPr>
          <a:xfrm>
            <a:off x="7332127" y="3179067"/>
            <a:ext cx="3531736" cy="2266342"/>
            <a:chOff x="8233915" y="4591658"/>
            <a:chExt cx="3531736" cy="2266342"/>
          </a:xfrm>
        </p:grpSpPr>
        <p:sp>
          <p:nvSpPr>
            <p:cNvPr id="4" name="テキスト ボックス 3">
              <a:extLst>
                <a:ext uri="{FF2B5EF4-FFF2-40B4-BE49-F238E27FC236}">
                  <a16:creationId xmlns:a16="http://schemas.microsoft.com/office/drawing/2014/main" id="{81488884-4FFE-4BE4-9B8B-063C41D204A8}"/>
                </a:ext>
              </a:extLst>
            </p:cNvPr>
            <p:cNvSpPr txBox="1"/>
            <p:nvPr/>
          </p:nvSpPr>
          <p:spPr>
            <a:xfrm>
              <a:off x="8233915" y="6211669"/>
              <a:ext cx="3531736" cy="646331"/>
            </a:xfrm>
            <a:prstGeom prst="rect">
              <a:avLst/>
            </a:prstGeom>
            <a:noFill/>
          </p:spPr>
          <p:txBody>
            <a:bodyPr wrap="none" rtlCol="0">
              <a:spAutoFit/>
            </a:bodyPr>
            <a:lstStyle/>
            <a:p>
              <a:r>
                <a:rPr kumimoji="1" lang="en-US" altLang="ja-JP" dirty="0">
                  <a:latin typeface="UD デジタル 教科書体 N-R" panose="02020400000000000000" pitchFamily="17" charset="-128"/>
                  <a:ea typeface="UD デジタル 教科書体 N-R" panose="02020400000000000000" pitchFamily="17" charset="-128"/>
                </a:rPr>
                <a:t>N. Gisin, “Quantum Chance”</a:t>
              </a:r>
            </a:p>
            <a:p>
              <a:r>
                <a:rPr kumimoji="1" lang="ja-JP" altLang="en-US" dirty="0">
                  <a:latin typeface="UD デジタル 教科書体 N-R" panose="02020400000000000000" pitchFamily="17" charset="-128"/>
                  <a:ea typeface="UD デジタル 教科書体 N-R" panose="02020400000000000000" pitchFamily="17" charset="-128"/>
                </a:rPr>
                <a:t>　（訳：木村元・筒井泉）より</a:t>
              </a:r>
              <a:r>
                <a:rPr kumimoji="1" lang="en-US" altLang="ja-JP" dirty="0">
                  <a:latin typeface="UD デジタル 教科書体 N-R" panose="02020400000000000000" pitchFamily="17" charset="-128"/>
                  <a:ea typeface="UD デジタル 教科書体 N-R" panose="02020400000000000000" pitchFamily="17" charset="-128"/>
                </a:rPr>
                <a:t> </a:t>
              </a:r>
              <a:endParaRPr kumimoji="1" lang="ja-JP" altLang="en-US" dirty="0">
                <a:latin typeface="UD デジタル 教科書体 N-R" panose="02020400000000000000" pitchFamily="17" charset="-128"/>
                <a:ea typeface="UD デジタル 教科書体 N-R" panose="02020400000000000000" pitchFamily="17" charset="-128"/>
              </a:endParaRPr>
            </a:p>
          </p:txBody>
        </p:sp>
        <p:pic>
          <p:nvPicPr>
            <p:cNvPr id="5" name="図 4">
              <a:extLst>
                <a:ext uri="{FF2B5EF4-FFF2-40B4-BE49-F238E27FC236}">
                  <a16:creationId xmlns:a16="http://schemas.microsoft.com/office/drawing/2014/main" id="{4BBBBAF5-C1C7-BE9B-5D7B-46E7F0208551}"/>
                </a:ext>
              </a:extLst>
            </p:cNvPr>
            <p:cNvPicPr>
              <a:picLocks noChangeAspect="1"/>
            </p:cNvPicPr>
            <p:nvPr/>
          </p:nvPicPr>
          <p:blipFill>
            <a:blip r:embed="rId2"/>
            <a:stretch>
              <a:fillRect/>
            </a:stretch>
          </p:blipFill>
          <p:spPr>
            <a:xfrm>
              <a:off x="9217048" y="4591658"/>
              <a:ext cx="1080987" cy="1555298"/>
            </a:xfrm>
            <a:prstGeom prst="rect">
              <a:avLst/>
            </a:prstGeom>
          </p:spPr>
        </p:pic>
      </p:grpSp>
    </p:spTree>
    <p:extLst>
      <p:ext uri="{BB962C8B-B14F-4D97-AF65-F5344CB8AC3E}">
        <p14:creationId xmlns:p14="http://schemas.microsoft.com/office/powerpoint/2010/main" val="2377697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星と惑星の天体写真のcg&#10;&#10;低い精度で自動的に生成された説明">
            <a:extLst>
              <a:ext uri="{FF2B5EF4-FFF2-40B4-BE49-F238E27FC236}">
                <a16:creationId xmlns:a16="http://schemas.microsoft.com/office/drawing/2014/main" id="{6CC7F679-509F-4474-95CD-D188AF7174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26226" y="894711"/>
            <a:ext cx="1047954" cy="785965"/>
          </a:xfrm>
          <a:prstGeom prst="rect">
            <a:avLst/>
          </a:prstGeom>
        </p:spPr>
      </p:pic>
      <p:sp>
        <p:nvSpPr>
          <p:cNvPr id="15" name="吹き出し: 角を丸めた四角形 14">
            <a:extLst>
              <a:ext uri="{FF2B5EF4-FFF2-40B4-BE49-F238E27FC236}">
                <a16:creationId xmlns:a16="http://schemas.microsoft.com/office/drawing/2014/main" id="{9D3480DC-2846-4A0F-B0E7-52E61AC5F127}"/>
              </a:ext>
            </a:extLst>
          </p:cNvPr>
          <p:cNvSpPr/>
          <p:nvPr/>
        </p:nvSpPr>
        <p:spPr>
          <a:xfrm>
            <a:off x="7409547" y="769622"/>
            <a:ext cx="4186719" cy="5558319"/>
          </a:xfrm>
          <a:prstGeom prst="wedgeRoundRectCallout">
            <a:avLst>
              <a:gd name="adj1" fmla="val -74883"/>
              <a:gd name="adj2" fmla="val -4119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星と惑星のcg&#10;&#10;自動的に生成された説明">
            <a:extLst>
              <a:ext uri="{FF2B5EF4-FFF2-40B4-BE49-F238E27FC236}">
                <a16:creationId xmlns:a16="http://schemas.microsoft.com/office/drawing/2014/main" id="{3B19F60A-584F-482B-95A6-2186330B49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0198" y="5454755"/>
            <a:ext cx="1135968" cy="937955"/>
          </a:xfrm>
          <a:prstGeom prst="rect">
            <a:avLst/>
          </a:prstGeom>
        </p:spPr>
      </p:pic>
      <p:sp>
        <p:nvSpPr>
          <p:cNvPr id="4" name="吹き出し: 角を丸めた四角形 3">
            <a:extLst>
              <a:ext uri="{FF2B5EF4-FFF2-40B4-BE49-F238E27FC236}">
                <a16:creationId xmlns:a16="http://schemas.microsoft.com/office/drawing/2014/main" id="{289BA540-118C-48E9-ABB4-3D2024B2BA02}"/>
              </a:ext>
            </a:extLst>
          </p:cNvPr>
          <p:cNvSpPr/>
          <p:nvPr/>
        </p:nvSpPr>
        <p:spPr>
          <a:xfrm>
            <a:off x="339047" y="681261"/>
            <a:ext cx="4186719" cy="5558319"/>
          </a:xfrm>
          <a:prstGeom prst="wedgeRoundRectCallout">
            <a:avLst>
              <a:gd name="adj1" fmla="val 74250"/>
              <a:gd name="adj2" fmla="val 4206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X</a:t>
            </a:r>
            <a:endParaRPr kumimoji="1" lang="ja-JP" altLang="en-US" dirty="0"/>
          </a:p>
        </p:txBody>
      </p:sp>
      <p:pic>
        <p:nvPicPr>
          <p:cNvPr id="12" name="図 11" descr="挿絵 が含まれている画像&#10;&#10;自動的に生成された説明">
            <a:extLst>
              <a:ext uri="{FF2B5EF4-FFF2-40B4-BE49-F238E27FC236}">
                <a16:creationId xmlns:a16="http://schemas.microsoft.com/office/drawing/2014/main" id="{AA2DA0E8-250A-406E-870F-103739B57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11" y="3155386"/>
            <a:ext cx="1040294" cy="1044773"/>
          </a:xfrm>
          <a:prstGeom prst="rect">
            <a:avLst/>
          </a:prstGeom>
        </p:spPr>
      </p:pic>
      <p:pic>
        <p:nvPicPr>
          <p:cNvPr id="13" name="コンテンツ プレースホルダー 4" descr="抽象, 挿絵 が含まれている画像&#10;&#10;自動的に生成された説明">
            <a:extLst>
              <a:ext uri="{FF2B5EF4-FFF2-40B4-BE49-F238E27FC236}">
                <a16:creationId xmlns:a16="http://schemas.microsoft.com/office/drawing/2014/main" id="{BD9B6389-36A2-4385-84D5-F9F7CADFA68D}"/>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842503" y="3159228"/>
            <a:ext cx="1040295" cy="1165516"/>
          </a:xfrm>
        </p:spPr>
      </p:pic>
      <p:pic>
        <p:nvPicPr>
          <p:cNvPr id="24" name="図 23" descr="ダイアグラム&#10;&#10;自動的に生成された説明">
            <a:extLst>
              <a:ext uri="{FF2B5EF4-FFF2-40B4-BE49-F238E27FC236}">
                <a16:creationId xmlns:a16="http://schemas.microsoft.com/office/drawing/2014/main" id="{B4F4CC15-F499-4DAA-9526-BC21C628F2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268" y="2650858"/>
            <a:ext cx="2003260" cy="1795843"/>
          </a:xfrm>
          <a:prstGeom prst="rect">
            <a:avLst/>
          </a:prstGeom>
        </p:spPr>
      </p:pic>
      <p:pic>
        <p:nvPicPr>
          <p:cNvPr id="28" name="図 27" descr="ダイアグラム&#10;&#10;自動的に生成された説明">
            <a:extLst>
              <a:ext uri="{FF2B5EF4-FFF2-40B4-BE49-F238E27FC236}">
                <a16:creationId xmlns:a16="http://schemas.microsoft.com/office/drawing/2014/main" id="{CA3317DC-E755-4DC5-96B3-51922FFA1E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6381" y="2650859"/>
            <a:ext cx="2003260" cy="1795843"/>
          </a:xfrm>
          <a:prstGeom prst="rect">
            <a:avLst/>
          </a:prstGeom>
        </p:spPr>
      </p:pic>
      <p:sp>
        <p:nvSpPr>
          <p:cNvPr id="29" name="テキスト ボックス 28">
            <a:extLst>
              <a:ext uri="{FF2B5EF4-FFF2-40B4-BE49-F238E27FC236}">
                <a16:creationId xmlns:a16="http://schemas.microsoft.com/office/drawing/2014/main" id="{9E0EB500-55C5-430C-84B5-238C2DB6880E}"/>
              </a:ext>
            </a:extLst>
          </p:cNvPr>
          <p:cNvSpPr txBox="1"/>
          <p:nvPr/>
        </p:nvSpPr>
        <p:spPr>
          <a:xfrm>
            <a:off x="9954265" y="302150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35" name="テキスト ボックス 34">
            <a:extLst>
              <a:ext uri="{FF2B5EF4-FFF2-40B4-BE49-F238E27FC236}">
                <a16:creationId xmlns:a16="http://schemas.microsoft.com/office/drawing/2014/main" id="{91CE5792-F0CE-4A58-89CA-E4C7C56BAE75}"/>
              </a:ext>
            </a:extLst>
          </p:cNvPr>
          <p:cNvSpPr txBox="1"/>
          <p:nvPr/>
        </p:nvSpPr>
        <p:spPr>
          <a:xfrm>
            <a:off x="1600025" y="4446701"/>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36" name="テキスト ボックス 35">
            <a:extLst>
              <a:ext uri="{FF2B5EF4-FFF2-40B4-BE49-F238E27FC236}">
                <a16:creationId xmlns:a16="http://schemas.microsoft.com/office/drawing/2014/main" id="{DC57D22B-F282-4F9F-982B-5D25805D6CD1}"/>
              </a:ext>
            </a:extLst>
          </p:cNvPr>
          <p:cNvSpPr txBox="1"/>
          <p:nvPr/>
        </p:nvSpPr>
        <p:spPr>
          <a:xfrm>
            <a:off x="10139482" y="4446701"/>
            <a:ext cx="333746" cy="369332"/>
          </a:xfrm>
          <a:prstGeom prst="rect">
            <a:avLst/>
          </a:prstGeom>
          <a:noFill/>
        </p:spPr>
        <p:txBody>
          <a:bodyPr wrap="none" rtlCol="0">
            <a:spAutoFit/>
          </a:bodyPr>
          <a:lstStyle/>
          <a:p>
            <a:r>
              <a:rPr kumimoji="1" lang="en-US" altLang="ja-JP" dirty="0"/>
              <a:t>Y</a:t>
            </a:r>
            <a:endParaRPr kumimoji="1" lang="ja-JP" altLang="en-US" dirty="0"/>
          </a:p>
        </p:txBody>
      </p:sp>
    </p:spTree>
    <p:extLst>
      <p:ext uri="{BB962C8B-B14F-4D97-AF65-F5344CB8AC3E}">
        <p14:creationId xmlns:p14="http://schemas.microsoft.com/office/powerpoint/2010/main" val="711548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8A14F-2F95-E909-655A-BFAFBC07BE92}"/>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9D1B478-3EFC-72C0-0292-4C80E934897E}"/>
              </a:ext>
            </a:extLst>
          </p:cNvPr>
          <p:cNvSpPr txBox="1"/>
          <p:nvPr/>
        </p:nvSpPr>
        <p:spPr>
          <a:xfrm>
            <a:off x="633992" y="920447"/>
            <a:ext cx="2236510" cy="707886"/>
          </a:xfrm>
          <a:prstGeom prst="rect">
            <a:avLst/>
          </a:prstGeom>
          <a:noFill/>
        </p:spPr>
        <p:txBody>
          <a:bodyPr wrap="none" rtlCol="0">
            <a:spAutoFit/>
          </a:bodyPr>
          <a:lstStyle/>
          <a:p>
            <a:r>
              <a:rPr lang="en-US" altLang="ja-JP" sz="4000" dirty="0">
                <a:solidFill>
                  <a:schemeClr val="accent2"/>
                </a:solidFill>
              </a:rPr>
              <a:t>Bell</a:t>
            </a:r>
            <a:r>
              <a:rPr lang="ja-JP" altLang="en-US" sz="4000" dirty="0">
                <a:solidFill>
                  <a:schemeClr val="accent2"/>
                </a:solidFill>
              </a:rPr>
              <a:t>定理</a:t>
            </a:r>
            <a:endParaRPr lang="en-US" altLang="ja-JP" sz="4000" dirty="0">
              <a:solidFill>
                <a:schemeClr val="accent2"/>
              </a:solidFill>
            </a:endParaRPr>
          </a:p>
        </p:txBody>
      </p:sp>
      <p:sp>
        <p:nvSpPr>
          <p:cNvPr id="6" name="テキスト ボックス 5">
            <a:extLst>
              <a:ext uri="{FF2B5EF4-FFF2-40B4-BE49-F238E27FC236}">
                <a16:creationId xmlns:a16="http://schemas.microsoft.com/office/drawing/2014/main" id="{4EDF7996-A494-FA6F-82E0-8A51773055F6}"/>
              </a:ext>
            </a:extLst>
          </p:cNvPr>
          <p:cNvSpPr txBox="1"/>
          <p:nvPr/>
        </p:nvSpPr>
        <p:spPr>
          <a:xfrm>
            <a:off x="706940" y="2843843"/>
            <a:ext cx="2800676" cy="646331"/>
          </a:xfrm>
          <a:prstGeom prst="rect">
            <a:avLst/>
          </a:prstGeom>
          <a:noFill/>
        </p:spPr>
        <p:txBody>
          <a:bodyPr wrap="square" rtlCol="0">
            <a:spAutoFit/>
          </a:bodyPr>
          <a:lstStyle/>
          <a:p>
            <a:r>
              <a:rPr lang="ja-JP" altLang="en-US" sz="3600" dirty="0"/>
              <a:t>実在性</a:t>
            </a:r>
            <a:endParaRPr kumimoji="1" lang="ja-JP" altLang="en-US" sz="3600" dirty="0"/>
          </a:p>
        </p:txBody>
      </p:sp>
      <p:sp>
        <p:nvSpPr>
          <p:cNvPr id="21" name="テキスト ボックス 20">
            <a:extLst>
              <a:ext uri="{FF2B5EF4-FFF2-40B4-BE49-F238E27FC236}">
                <a16:creationId xmlns:a16="http://schemas.microsoft.com/office/drawing/2014/main" id="{C1E8F552-757B-E569-F990-A9AFB47E827A}"/>
              </a:ext>
            </a:extLst>
          </p:cNvPr>
          <p:cNvSpPr txBox="1"/>
          <p:nvPr/>
        </p:nvSpPr>
        <p:spPr>
          <a:xfrm>
            <a:off x="1635275" y="3801632"/>
            <a:ext cx="1940359" cy="646331"/>
          </a:xfrm>
          <a:prstGeom prst="rect">
            <a:avLst/>
          </a:prstGeom>
          <a:noFill/>
        </p:spPr>
        <p:txBody>
          <a:bodyPr wrap="square" rtlCol="0">
            <a:spAutoFit/>
          </a:bodyPr>
          <a:lstStyle/>
          <a:p>
            <a:r>
              <a:rPr kumimoji="1" lang="ja-JP" altLang="en-US" sz="3600" dirty="0"/>
              <a:t>局所性</a:t>
            </a:r>
          </a:p>
        </p:txBody>
      </p:sp>
      <p:pic>
        <p:nvPicPr>
          <p:cNvPr id="10" name="図 9" descr="挿絵 が含まれている画像&#10;&#10;自動的に生成された説明">
            <a:extLst>
              <a:ext uri="{FF2B5EF4-FFF2-40B4-BE49-F238E27FC236}">
                <a16:creationId xmlns:a16="http://schemas.microsoft.com/office/drawing/2014/main" id="{CB159657-3605-574A-F16E-F2DD6CA731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024" y="2454580"/>
            <a:ext cx="1124192" cy="854386"/>
          </a:xfrm>
          <a:prstGeom prst="rect">
            <a:avLst/>
          </a:prstGeom>
        </p:spPr>
      </p:pic>
      <p:pic>
        <p:nvPicPr>
          <p:cNvPr id="14" name="図 13" descr="図形&#10;&#10;中程度の精度で自動的に生成された説明">
            <a:extLst>
              <a:ext uri="{FF2B5EF4-FFF2-40B4-BE49-F238E27FC236}">
                <a16:creationId xmlns:a16="http://schemas.microsoft.com/office/drawing/2014/main" id="{F24E5F8F-3E58-BB1E-BA39-920B64D8B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5559" y="3346149"/>
            <a:ext cx="1192362" cy="995722"/>
          </a:xfrm>
          <a:prstGeom prst="rect">
            <a:avLst/>
          </a:prstGeom>
        </p:spPr>
      </p:pic>
      <p:pic>
        <p:nvPicPr>
          <p:cNvPr id="2" name="図 1" descr="挿絵 が含まれている画像&#10;&#10;自動的に生成された説明">
            <a:extLst>
              <a:ext uri="{FF2B5EF4-FFF2-40B4-BE49-F238E27FC236}">
                <a16:creationId xmlns:a16="http://schemas.microsoft.com/office/drawing/2014/main" id="{430D982F-7066-39DB-082D-D40109317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5781" y="4613844"/>
            <a:ext cx="1192363" cy="938857"/>
          </a:xfrm>
          <a:prstGeom prst="rect">
            <a:avLst/>
          </a:prstGeom>
        </p:spPr>
      </p:pic>
      <p:sp>
        <p:nvSpPr>
          <p:cNvPr id="3" name="テキスト ボックス 2">
            <a:extLst>
              <a:ext uri="{FF2B5EF4-FFF2-40B4-BE49-F238E27FC236}">
                <a16:creationId xmlns:a16="http://schemas.microsoft.com/office/drawing/2014/main" id="{03C41131-E0C5-AA47-E14B-30B82EC13A27}"/>
              </a:ext>
            </a:extLst>
          </p:cNvPr>
          <p:cNvSpPr txBox="1"/>
          <p:nvPr/>
        </p:nvSpPr>
        <p:spPr>
          <a:xfrm>
            <a:off x="2333283" y="4865809"/>
            <a:ext cx="2183409" cy="646331"/>
          </a:xfrm>
          <a:prstGeom prst="rect">
            <a:avLst/>
          </a:prstGeom>
          <a:noFill/>
        </p:spPr>
        <p:txBody>
          <a:bodyPr wrap="square" rtlCol="0">
            <a:spAutoFit/>
          </a:bodyPr>
          <a:lstStyle/>
          <a:p>
            <a:r>
              <a:rPr kumimoji="1" lang="ja-JP" altLang="en-US" sz="3600" dirty="0"/>
              <a:t>自由意志</a:t>
            </a:r>
          </a:p>
        </p:txBody>
      </p:sp>
      <p:sp>
        <p:nvSpPr>
          <p:cNvPr id="7" name="テキスト ボックス 6">
            <a:extLst>
              <a:ext uri="{FF2B5EF4-FFF2-40B4-BE49-F238E27FC236}">
                <a16:creationId xmlns:a16="http://schemas.microsoft.com/office/drawing/2014/main" id="{A87B69D2-BA2C-FAF8-C960-30D7C1BBC554}"/>
              </a:ext>
            </a:extLst>
          </p:cNvPr>
          <p:cNvSpPr txBox="1"/>
          <p:nvPr/>
        </p:nvSpPr>
        <p:spPr>
          <a:xfrm>
            <a:off x="7477208" y="3143785"/>
            <a:ext cx="2954655" cy="646331"/>
          </a:xfrm>
          <a:prstGeom prst="rect">
            <a:avLst/>
          </a:prstGeom>
          <a:noFill/>
        </p:spPr>
        <p:txBody>
          <a:bodyPr wrap="none" rtlCol="0">
            <a:spAutoFit/>
          </a:bodyPr>
          <a:lstStyle/>
          <a:p>
            <a:r>
              <a:rPr kumimoji="1" lang="en-US" altLang="ja-JP" sz="3600" dirty="0"/>
              <a:t>Bell</a:t>
            </a:r>
            <a:r>
              <a:rPr kumimoji="1" lang="ja-JP" altLang="en-US" sz="3600" dirty="0"/>
              <a:t>の不等式</a:t>
            </a:r>
          </a:p>
        </p:txBody>
      </p:sp>
      <p:sp>
        <p:nvSpPr>
          <p:cNvPr id="11" name="矢印: ストライプ 10">
            <a:extLst>
              <a:ext uri="{FF2B5EF4-FFF2-40B4-BE49-F238E27FC236}">
                <a16:creationId xmlns:a16="http://schemas.microsoft.com/office/drawing/2014/main" id="{61EB8A86-5B84-832F-186A-A4FBAEA28B4A}"/>
              </a:ext>
            </a:extLst>
          </p:cNvPr>
          <p:cNvSpPr/>
          <p:nvPr/>
        </p:nvSpPr>
        <p:spPr>
          <a:xfrm>
            <a:off x="5893887" y="3594851"/>
            <a:ext cx="814236" cy="71584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C08BB11-F1A7-5ADF-DE9F-BD25DBBAF640}"/>
              </a:ext>
            </a:extLst>
          </p:cNvPr>
          <p:cNvSpPr txBox="1"/>
          <p:nvPr/>
        </p:nvSpPr>
        <p:spPr>
          <a:xfrm>
            <a:off x="7374224" y="4177669"/>
            <a:ext cx="4134465" cy="523220"/>
          </a:xfrm>
          <a:prstGeom prst="rect">
            <a:avLst/>
          </a:prstGeom>
          <a:noFill/>
        </p:spPr>
        <p:txBody>
          <a:bodyPr wrap="none" rtlCol="0">
            <a:spAutoFit/>
          </a:bodyPr>
          <a:lstStyle/>
          <a:p>
            <a:r>
              <a:rPr lang="ja-JP" altLang="en-US" sz="2800" dirty="0">
                <a:solidFill>
                  <a:schemeClr val="accent5"/>
                </a:solidFill>
              </a:rPr>
              <a:t>実験で検証可能な不等式</a:t>
            </a:r>
            <a:endParaRPr kumimoji="1" lang="ja-JP" altLang="en-US" sz="2800" dirty="0">
              <a:solidFill>
                <a:schemeClr val="accent5"/>
              </a:solidFill>
            </a:endParaRPr>
          </a:p>
        </p:txBody>
      </p:sp>
      <p:sp>
        <p:nvSpPr>
          <p:cNvPr id="13" name="テキスト ボックス 12">
            <a:extLst>
              <a:ext uri="{FF2B5EF4-FFF2-40B4-BE49-F238E27FC236}">
                <a16:creationId xmlns:a16="http://schemas.microsoft.com/office/drawing/2014/main" id="{DB49DF46-70D1-B84E-7D1B-DDE427A2FA89}"/>
              </a:ext>
            </a:extLst>
          </p:cNvPr>
          <p:cNvSpPr txBox="1"/>
          <p:nvPr/>
        </p:nvSpPr>
        <p:spPr>
          <a:xfrm>
            <a:off x="2444925" y="5464822"/>
            <a:ext cx="2031325" cy="369332"/>
          </a:xfrm>
          <a:prstGeom prst="rect">
            <a:avLst/>
          </a:prstGeom>
          <a:noFill/>
        </p:spPr>
        <p:txBody>
          <a:bodyPr wrap="none" rtlCol="0">
            <a:spAutoFit/>
          </a:bodyPr>
          <a:lstStyle/>
          <a:p>
            <a:r>
              <a:rPr kumimoji="1" lang="en-US" altLang="ja-JP" dirty="0"/>
              <a:t>(</a:t>
            </a:r>
            <a:r>
              <a:rPr kumimoji="1" lang="ja-JP" altLang="en-US" dirty="0"/>
              <a:t>真のランダムさ</a:t>
            </a:r>
            <a:r>
              <a:rPr kumimoji="1" lang="en-US" altLang="ja-JP" dirty="0"/>
              <a:t>)</a:t>
            </a:r>
            <a:endParaRPr kumimoji="1" lang="ja-JP" altLang="en-US" dirty="0"/>
          </a:p>
        </p:txBody>
      </p:sp>
      <p:pic>
        <p:nvPicPr>
          <p:cNvPr id="9" name="図 8">
            <a:extLst>
              <a:ext uri="{FF2B5EF4-FFF2-40B4-BE49-F238E27FC236}">
                <a16:creationId xmlns:a16="http://schemas.microsoft.com/office/drawing/2014/main" id="{4B4FF360-F57B-DB59-4AE4-9E3B5DE52F9D}"/>
              </a:ext>
            </a:extLst>
          </p:cNvPr>
          <p:cNvPicPr>
            <a:picLocks noChangeAspect="1"/>
          </p:cNvPicPr>
          <p:nvPr/>
        </p:nvPicPr>
        <p:blipFill>
          <a:blip r:embed="rId6"/>
          <a:stretch>
            <a:fillRect/>
          </a:stretch>
        </p:blipFill>
        <p:spPr>
          <a:xfrm>
            <a:off x="10373929" y="815791"/>
            <a:ext cx="1295100" cy="1351879"/>
          </a:xfrm>
          <a:prstGeom prst="rect">
            <a:avLst/>
          </a:prstGeom>
        </p:spPr>
      </p:pic>
      <p:sp>
        <p:nvSpPr>
          <p:cNvPr id="15" name="テキスト ボックス 14">
            <a:extLst>
              <a:ext uri="{FF2B5EF4-FFF2-40B4-BE49-F238E27FC236}">
                <a16:creationId xmlns:a16="http://schemas.microsoft.com/office/drawing/2014/main" id="{13B12051-C3CC-29D3-BBD3-799178FC4BEE}"/>
              </a:ext>
            </a:extLst>
          </p:cNvPr>
          <p:cNvSpPr txBox="1"/>
          <p:nvPr/>
        </p:nvSpPr>
        <p:spPr>
          <a:xfrm>
            <a:off x="10373929" y="2272561"/>
            <a:ext cx="1534389" cy="369332"/>
          </a:xfrm>
          <a:prstGeom prst="rect">
            <a:avLst/>
          </a:prstGeom>
          <a:noFill/>
        </p:spPr>
        <p:txBody>
          <a:bodyPr wrap="square" rtlCol="0">
            <a:spAutoFit/>
          </a:bodyPr>
          <a:lstStyle/>
          <a:p>
            <a:r>
              <a:rPr lang="en-US" altLang="ja-JP" dirty="0"/>
              <a:t>Bell </a:t>
            </a:r>
            <a:r>
              <a:rPr kumimoji="1" lang="en-US" altLang="ja-JP" dirty="0"/>
              <a:t>(1964)</a:t>
            </a:r>
            <a:endParaRPr kumimoji="1" lang="ja-JP" altLang="en-US" dirty="0"/>
          </a:p>
        </p:txBody>
      </p:sp>
      <p:grpSp>
        <p:nvGrpSpPr>
          <p:cNvPr id="4" name="グループ化 3">
            <a:extLst>
              <a:ext uri="{FF2B5EF4-FFF2-40B4-BE49-F238E27FC236}">
                <a16:creationId xmlns:a16="http://schemas.microsoft.com/office/drawing/2014/main" id="{7BBD162A-D7FE-30EF-ACFE-AE20A390ECE8}"/>
              </a:ext>
            </a:extLst>
          </p:cNvPr>
          <p:cNvGrpSpPr/>
          <p:nvPr/>
        </p:nvGrpSpPr>
        <p:grpSpPr>
          <a:xfrm>
            <a:off x="3998280" y="1921970"/>
            <a:ext cx="4645990" cy="1312511"/>
            <a:chOff x="2072332" y="1115421"/>
            <a:chExt cx="4060683" cy="961290"/>
          </a:xfrm>
        </p:grpSpPr>
        <p:sp>
          <p:nvSpPr>
            <p:cNvPr id="8" name="吹き出し: 角を丸めた四角形 7">
              <a:extLst>
                <a:ext uri="{FF2B5EF4-FFF2-40B4-BE49-F238E27FC236}">
                  <a16:creationId xmlns:a16="http://schemas.microsoft.com/office/drawing/2014/main" id="{2F3ABFB8-2104-FB59-5D7E-E590954B0017}"/>
                </a:ext>
              </a:extLst>
            </p:cNvPr>
            <p:cNvSpPr/>
            <p:nvPr/>
          </p:nvSpPr>
          <p:spPr>
            <a:xfrm>
              <a:off x="2101962" y="1115421"/>
              <a:ext cx="4031053" cy="961290"/>
            </a:xfrm>
            <a:prstGeom prst="wedgeRoundRectCallout">
              <a:avLst>
                <a:gd name="adj1" fmla="val -85477"/>
                <a:gd name="adj2" fmla="val 30213"/>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460EB8C6-E327-32FA-6C28-37045DA00F1A}"/>
                </a:ext>
              </a:extLst>
            </p:cNvPr>
            <p:cNvSpPr txBox="1"/>
            <p:nvPr/>
          </p:nvSpPr>
          <p:spPr>
            <a:xfrm>
              <a:off x="2072332" y="1542002"/>
              <a:ext cx="3908010" cy="383209"/>
            </a:xfrm>
            <a:prstGeom prst="rect">
              <a:avLst/>
            </a:prstGeom>
            <a:noFill/>
          </p:spPr>
          <p:txBody>
            <a:bodyPr wrap="square">
              <a:spAutoFit/>
            </a:bodyPr>
            <a:lstStyle/>
            <a:p>
              <a:pPr algn="ctr"/>
              <a:r>
                <a:rPr kumimoji="1" lang="en-US" altLang="ja-JP" sz="2800" dirty="0">
                  <a:solidFill>
                    <a:schemeClr val="accent4">
                      <a:lumMod val="20000"/>
                      <a:lumOff val="80000"/>
                    </a:schemeClr>
                  </a:solidFill>
                </a:rPr>
                <a:t>(1) </a:t>
              </a:r>
              <a:r>
                <a:rPr kumimoji="1" lang="ja-JP" altLang="en-US" sz="2800" dirty="0">
                  <a:solidFill>
                    <a:schemeClr val="accent4">
                      <a:lumMod val="20000"/>
                      <a:lumOff val="80000"/>
                    </a:schemeClr>
                  </a:solidFill>
                </a:rPr>
                <a:t>隠れた変数の存在</a:t>
              </a:r>
            </a:p>
          </p:txBody>
        </p:sp>
      </p:grpSp>
      <p:grpSp>
        <p:nvGrpSpPr>
          <p:cNvPr id="17" name="グループ化 16">
            <a:extLst>
              <a:ext uri="{FF2B5EF4-FFF2-40B4-BE49-F238E27FC236}">
                <a16:creationId xmlns:a16="http://schemas.microsoft.com/office/drawing/2014/main" id="{9216F185-8A10-ADBC-35C0-4B9050594FDF}"/>
              </a:ext>
            </a:extLst>
          </p:cNvPr>
          <p:cNvGrpSpPr/>
          <p:nvPr/>
        </p:nvGrpSpPr>
        <p:grpSpPr>
          <a:xfrm>
            <a:off x="3331647" y="3828624"/>
            <a:ext cx="6483263" cy="1336024"/>
            <a:chOff x="3659484" y="3849889"/>
            <a:chExt cx="5169680" cy="1336024"/>
          </a:xfrm>
        </p:grpSpPr>
        <p:sp>
          <p:nvSpPr>
            <p:cNvPr id="18" name="吹き出し: 角を丸めた四角形 17">
              <a:extLst>
                <a:ext uri="{FF2B5EF4-FFF2-40B4-BE49-F238E27FC236}">
                  <a16:creationId xmlns:a16="http://schemas.microsoft.com/office/drawing/2014/main" id="{B829B6EA-8EA2-65AC-8BA3-F9FE950FB1F5}"/>
                </a:ext>
              </a:extLst>
            </p:cNvPr>
            <p:cNvSpPr/>
            <p:nvPr/>
          </p:nvSpPr>
          <p:spPr>
            <a:xfrm>
              <a:off x="4769366" y="3849889"/>
              <a:ext cx="3215365" cy="1336024"/>
            </a:xfrm>
            <a:prstGeom prst="wedgeRoundRectCallout">
              <a:avLst>
                <a:gd name="adj1" fmla="val -71997"/>
                <a:gd name="adj2" fmla="val -30829"/>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dirty="0"/>
            </a:p>
          </p:txBody>
        </p:sp>
        <p:grpSp>
          <p:nvGrpSpPr>
            <p:cNvPr id="19" name="グループ化 18">
              <a:extLst>
                <a:ext uri="{FF2B5EF4-FFF2-40B4-BE49-F238E27FC236}">
                  <a16:creationId xmlns:a16="http://schemas.microsoft.com/office/drawing/2014/main" id="{31FD88F2-07FA-6165-5CCF-7EBE5C23ECC9}"/>
                </a:ext>
              </a:extLst>
            </p:cNvPr>
            <p:cNvGrpSpPr/>
            <p:nvPr/>
          </p:nvGrpSpPr>
          <p:grpSpPr>
            <a:xfrm>
              <a:off x="3659484" y="3996317"/>
              <a:ext cx="5169680" cy="1083837"/>
              <a:chOff x="3344543" y="2145862"/>
              <a:chExt cx="6125520" cy="1083837"/>
            </a:xfrm>
          </p:grpSpPr>
          <p:sp>
            <p:nvSpPr>
              <p:cNvPr id="20" name="テキスト ボックス 19">
                <a:extLst>
                  <a:ext uri="{FF2B5EF4-FFF2-40B4-BE49-F238E27FC236}">
                    <a16:creationId xmlns:a16="http://schemas.microsoft.com/office/drawing/2014/main" id="{63E5DC72-42D4-2BFD-21C5-AF2B13042BAD}"/>
                  </a:ext>
                </a:extLst>
              </p:cNvPr>
              <p:cNvSpPr txBox="1"/>
              <p:nvPr/>
            </p:nvSpPr>
            <p:spPr>
              <a:xfrm>
                <a:off x="3344543" y="2145862"/>
                <a:ext cx="6095158" cy="523220"/>
              </a:xfrm>
              <a:prstGeom prst="rect">
                <a:avLst/>
              </a:prstGeom>
              <a:noFill/>
            </p:spPr>
            <p:txBody>
              <a:bodyPr wrap="square">
                <a:spAutoFit/>
              </a:bodyPr>
              <a:lstStyle/>
              <a:p>
                <a:pPr algn="ctr"/>
                <a:r>
                  <a:rPr kumimoji="1" lang="en-US" altLang="ja-JP" sz="2800" dirty="0">
                    <a:solidFill>
                      <a:schemeClr val="accent4">
                        <a:lumMod val="20000"/>
                        <a:lumOff val="80000"/>
                      </a:schemeClr>
                    </a:solidFill>
                  </a:rPr>
                  <a:t>(2-1) </a:t>
                </a:r>
                <a:r>
                  <a:rPr kumimoji="1" lang="ja-JP" altLang="en-US" sz="2800" dirty="0">
                    <a:solidFill>
                      <a:schemeClr val="accent4">
                        <a:lumMod val="20000"/>
                        <a:lumOff val="80000"/>
                      </a:schemeClr>
                    </a:solidFill>
                  </a:rPr>
                  <a:t>選択独立性</a:t>
                </a:r>
              </a:p>
            </p:txBody>
          </p:sp>
          <p:sp>
            <p:nvSpPr>
              <p:cNvPr id="22" name="テキスト ボックス 21">
                <a:extLst>
                  <a:ext uri="{FF2B5EF4-FFF2-40B4-BE49-F238E27FC236}">
                    <a16:creationId xmlns:a16="http://schemas.microsoft.com/office/drawing/2014/main" id="{24E027FF-3A58-E347-036A-CAF7EC9B3B94}"/>
                  </a:ext>
                </a:extLst>
              </p:cNvPr>
              <p:cNvSpPr txBox="1"/>
              <p:nvPr/>
            </p:nvSpPr>
            <p:spPr>
              <a:xfrm>
                <a:off x="3374905" y="2706479"/>
                <a:ext cx="6095158" cy="523220"/>
              </a:xfrm>
              <a:prstGeom prst="rect">
                <a:avLst/>
              </a:prstGeom>
              <a:noFill/>
            </p:spPr>
            <p:txBody>
              <a:bodyPr wrap="square">
                <a:spAutoFit/>
              </a:bodyPr>
              <a:lstStyle/>
              <a:p>
                <a:pPr algn="ctr"/>
                <a:r>
                  <a:rPr kumimoji="1" lang="en-US" altLang="ja-JP" sz="2800" dirty="0">
                    <a:solidFill>
                      <a:schemeClr val="accent4">
                        <a:lumMod val="20000"/>
                        <a:lumOff val="80000"/>
                      </a:schemeClr>
                    </a:solidFill>
                  </a:rPr>
                  <a:t>(2-2) </a:t>
                </a:r>
                <a:r>
                  <a:rPr kumimoji="1" lang="ja-JP" altLang="en-US" sz="2800" dirty="0">
                    <a:solidFill>
                      <a:schemeClr val="accent4">
                        <a:lumMod val="20000"/>
                        <a:lumOff val="80000"/>
                      </a:schemeClr>
                    </a:solidFill>
                  </a:rPr>
                  <a:t>出力独立性</a:t>
                </a:r>
              </a:p>
            </p:txBody>
          </p:sp>
        </p:grpSp>
      </p:grpSp>
      <p:grpSp>
        <p:nvGrpSpPr>
          <p:cNvPr id="23" name="グループ化 22">
            <a:extLst>
              <a:ext uri="{FF2B5EF4-FFF2-40B4-BE49-F238E27FC236}">
                <a16:creationId xmlns:a16="http://schemas.microsoft.com/office/drawing/2014/main" id="{B0A4E3B6-FFF8-EF95-2FDC-861D0E0F489B}"/>
              </a:ext>
            </a:extLst>
          </p:cNvPr>
          <p:cNvGrpSpPr/>
          <p:nvPr/>
        </p:nvGrpSpPr>
        <p:grpSpPr>
          <a:xfrm>
            <a:off x="2285999" y="5599540"/>
            <a:ext cx="3599122" cy="971380"/>
            <a:chOff x="1323753" y="5392206"/>
            <a:chExt cx="4332768" cy="971380"/>
          </a:xfrm>
        </p:grpSpPr>
        <p:sp>
          <p:nvSpPr>
            <p:cNvPr id="24" name="吹き出し: 角を丸めた四角形 23">
              <a:extLst>
                <a:ext uri="{FF2B5EF4-FFF2-40B4-BE49-F238E27FC236}">
                  <a16:creationId xmlns:a16="http://schemas.microsoft.com/office/drawing/2014/main" id="{F6390CC4-04A1-4B55-7B92-22CE2ED96BAF}"/>
                </a:ext>
              </a:extLst>
            </p:cNvPr>
            <p:cNvSpPr/>
            <p:nvPr/>
          </p:nvSpPr>
          <p:spPr>
            <a:xfrm>
              <a:off x="1323753" y="5392206"/>
              <a:ext cx="4332768" cy="971380"/>
            </a:xfrm>
            <a:prstGeom prst="wedgeRoundRectCallout">
              <a:avLst>
                <a:gd name="adj1" fmla="val 3713"/>
                <a:gd name="adj2" fmla="val -85869"/>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B88BDE8E-2375-4DE4-42BC-9DBA5C12DD5B}"/>
                </a:ext>
              </a:extLst>
            </p:cNvPr>
            <p:cNvSpPr txBox="1"/>
            <p:nvPr/>
          </p:nvSpPr>
          <p:spPr>
            <a:xfrm>
              <a:off x="1399382" y="5637042"/>
              <a:ext cx="3752756" cy="523220"/>
            </a:xfrm>
            <a:prstGeom prst="rect">
              <a:avLst/>
            </a:prstGeom>
            <a:noFill/>
          </p:spPr>
          <p:txBody>
            <a:bodyPr wrap="square">
              <a:spAutoFit/>
            </a:bodyPr>
            <a:lstStyle/>
            <a:p>
              <a:pPr algn="ctr"/>
              <a:r>
                <a:rPr kumimoji="1" lang="en-US" altLang="ja-JP" sz="2800" dirty="0">
                  <a:solidFill>
                    <a:schemeClr val="accent4">
                      <a:lumMod val="20000"/>
                      <a:lumOff val="80000"/>
                    </a:schemeClr>
                  </a:solidFill>
                </a:rPr>
                <a:t>(3) </a:t>
              </a:r>
              <a:r>
                <a:rPr kumimoji="1" lang="ja-JP" altLang="en-US" sz="2800" dirty="0">
                  <a:solidFill>
                    <a:schemeClr val="accent4">
                      <a:lumMod val="20000"/>
                      <a:lumOff val="80000"/>
                    </a:schemeClr>
                  </a:solidFill>
                </a:rPr>
                <a:t>測定独立性</a:t>
              </a:r>
            </a:p>
          </p:txBody>
        </p:sp>
      </p:grpSp>
      <p:sp>
        <p:nvSpPr>
          <p:cNvPr id="26" name="思考の吹き出し: 雲形 25">
            <a:extLst>
              <a:ext uri="{FF2B5EF4-FFF2-40B4-BE49-F238E27FC236}">
                <a16:creationId xmlns:a16="http://schemas.microsoft.com/office/drawing/2014/main" id="{A192456B-C548-6E34-DF5F-E9F864E740B8}"/>
              </a:ext>
            </a:extLst>
          </p:cNvPr>
          <p:cNvSpPr/>
          <p:nvPr/>
        </p:nvSpPr>
        <p:spPr>
          <a:xfrm>
            <a:off x="4375298" y="223284"/>
            <a:ext cx="4800600" cy="1413115"/>
          </a:xfrm>
          <a:prstGeom prst="cloudCallout">
            <a:avLst>
              <a:gd name="adj1" fmla="val 67982"/>
              <a:gd name="adj2" fmla="val 12088"/>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sz="2800" dirty="0"/>
              <a:t>数学的な定式化！</a:t>
            </a:r>
            <a:endParaRPr kumimoji="1" lang="en-US" altLang="ja-JP" sz="4000" dirty="0"/>
          </a:p>
        </p:txBody>
      </p:sp>
      <p:sp>
        <p:nvSpPr>
          <p:cNvPr id="27" name="テキスト ボックス 26">
            <a:extLst>
              <a:ext uri="{FF2B5EF4-FFF2-40B4-BE49-F238E27FC236}">
                <a16:creationId xmlns:a16="http://schemas.microsoft.com/office/drawing/2014/main" id="{19A39BF5-B25C-E5DD-5933-2466A130BEFB}"/>
              </a:ext>
            </a:extLst>
          </p:cNvPr>
          <p:cNvSpPr txBox="1"/>
          <p:nvPr/>
        </p:nvSpPr>
        <p:spPr>
          <a:xfrm>
            <a:off x="5380074" y="2062716"/>
            <a:ext cx="1915909" cy="369332"/>
          </a:xfrm>
          <a:prstGeom prst="rect">
            <a:avLst/>
          </a:prstGeom>
          <a:noFill/>
        </p:spPr>
        <p:txBody>
          <a:bodyPr wrap="none" rtlCol="0">
            <a:spAutoFit/>
          </a:bodyPr>
          <a:lstStyle/>
          <a:p>
            <a:r>
              <a:rPr kumimoji="1" lang="ja-JP" altLang="en-US" dirty="0"/>
              <a:t>決定論的</a:t>
            </a:r>
            <a:r>
              <a:rPr kumimoji="1" lang="en-US" altLang="ja-JP" dirty="0"/>
              <a:t>/</a:t>
            </a:r>
            <a:r>
              <a:rPr kumimoji="1" lang="ja-JP" altLang="en-US" dirty="0"/>
              <a:t>確率的</a:t>
            </a:r>
          </a:p>
        </p:txBody>
      </p:sp>
      <p:sp>
        <p:nvSpPr>
          <p:cNvPr id="28" name="テキスト ボックス 27">
            <a:extLst>
              <a:ext uri="{FF2B5EF4-FFF2-40B4-BE49-F238E27FC236}">
                <a16:creationId xmlns:a16="http://schemas.microsoft.com/office/drawing/2014/main" id="{EC80F31E-EBCB-E342-C147-51B96515D7B8}"/>
              </a:ext>
            </a:extLst>
          </p:cNvPr>
          <p:cNvSpPr txBox="1"/>
          <p:nvPr/>
        </p:nvSpPr>
        <p:spPr>
          <a:xfrm>
            <a:off x="7006856" y="5757531"/>
            <a:ext cx="4493538" cy="584775"/>
          </a:xfrm>
          <a:prstGeom prst="rect">
            <a:avLst/>
          </a:prstGeom>
          <a:noFill/>
        </p:spPr>
        <p:txBody>
          <a:bodyPr wrap="none" rtlCol="0">
            <a:spAutoFit/>
          </a:bodyPr>
          <a:lstStyle/>
          <a:p>
            <a:r>
              <a:rPr kumimoji="1" lang="ja-JP" altLang="en-US" sz="3200" dirty="0"/>
              <a:t>⇒ </a:t>
            </a:r>
            <a:r>
              <a:rPr kumimoji="1" lang="ja-JP" altLang="en-US" sz="3200" dirty="0">
                <a:solidFill>
                  <a:schemeClr val="accent2"/>
                </a:solidFill>
              </a:rPr>
              <a:t>局所隠れた変数理論</a:t>
            </a:r>
          </a:p>
        </p:txBody>
      </p:sp>
      <p:sp>
        <p:nvSpPr>
          <p:cNvPr id="29" name="テキスト ボックス 28">
            <a:extLst>
              <a:ext uri="{FF2B5EF4-FFF2-40B4-BE49-F238E27FC236}">
                <a16:creationId xmlns:a16="http://schemas.microsoft.com/office/drawing/2014/main" id="{2DDBE34A-55CD-5E15-3446-E60A2FD4D7BA}"/>
              </a:ext>
            </a:extLst>
          </p:cNvPr>
          <p:cNvSpPr txBox="1"/>
          <p:nvPr/>
        </p:nvSpPr>
        <p:spPr>
          <a:xfrm>
            <a:off x="8516594" y="5401828"/>
            <a:ext cx="1915909" cy="369332"/>
          </a:xfrm>
          <a:prstGeom prst="rect">
            <a:avLst/>
          </a:prstGeom>
          <a:noFill/>
        </p:spPr>
        <p:txBody>
          <a:bodyPr wrap="none" rtlCol="0">
            <a:spAutoFit/>
          </a:bodyPr>
          <a:lstStyle/>
          <a:p>
            <a:r>
              <a:rPr kumimoji="1" lang="ja-JP" altLang="en-US" dirty="0"/>
              <a:t>決定論的</a:t>
            </a:r>
            <a:r>
              <a:rPr kumimoji="1" lang="en-US" altLang="ja-JP" dirty="0"/>
              <a:t>/</a:t>
            </a:r>
            <a:r>
              <a:rPr kumimoji="1" lang="ja-JP" altLang="en-US" dirty="0"/>
              <a:t>確率的</a:t>
            </a:r>
          </a:p>
        </p:txBody>
      </p:sp>
    </p:spTree>
    <p:extLst>
      <p:ext uri="{BB962C8B-B14F-4D97-AF65-F5344CB8AC3E}">
        <p14:creationId xmlns:p14="http://schemas.microsoft.com/office/powerpoint/2010/main" val="234979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星と惑星の天体写真のcg&#10;&#10;低い精度で自動的に生成された説明">
            <a:extLst>
              <a:ext uri="{FF2B5EF4-FFF2-40B4-BE49-F238E27FC236}">
                <a16:creationId xmlns:a16="http://schemas.microsoft.com/office/drawing/2014/main" id="{6CC7F679-509F-4474-95CD-D188AF7174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26226" y="894711"/>
            <a:ext cx="1047954" cy="785965"/>
          </a:xfrm>
          <a:prstGeom prst="rect">
            <a:avLst/>
          </a:prstGeom>
        </p:spPr>
      </p:pic>
      <p:sp>
        <p:nvSpPr>
          <p:cNvPr id="15" name="吹き出し: 角を丸めた四角形 14">
            <a:extLst>
              <a:ext uri="{FF2B5EF4-FFF2-40B4-BE49-F238E27FC236}">
                <a16:creationId xmlns:a16="http://schemas.microsoft.com/office/drawing/2014/main" id="{9D3480DC-2846-4A0F-B0E7-52E61AC5F127}"/>
              </a:ext>
            </a:extLst>
          </p:cNvPr>
          <p:cNvSpPr/>
          <p:nvPr/>
        </p:nvSpPr>
        <p:spPr>
          <a:xfrm>
            <a:off x="7409547" y="769622"/>
            <a:ext cx="4186719" cy="5558319"/>
          </a:xfrm>
          <a:prstGeom prst="wedgeRoundRectCallout">
            <a:avLst>
              <a:gd name="adj1" fmla="val -74883"/>
              <a:gd name="adj2" fmla="val -4119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星と惑星のcg&#10;&#10;自動的に生成された説明">
            <a:extLst>
              <a:ext uri="{FF2B5EF4-FFF2-40B4-BE49-F238E27FC236}">
                <a16:creationId xmlns:a16="http://schemas.microsoft.com/office/drawing/2014/main" id="{3B19F60A-584F-482B-95A6-2186330B49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0198" y="5454755"/>
            <a:ext cx="1135968" cy="937955"/>
          </a:xfrm>
          <a:prstGeom prst="rect">
            <a:avLst/>
          </a:prstGeom>
        </p:spPr>
      </p:pic>
      <p:sp>
        <p:nvSpPr>
          <p:cNvPr id="4" name="吹き出し: 角を丸めた四角形 3">
            <a:extLst>
              <a:ext uri="{FF2B5EF4-FFF2-40B4-BE49-F238E27FC236}">
                <a16:creationId xmlns:a16="http://schemas.microsoft.com/office/drawing/2014/main" id="{289BA540-118C-48E9-ABB4-3D2024B2BA02}"/>
              </a:ext>
            </a:extLst>
          </p:cNvPr>
          <p:cNvSpPr/>
          <p:nvPr/>
        </p:nvSpPr>
        <p:spPr>
          <a:xfrm>
            <a:off x="339047" y="681261"/>
            <a:ext cx="4186719" cy="5558319"/>
          </a:xfrm>
          <a:prstGeom prst="wedgeRoundRectCallout">
            <a:avLst>
              <a:gd name="adj1" fmla="val 74250"/>
              <a:gd name="adj2" fmla="val 4206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X</a:t>
            </a:r>
            <a:endParaRPr kumimoji="1" lang="ja-JP" altLang="en-US" dirty="0"/>
          </a:p>
        </p:txBody>
      </p:sp>
      <p:pic>
        <p:nvPicPr>
          <p:cNvPr id="24" name="図 23" descr="ダイアグラム&#10;&#10;自動的に生成された説明">
            <a:extLst>
              <a:ext uri="{FF2B5EF4-FFF2-40B4-BE49-F238E27FC236}">
                <a16:creationId xmlns:a16="http://schemas.microsoft.com/office/drawing/2014/main" id="{B4F4CC15-F499-4DAA-9526-BC21C628F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8" y="2650858"/>
            <a:ext cx="2003260" cy="1795843"/>
          </a:xfrm>
          <a:prstGeom prst="rect">
            <a:avLst/>
          </a:prstGeom>
        </p:spPr>
      </p:pic>
      <p:pic>
        <p:nvPicPr>
          <p:cNvPr id="28" name="図 27" descr="ダイアグラム&#10;&#10;自動的に生成された説明">
            <a:extLst>
              <a:ext uri="{FF2B5EF4-FFF2-40B4-BE49-F238E27FC236}">
                <a16:creationId xmlns:a16="http://schemas.microsoft.com/office/drawing/2014/main" id="{CA3317DC-E755-4DC5-96B3-51922FFA1E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6381" y="2650859"/>
            <a:ext cx="2003260" cy="1795843"/>
          </a:xfrm>
          <a:prstGeom prst="rect">
            <a:avLst/>
          </a:prstGeom>
        </p:spPr>
      </p:pic>
      <p:sp>
        <p:nvSpPr>
          <p:cNvPr id="29" name="テキスト ボックス 28">
            <a:extLst>
              <a:ext uri="{FF2B5EF4-FFF2-40B4-BE49-F238E27FC236}">
                <a16:creationId xmlns:a16="http://schemas.microsoft.com/office/drawing/2014/main" id="{9E0EB500-55C5-430C-84B5-238C2DB6880E}"/>
              </a:ext>
            </a:extLst>
          </p:cNvPr>
          <p:cNvSpPr txBox="1"/>
          <p:nvPr/>
        </p:nvSpPr>
        <p:spPr>
          <a:xfrm>
            <a:off x="9954265" y="302150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35" name="テキスト ボックス 34">
            <a:extLst>
              <a:ext uri="{FF2B5EF4-FFF2-40B4-BE49-F238E27FC236}">
                <a16:creationId xmlns:a16="http://schemas.microsoft.com/office/drawing/2014/main" id="{91CE5792-F0CE-4A58-89CA-E4C7C56BAE75}"/>
              </a:ext>
            </a:extLst>
          </p:cNvPr>
          <p:cNvSpPr txBox="1"/>
          <p:nvPr/>
        </p:nvSpPr>
        <p:spPr>
          <a:xfrm>
            <a:off x="1600025" y="4446701"/>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36" name="テキスト ボックス 35">
            <a:extLst>
              <a:ext uri="{FF2B5EF4-FFF2-40B4-BE49-F238E27FC236}">
                <a16:creationId xmlns:a16="http://schemas.microsoft.com/office/drawing/2014/main" id="{DC57D22B-F282-4F9F-982B-5D25805D6CD1}"/>
              </a:ext>
            </a:extLst>
          </p:cNvPr>
          <p:cNvSpPr txBox="1"/>
          <p:nvPr/>
        </p:nvSpPr>
        <p:spPr>
          <a:xfrm>
            <a:off x="10139482" y="4446701"/>
            <a:ext cx="333746" cy="369332"/>
          </a:xfrm>
          <a:prstGeom prst="rect">
            <a:avLst/>
          </a:prstGeom>
          <a:noFill/>
        </p:spPr>
        <p:txBody>
          <a:bodyPr wrap="none" rtlCol="0">
            <a:spAutoFit/>
          </a:bodyPr>
          <a:lstStyle/>
          <a:p>
            <a:r>
              <a:rPr kumimoji="1" lang="en-US" altLang="ja-JP" dirty="0"/>
              <a:t>Y</a:t>
            </a:r>
            <a:endParaRPr kumimoji="1" lang="ja-JP" altLang="en-US" dirty="0"/>
          </a:p>
        </p:txBody>
      </p:sp>
      <p:pic>
        <p:nvPicPr>
          <p:cNvPr id="16" name="図 15" descr="挿絵 が含まれている画像&#10;&#10;自動的に生成された説明">
            <a:extLst>
              <a:ext uri="{FF2B5EF4-FFF2-40B4-BE49-F238E27FC236}">
                <a16:creationId xmlns:a16="http://schemas.microsoft.com/office/drawing/2014/main" id="{97E85E0E-8BB7-4DDD-8D1E-5472FE8DA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4332" y="3857845"/>
            <a:ext cx="374653" cy="376266"/>
          </a:xfrm>
          <a:prstGeom prst="rect">
            <a:avLst/>
          </a:prstGeom>
        </p:spPr>
      </p:pic>
      <p:pic>
        <p:nvPicPr>
          <p:cNvPr id="17" name="コンテンツ プレースホルダー 4" descr="抽象, 挿絵 が含まれている画像&#10;&#10;自動的に生成された説明">
            <a:extLst>
              <a:ext uri="{FF2B5EF4-FFF2-40B4-BE49-F238E27FC236}">
                <a16:creationId xmlns:a16="http://schemas.microsoft.com/office/drawing/2014/main" id="{88195EFB-4261-4BF4-BFE1-34DC686AD1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981" y="3822082"/>
            <a:ext cx="364375" cy="408235"/>
          </a:xfrm>
          <a:prstGeom prst="rect">
            <a:avLst/>
          </a:prstGeom>
        </p:spPr>
      </p:pic>
      <p:pic>
        <p:nvPicPr>
          <p:cNvPr id="18" name="図 17" descr="皿の上の食べ物&#10;&#10;中程度の精度で自動的に生成された説明">
            <a:extLst>
              <a:ext uri="{FF2B5EF4-FFF2-40B4-BE49-F238E27FC236}">
                <a16:creationId xmlns:a16="http://schemas.microsoft.com/office/drawing/2014/main" id="{9ECC91E5-B87C-442A-BC96-7122B9A0FAD2}"/>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255514" y="3695448"/>
            <a:ext cx="553367" cy="392545"/>
          </a:xfrm>
          <a:prstGeom prst="rect">
            <a:avLst/>
          </a:prstGeom>
        </p:spPr>
      </p:pic>
      <p:sp>
        <p:nvSpPr>
          <p:cNvPr id="19" name="吹き出し: 角を丸めた四角形 18">
            <a:extLst>
              <a:ext uri="{FF2B5EF4-FFF2-40B4-BE49-F238E27FC236}">
                <a16:creationId xmlns:a16="http://schemas.microsoft.com/office/drawing/2014/main" id="{53446AE2-5AC8-47B5-A40B-B6F8D5FC12CC}"/>
              </a:ext>
            </a:extLst>
          </p:cNvPr>
          <p:cNvSpPr/>
          <p:nvPr/>
        </p:nvSpPr>
        <p:spPr>
          <a:xfrm>
            <a:off x="2573427" y="3809724"/>
            <a:ext cx="1546797" cy="675933"/>
          </a:xfrm>
          <a:prstGeom prst="wedgeRoundRectCallout">
            <a:avLst>
              <a:gd name="adj1" fmla="val -76606"/>
              <a:gd name="adj2" fmla="val -1948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パスタ！</a:t>
            </a:r>
            <a:endParaRPr kumimoji="1" lang="ja-JP" altLang="en-US" dirty="0"/>
          </a:p>
        </p:txBody>
      </p:sp>
      <p:sp>
        <p:nvSpPr>
          <p:cNvPr id="20" name="吹き出し: 角を丸めた四角形 19">
            <a:extLst>
              <a:ext uri="{FF2B5EF4-FFF2-40B4-BE49-F238E27FC236}">
                <a16:creationId xmlns:a16="http://schemas.microsoft.com/office/drawing/2014/main" id="{8DFB4C4D-6FF3-4CC1-88FE-B7D621910D72}"/>
              </a:ext>
            </a:extLst>
          </p:cNvPr>
          <p:cNvSpPr/>
          <p:nvPr/>
        </p:nvSpPr>
        <p:spPr>
          <a:xfrm>
            <a:off x="7673784" y="3778720"/>
            <a:ext cx="1628659" cy="675933"/>
          </a:xfrm>
          <a:prstGeom prst="wedgeRoundRectCallout">
            <a:avLst>
              <a:gd name="adj1" fmla="val 79842"/>
              <a:gd name="adj2" fmla="val -1402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パスタ！</a:t>
            </a:r>
            <a:endParaRPr kumimoji="1" lang="ja-JP" altLang="en-US" dirty="0"/>
          </a:p>
        </p:txBody>
      </p:sp>
      <p:pic>
        <p:nvPicPr>
          <p:cNvPr id="21" name="図 20" descr="皿の上の食べ物&#10;&#10;中程度の精度で自動的に生成された説明">
            <a:extLst>
              <a:ext uri="{FF2B5EF4-FFF2-40B4-BE49-F238E27FC236}">
                <a16:creationId xmlns:a16="http://schemas.microsoft.com/office/drawing/2014/main" id="{777858ED-BE09-4BDD-8284-266E148B1F5F}"/>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148530" y="3728312"/>
            <a:ext cx="553367" cy="392545"/>
          </a:xfrm>
          <a:prstGeom prst="rect">
            <a:avLst/>
          </a:prstGeom>
        </p:spPr>
      </p:pic>
      <p:sp>
        <p:nvSpPr>
          <p:cNvPr id="5" name="テキスト ボックス 4">
            <a:extLst>
              <a:ext uri="{FF2B5EF4-FFF2-40B4-BE49-F238E27FC236}">
                <a16:creationId xmlns:a16="http://schemas.microsoft.com/office/drawing/2014/main" id="{14FF9769-4635-407B-97CF-1562BEFB48C0}"/>
              </a:ext>
            </a:extLst>
          </p:cNvPr>
          <p:cNvSpPr txBox="1"/>
          <p:nvPr/>
        </p:nvSpPr>
        <p:spPr>
          <a:xfrm>
            <a:off x="5673524" y="3364113"/>
            <a:ext cx="553357" cy="369332"/>
          </a:xfrm>
          <a:prstGeom prst="rect">
            <a:avLst/>
          </a:prstGeom>
          <a:noFill/>
        </p:spPr>
        <p:txBody>
          <a:bodyPr wrap="none" rtlCol="0">
            <a:spAutoFit/>
          </a:bodyPr>
          <a:lstStyle/>
          <a:p>
            <a:r>
              <a:rPr kumimoji="1" lang="en-US" altLang="ja-JP" dirty="0"/>
              <a:t>1/1</a:t>
            </a:r>
            <a:endParaRPr kumimoji="1" lang="ja-JP" altLang="en-US" dirty="0"/>
          </a:p>
        </p:txBody>
      </p:sp>
    </p:spTree>
    <p:extLst>
      <p:ext uri="{BB962C8B-B14F-4D97-AF65-F5344CB8AC3E}">
        <p14:creationId xmlns:p14="http://schemas.microsoft.com/office/powerpoint/2010/main" val="4929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星と惑星の天体写真のcg&#10;&#10;低い精度で自動的に生成された説明">
            <a:extLst>
              <a:ext uri="{FF2B5EF4-FFF2-40B4-BE49-F238E27FC236}">
                <a16:creationId xmlns:a16="http://schemas.microsoft.com/office/drawing/2014/main" id="{6CC7F679-509F-4474-95CD-D188AF7174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26226" y="894711"/>
            <a:ext cx="1047954" cy="785965"/>
          </a:xfrm>
          <a:prstGeom prst="rect">
            <a:avLst/>
          </a:prstGeom>
        </p:spPr>
      </p:pic>
      <p:sp>
        <p:nvSpPr>
          <p:cNvPr id="15" name="吹き出し: 角を丸めた四角形 14">
            <a:extLst>
              <a:ext uri="{FF2B5EF4-FFF2-40B4-BE49-F238E27FC236}">
                <a16:creationId xmlns:a16="http://schemas.microsoft.com/office/drawing/2014/main" id="{9D3480DC-2846-4A0F-B0E7-52E61AC5F127}"/>
              </a:ext>
            </a:extLst>
          </p:cNvPr>
          <p:cNvSpPr/>
          <p:nvPr/>
        </p:nvSpPr>
        <p:spPr>
          <a:xfrm>
            <a:off x="7409547" y="769622"/>
            <a:ext cx="4186719" cy="5558319"/>
          </a:xfrm>
          <a:prstGeom prst="wedgeRoundRectCallout">
            <a:avLst>
              <a:gd name="adj1" fmla="val -74883"/>
              <a:gd name="adj2" fmla="val -4119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星と惑星のcg&#10;&#10;自動的に生成された説明">
            <a:extLst>
              <a:ext uri="{FF2B5EF4-FFF2-40B4-BE49-F238E27FC236}">
                <a16:creationId xmlns:a16="http://schemas.microsoft.com/office/drawing/2014/main" id="{3B19F60A-584F-482B-95A6-2186330B49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0198" y="5454755"/>
            <a:ext cx="1135968" cy="937955"/>
          </a:xfrm>
          <a:prstGeom prst="rect">
            <a:avLst/>
          </a:prstGeom>
        </p:spPr>
      </p:pic>
      <p:sp>
        <p:nvSpPr>
          <p:cNvPr id="4" name="吹き出し: 角を丸めた四角形 3">
            <a:extLst>
              <a:ext uri="{FF2B5EF4-FFF2-40B4-BE49-F238E27FC236}">
                <a16:creationId xmlns:a16="http://schemas.microsoft.com/office/drawing/2014/main" id="{289BA540-118C-48E9-ABB4-3D2024B2BA02}"/>
              </a:ext>
            </a:extLst>
          </p:cNvPr>
          <p:cNvSpPr/>
          <p:nvPr/>
        </p:nvSpPr>
        <p:spPr>
          <a:xfrm>
            <a:off x="339047" y="681261"/>
            <a:ext cx="4186719" cy="5558319"/>
          </a:xfrm>
          <a:prstGeom prst="wedgeRoundRectCallout">
            <a:avLst>
              <a:gd name="adj1" fmla="val 74250"/>
              <a:gd name="adj2" fmla="val 4206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X</a:t>
            </a:r>
            <a:endParaRPr kumimoji="1" lang="ja-JP" altLang="en-US" dirty="0"/>
          </a:p>
        </p:txBody>
      </p:sp>
      <p:pic>
        <p:nvPicPr>
          <p:cNvPr id="12" name="図 11" descr="挿絵 が含まれている画像&#10;&#10;自動的に生成された説明">
            <a:extLst>
              <a:ext uri="{FF2B5EF4-FFF2-40B4-BE49-F238E27FC236}">
                <a16:creationId xmlns:a16="http://schemas.microsoft.com/office/drawing/2014/main" id="{AA2DA0E8-250A-406E-870F-103739B57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11" y="3155386"/>
            <a:ext cx="1040294" cy="1044773"/>
          </a:xfrm>
          <a:prstGeom prst="rect">
            <a:avLst/>
          </a:prstGeom>
        </p:spPr>
      </p:pic>
      <p:pic>
        <p:nvPicPr>
          <p:cNvPr id="13" name="コンテンツ プレースホルダー 4" descr="抽象, 挿絵 が含まれている画像&#10;&#10;自動的に生成された説明">
            <a:extLst>
              <a:ext uri="{FF2B5EF4-FFF2-40B4-BE49-F238E27FC236}">
                <a16:creationId xmlns:a16="http://schemas.microsoft.com/office/drawing/2014/main" id="{BD9B6389-36A2-4385-84D5-F9F7CADFA68D}"/>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842503" y="3159228"/>
            <a:ext cx="1040295" cy="1165516"/>
          </a:xfrm>
        </p:spPr>
      </p:pic>
      <p:pic>
        <p:nvPicPr>
          <p:cNvPr id="24" name="図 23" descr="ダイアグラム&#10;&#10;自動的に生成された説明">
            <a:extLst>
              <a:ext uri="{FF2B5EF4-FFF2-40B4-BE49-F238E27FC236}">
                <a16:creationId xmlns:a16="http://schemas.microsoft.com/office/drawing/2014/main" id="{B4F4CC15-F499-4DAA-9526-BC21C628F2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268" y="2650858"/>
            <a:ext cx="2003260" cy="1795843"/>
          </a:xfrm>
          <a:prstGeom prst="rect">
            <a:avLst/>
          </a:prstGeom>
        </p:spPr>
      </p:pic>
      <p:pic>
        <p:nvPicPr>
          <p:cNvPr id="28" name="図 27" descr="ダイアグラム&#10;&#10;自動的に生成された説明">
            <a:extLst>
              <a:ext uri="{FF2B5EF4-FFF2-40B4-BE49-F238E27FC236}">
                <a16:creationId xmlns:a16="http://schemas.microsoft.com/office/drawing/2014/main" id="{CA3317DC-E755-4DC5-96B3-51922FFA1E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6381" y="2650859"/>
            <a:ext cx="2003260" cy="1795843"/>
          </a:xfrm>
          <a:prstGeom prst="rect">
            <a:avLst/>
          </a:prstGeom>
        </p:spPr>
      </p:pic>
      <p:sp>
        <p:nvSpPr>
          <p:cNvPr id="29" name="テキスト ボックス 28">
            <a:extLst>
              <a:ext uri="{FF2B5EF4-FFF2-40B4-BE49-F238E27FC236}">
                <a16:creationId xmlns:a16="http://schemas.microsoft.com/office/drawing/2014/main" id="{9E0EB500-55C5-430C-84B5-238C2DB6880E}"/>
              </a:ext>
            </a:extLst>
          </p:cNvPr>
          <p:cNvSpPr txBox="1"/>
          <p:nvPr/>
        </p:nvSpPr>
        <p:spPr>
          <a:xfrm>
            <a:off x="9954265" y="302150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35" name="テキスト ボックス 34">
            <a:extLst>
              <a:ext uri="{FF2B5EF4-FFF2-40B4-BE49-F238E27FC236}">
                <a16:creationId xmlns:a16="http://schemas.microsoft.com/office/drawing/2014/main" id="{91CE5792-F0CE-4A58-89CA-E4C7C56BAE75}"/>
              </a:ext>
            </a:extLst>
          </p:cNvPr>
          <p:cNvSpPr txBox="1"/>
          <p:nvPr/>
        </p:nvSpPr>
        <p:spPr>
          <a:xfrm>
            <a:off x="1600025" y="4446701"/>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36" name="テキスト ボックス 35">
            <a:extLst>
              <a:ext uri="{FF2B5EF4-FFF2-40B4-BE49-F238E27FC236}">
                <a16:creationId xmlns:a16="http://schemas.microsoft.com/office/drawing/2014/main" id="{DC57D22B-F282-4F9F-982B-5D25805D6CD1}"/>
              </a:ext>
            </a:extLst>
          </p:cNvPr>
          <p:cNvSpPr txBox="1"/>
          <p:nvPr/>
        </p:nvSpPr>
        <p:spPr>
          <a:xfrm>
            <a:off x="10139482" y="4446701"/>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16" name="テキスト ボックス 15">
            <a:extLst>
              <a:ext uri="{FF2B5EF4-FFF2-40B4-BE49-F238E27FC236}">
                <a16:creationId xmlns:a16="http://schemas.microsoft.com/office/drawing/2014/main" id="{B9BB42FB-9671-49D4-A5DF-83C06CC1298C}"/>
              </a:ext>
            </a:extLst>
          </p:cNvPr>
          <p:cNvSpPr txBox="1"/>
          <p:nvPr/>
        </p:nvSpPr>
        <p:spPr>
          <a:xfrm>
            <a:off x="5673524" y="3364113"/>
            <a:ext cx="553357" cy="369332"/>
          </a:xfrm>
          <a:prstGeom prst="rect">
            <a:avLst/>
          </a:prstGeom>
          <a:noFill/>
        </p:spPr>
        <p:txBody>
          <a:bodyPr wrap="none" rtlCol="0">
            <a:spAutoFit/>
          </a:bodyPr>
          <a:lstStyle/>
          <a:p>
            <a:r>
              <a:rPr kumimoji="1" lang="en-US" altLang="ja-JP" dirty="0"/>
              <a:t>1/2</a:t>
            </a:r>
            <a:endParaRPr kumimoji="1" lang="ja-JP" altLang="en-US" dirty="0"/>
          </a:p>
        </p:txBody>
      </p:sp>
    </p:spTree>
    <p:extLst>
      <p:ext uri="{BB962C8B-B14F-4D97-AF65-F5344CB8AC3E}">
        <p14:creationId xmlns:p14="http://schemas.microsoft.com/office/powerpoint/2010/main" val="2830431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星と惑星の天体写真のcg&#10;&#10;低い精度で自動的に生成された説明">
            <a:extLst>
              <a:ext uri="{FF2B5EF4-FFF2-40B4-BE49-F238E27FC236}">
                <a16:creationId xmlns:a16="http://schemas.microsoft.com/office/drawing/2014/main" id="{6CC7F679-509F-4474-95CD-D188AF7174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26226" y="894711"/>
            <a:ext cx="1047954" cy="785965"/>
          </a:xfrm>
          <a:prstGeom prst="rect">
            <a:avLst/>
          </a:prstGeom>
        </p:spPr>
      </p:pic>
      <p:sp>
        <p:nvSpPr>
          <p:cNvPr id="15" name="吹き出し: 角を丸めた四角形 14">
            <a:extLst>
              <a:ext uri="{FF2B5EF4-FFF2-40B4-BE49-F238E27FC236}">
                <a16:creationId xmlns:a16="http://schemas.microsoft.com/office/drawing/2014/main" id="{9D3480DC-2846-4A0F-B0E7-52E61AC5F127}"/>
              </a:ext>
            </a:extLst>
          </p:cNvPr>
          <p:cNvSpPr/>
          <p:nvPr/>
        </p:nvSpPr>
        <p:spPr>
          <a:xfrm>
            <a:off x="7409547" y="769622"/>
            <a:ext cx="4186719" cy="5558319"/>
          </a:xfrm>
          <a:prstGeom prst="wedgeRoundRectCallout">
            <a:avLst>
              <a:gd name="adj1" fmla="val -74883"/>
              <a:gd name="adj2" fmla="val -4119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星と惑星のcg&#10;&#10;自動的に生成された説明">
            <a:extLst>
              <a:ext uri="{FF2B5EF4-FFF2-40B4-BE49-F238E27FC236}">
                <a16:creationId xmlns:a16="http://schemas.microsoft.com/office/drawing/2014/main" id="{3B19F60A-584F-482B-95A6-2186330B49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0198" y="5454755"/>
            <a:ext cx="1135968" cy="937955"/>
          </a:xfrm>
          <a:prstGeom prst="rect">
            <a:avLst/>
          </a:prstGeom>
        </p:spPr>
      </p:pic>
      <p:sp>
        <p:nvSpPr>
          <p:cNvPr id="4" name="吹き出し: 角を丸めた四角形 3">
            <a:extLst>
              <a:ext uri="{FF2B5EF4-FFF2-40B4-BE49-F238E27FC236}">
                <a16:creationId xmlns:a16="http://schemas.microsoft.com/office/drawing/2014/main" id="{289BA540-118C-48E9-ABB4-3D2024B2BA02}"/>
              </a:ext>
            </a:extLst>
          </p:cNvPr>
          <p:cNvSpPr/>
          <p:nvPr/>
        </p:nvSpPr>
        <p:spPr>
          <a:xfrm>
            <a:off x="339047" y="681261"/>
            <a:ext cx="4186719" cy="5558319"/>
          </a:xfrm>
          <a:prstGeom prst="wedgeRoundRectCallout">
            <a:avLst>
              <a:gd name="adj1" fmla="val 74250"/>
              <a:gd name="adj2" fmla="val 4206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X</a:t>
            </a:r>
            <a:endParaRPr kumimoji="1" lang="ja-JP" altLang="en-US" dirty="0"/>
          </a:p>
        </p:txBody>
      </p:sp>
      <p:pic>
        <p:nvPicPr>
          <p:cNvPr id="24" name="図 23" descr="ダイアグラム&#10;&#10;自動的に生成された説明">
            <a:extLst>
              <a:ext uri="{FF2B5EF4-FFF2-40B4-BE49-F238E27FC236}">
                <a16:creationId xmlns:a16="http://schemas.microsoft.com/office/drawing/2014/main" id="{B4F4CC15-F499-4DAA-9526-BC21C628F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8" y="2650858"/>
            <a:ext cx="2003260" cy="1795843"/>
          </a:xfrm>
          <a:prstGeom prst="rect">
            <a:avLst/>
          </a:prstGeom>
        </p:spPr>
      </p:pic>
      <p:pic>
        <p:nvPicPr>
          <p:cNvPr id="28" name="図 27" descr="ダイアグラム&#10;&#10;自動的に生成された説明">
            <a:extLst>
              <a:ext uri="{FF2B5EF4-FFF2-40B4-BE49-F238E27FC236}">
                <a16:creationId xmlns:a16="http://schemas.microsoft.com/office/drawing/2014/main" id="{CA3317DC-E755-4DC5-96B3-51922FFA1E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6381" y="2650859"/>
            <a:ext cx="2003260" cy="1795843"/>
          </a:xfrm>
          <a:prstGeom prst="rect">
            <a:avLst/>
          </a:prstGeom>
        </p:spPr>
      </p:pic>
      <p:sp>
        <p:nvSpPr>
          <p:cNvPr id="29" name="テキスト ボックス 28">
            <a:extLst>
              <a:ext uri="{FF2B5EF4-FFF2-40B4-BE49-F238E27FC236}">
                <a16:creationId xmlns:a16="http://schemas.microsoft.com/office/drawing/2014/main" id="{9E0EB500-55C5-430C-84B5-238C2DB6880E}"/>
              </a:ext>
            </a:extLst>
          </p:cNvPr>
          <p:cNvSpPr txBox="1"/>
          <p:nvPr/>
        </p:nvSpPr>
        <p:spPr>
          <a:xfrm>
            <a:off x="9954265" y="302150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35" name="テキスト ボックス 34">
            <a:extLst>
              <a:ext uri="{FF2B5EF4-FFF2-40B4-BE49-F238E27FC236}">
                <a16:creationId xmlns:a16="http://schemas.microsoft.com/office/drawing/2014/main" id="{91CE5792-F0CE-4A58-89CA-E4C7C56BAE75}"/>
              </a:ext>
            </a:extLst>
          </p:cNvPr>
          <p:cNvSpPr txBox="1"/>
          <p:nvPr/>
        </p:nvSpPr>
        <p:spPr>
          <a:xfrm>
            <a:off x="1600025" y="4446701"/>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36" name="テキスト ボックス 35">
            <a:extLst>
              <a:ext uri="{FF2B5EF4-FFF2-40B4-BE49-F238E27FC236}">
                <a16:creationId xmlns:a16="http://schemas.microsoft.com/office/drawing/2014/main" id="{DC57D22B-F282-4F9F-982B-5D25805D6CD1}"/>
              </a:ext>
            </a:extLst>
          </p:cNvPr>
          <p:cNvSpPr txBox="1"/>
          <p:nvPr/>
        </p:nvSpPr>
        <p:spPr>
          <a:xfrm>
            <a:off x="10139482" y="4446701"/>
            <a:ext cx="333746" cy="369332"/>
          </a:xfrm>
          <a:prstGeom prst="rect">
            <a:avLst/>
          </a:prstGeom>
          <a:noFill/>
        </p:spPr>
        <p:txBody>
          <a:bodyPr wrap="none" rtlCol="0">
            <a:spAutoFit/>
          </a:bodyPr>
          <a:lstStyle/>
          <a:p>
            <a:r>
              <a:rPr kumimoji="1" lang="en-US" altLang="ja-JP" dirty="0"/>
              <a:t>Y</a:t>
            </a:r>
            <a:endParaRPr kumimoji="1" lang="ja-JP" altLang="en-US" dirty="0"/>
          </a:p>
        </p:txBody>
      </p:sp>
      <p:pic>
        <p:nvPicPr>
          <p:cNvPr id="16" name="図 15" descr="挿絵 が含まれている画像&#10;&#10;自動的に生成された説明">
            <a:extLst>
              <a:ext uri="{FF2B5EF4-FFF2-40B4-BE49-F238E27FC236}">
                <a16:creationId xmlns:a16="http://schemas.microsoft.com/office/drawing/2014/main" id="{97E85E0E-8BB7-4DDD-8D1E-5472FE8DA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4332" y="3857845"/>
            <a:ext cx="374653" cy="376266"/>
          </a:xfrm>
          <a:prstGeom prst="rect">
            <a:avLst/>
          </a:prstGeom>
        </p:spPr>
      </p:pic>
      <p:pic>
        <p:nvPicPr>
          <p:cNvPr id="17" name="コンテンツ プレースホルダー 4" descr="抽象, 挿絵 が含まれている画像&#10;&#10;自動的に生成された説明">
            <a:extLst>
              <a:ext uri="{FF2B5EF4-FFF2-40B4-BE49-F238E27FC236}">
                <a16:creationId xmlns:a16="http://schemas.microsoft.com/office/drawing/2014/main" id="{88195EFB-4261-4BF4-BFE1-34DC686AD1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981" y="3822082"/>
            <a:ext cx="364375" cy="408235"/>
          </a:xfrm>
          <a:prstGeom prst="rect">
            <a:avLst/>
          </a:prstGeom>
        </p:spPr>
      </p:pic>
      <p:sp>
        <p:nvSpPr>
          <p:cNvPr id="19" name="吹き出し: 角を丸めた四角形 18">
            <a:extLst>
              <a:ext uri="{FF2B5EF4-FFF2-40B4-BE49-F238E27FC236}">
                <a16:creationId xmlns:a16="http://schemas.microsoft.com/office/drawing/2014/main" id="{53446AE2-5AC8-47B5-A40B-B6F8D5FC12CC}"/>
              </a:ext>
            </a:extLst>
          </p:cNvPr>
          <p:cNvSpPr/>
          <p:nvPr/>
        </p:nvSpPr>
        <p:spPr>
          <a:xfrm>
            <a:off x="2573427" y="3809724"/>
            <a:ext cx="1546797" cy="675933"/>
          </a:xfrm>
          <a:prstGeom prst="wedgeRoundRectCallout">
            <a:avLst>
              <a:gd name="adj1" fmla="val -76606"/>
              <a:gd name="adj2" fmla="val -1948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ピザ！</a:t>
            </a:r>
            <a:endParaRPr kumimoji="1" lang="ja-JP" altLang="en-US" dirty="0"/>
          </a:p>
        </p:txBody>
      </p:sp>
      <p:sp>
        <p:nvSpPr>
          <p:cNvPr id="20" name="吹き出し: 角を丸めた四角形 19">
            <a:extLst>
              <a:ext uri="{FF2B5EF4-FFF2-40B4-BE49-F238E27FC236}">
                <a16:creationId xmlns:a16="http://schemas.microsoft.com/office/drawing/2014/main" id="{8DFB4C4D-6FF3-4CC1-88FE-B7D621910D72}"/>
              </a:ext>
            </a:extLst>
          </p:cNvPr>
          <p:cNvSpPr/>
          <p:nvPr/>
        </p:nvSpPr>
        <p:spPr>
          <a:xfrm>
            <a:off x="7673784" y="3778720"/>
            <a:ext cx="1628659" cy="675933"/>
          </a:xfrm>
          <a:prstGeom prst="wedgeRoundRectCallout">
            <a:avLst>
              <a:gd name="adj1" fmla="val 79842"/>
              <a:gd name="adj2" fmla="val -1402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ピザ！</a:t>
            </a:r>
            <a:endParaRPr kumimoji="1" lang="ja-JP" altLang="en-US" dirty="0"/>
          </a:p>
        </p:txBody>
      </p:sp>
      <p:sp>
        <p:nvSpPr>
          <p:cNvPr id="5" name="テキスト ボックス 4">
            <a:extLst>
              <a:ext uri="{FF2B5EF4-FFF2-40B4-BE49-F238E27FC236}">
                <a16:creationId xmlns:a16="http://schemas.microsoft.com/office/drawing/2014/main" id="{14FF9769-4635-407B-97CF-1562BEFB48C0}"/>
              </a:ext>
            </a:extLst>
          </p:cNvPr>
          <p:cNvSpPr txBox="1"/>
          <p:nvPr/>
        </p:nvSpPr>
        <p:spPr>
          <a:xfrm>
            <a:off x="5673524" y="3364113"/>
            <a:ext cx="553357" cy="369332"/>
          </a:xfrm>
          <a:prstGeom prst="rect">
            <a:avLst/>
          </a:prstGeom>
          <a:noFill/>
        </p:spPr>
        <p:txBody>
          <a:bodyPr wrap="none" rtlCol="0">
            <a:spAutoFit/>
          </a:bodyPr>
          <a:lstStyle/>
          <a:p>
            <a:r>
              <a:rPr kumimoji="1" lang="en-US" altLang="ja-JP" dirty="0"/>
              <a:t>1/2</a:t>
            </a:r>
            <a:endParaRPr kumimoji="1" lang="ja-JP" altLang="en-US" dirty="0"/>
          </a:p>
        </p:txBody>
      </p:sp>
      <p:pic>
        <p:nvPicPr>
          <p:cNvPr id="22" name="図 21" descr="グラフ が含まれている画像&#10;&#10;自動的に生成された説明">
            <a:extLst>
              <a:ext uri="{FF2B5EF4-FFF2-40B4-BE49-F238E27FC236}">
                <a16:creationId xmlns:a16="http://schemas.microsoft.com/office/drawing/2014/main" id="{A8A477B7-666D-4A5F-83A6-DC1AE20C290E}"/>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434762" y="3766766"/>
            <a:ext cx="369570" cy="315487"/>
          </a:xfrm>
          <a:prstGeom prst="rect">
            <a:avLst/>
          </a:prstGeom>
        </p:spPr>
      </p:pic>
      <p:pic>
        <p:nvPicPr>
          <p:cNvPr id="23" name="図 22" descr="グラフ が含まれている画像&#10;&#10;自動的に生成された説明">
            <a:extLst>
              <a:ext uri="{FF2B5EF4-FFF2-40B4-BE49-F238E27FC236}">
                <a16:creationId xmlns:a16="http://schemas.microsoft.com/office/drawing/2014/main" id="{5871DB3C-AB99-4439-AB90-8950A15579B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278776" y="3809724"/>
            <a:ext cx="369570" cy="277842"/>
          </a:xfrm>
          <a:prstGeom prst="rect">
            <a:avLst/>
          </a:prstGeom>
        </p:spPr>
      </p:pic>
    </p:spTree>
    <p:extLst>
      <p:ext uri="{BB962C8B-B14F-4D97-AF65-F5344CB8AC3E}">
        <p14:creationId xmlns:p14="http://schemas.microsoft.com/office/powerpoint/2010/main" val="309647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星と惑星の天体写真のcg&#10;&#10;低い精度で自動的に生成された説明">
            <a:extLst>
              <a:ext uri="{FF2B5EF4-FFF2-40B4-BE49-F238E27FC236}">
                <a16:creationId xmlns:a16="http://schemas.microsoft.com/office/drawing/2014/main" id="{6CC7F679-509F-4474-95CD-D188AF7174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26226" y="894711"/>
            <a:ext cx="1047954" cy="785965"/>
          </a:xfrm>
          <a:prstGeom prst="rect">
            <a:avLst/>
          </a:prstGeom>
        </p:spPr>
      </p:pic>
      <p:sp>
        <p:nvSpPr>
          <p:cNvPr id="15" name="吹き出し: 角を丸めた四角形 14">
            <a:extLst>
              <a:ext uri="{FF2B5EF4-FFF2-40B4-BE49-F238E27FC236}">
                <a16:creationId xmlns:a16="http://schemas.microsoft.com/office/drawing/2014/main" id="{9D3480DC-2846-4A0F-B0E7-52E61AC5F127}"/>
              </a:ext>
            </a:extLst>
          </p:cNvPr>
          <p:cNvSpPr/>
          <p:nvPr/>
        </p:nvSpPr>
        <p:spPr>
          <a:xfrm>
            <a:off x="7409547" y="769622"/>
            <a:ext cx="4186719" cy="5558319"/>
          </a:xfrm>
          <a:prstGeom prst="wedgeRoundRectCallout">
            <a:avLst>
              <a:gd name="adj1" fmla="val -74883"/>
              <a:gd name="adj2" fmla="val -4119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星と惑星のcg&#10;&#10;自動的に生成された説明">
            <a:extLst>
              <a:ext uri="{FF2B5EF4-FFF2-40B4-BE49-F238E27FC236}">
                <a16:creationId xmlns:a16="http://schemas.microsoft.com/office/drawing/2014/main" id="{3B19F60A-584F-482B-95A6-2186330B49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0198" y="5454755"/>
            <a:ext cx="1135968" cy="937955"/>
          </a:xfrm>
          <a:prstGeom prst="rect">
            <a:avLst/>
          </a:prstGeom>
        </p:spPr>
      </p:pic>
      <p:sp>
        <p:nvSpPr>
          <p:cNvPr id="4" name="吹き出し: 角を丸めた四角形 3">
            <a:extLst>
              <a:ext uri="{FF2B5EF4-FFF2-40B4-BE49-F238E27FC236}">
                <a16:creationId xmlns:a16="http://schemas.microsoft.com/office/drawing/2014/main" id="{289BA540-118C-48E9-ABB4-3D2024B2BA02}"/>
              </a:ext>
            </a:extLst>
          </p:cNvPr>
          <p:cNvSpPr/>
          <p:nvPr/>
        </p:nvSpPr>
        <p:spPr>
          <a:xfrm>
            <a:off x="339047" y="681261"/>
            <a:ext cx="4186719" cy="5558319"/>
          </a:xfrm>
          <a:prstGeom prst="wedgeRoundRectCallout">
            <a:avLst>
              <a:gd name="adj1" fmla="val 74250"/>
              <a:gd name="adj2" fmla="val 4206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X</a:t>
            </a:r>
            <a:endParaRPr kumimoji="1" lang="ja-JP" altLang="en-US" dirty="0"/>
          </a:p>
        </p:txBody>
      </p:sp>
      <p:pic>
        <p:nvPicPr>
          <p:cNvPr id="12" name="図 11" descr="挿絵 が含まれている画像&#10;&#10;自動的に生成された説明">
            <a:extLst>
              <a:ext uri="{FF2B5EF4-FFF2-40B4-BE49-F238E27FC236}">
                <a16:creationId xmlns:a16="http://schemas.microsoft.com/office/drawing/2014/main" id="{AA2DA0E8-250A-406E-870F-103739B57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11" y="3155386"/>
            <a:ext cx="1040294" cy="1044773"/>
          </a:xfrm>
          <a:prstGeom prst="rect">
            <a:avLst/>
          </a:prstGeom>
        </p:spPr>
      </p:pic>
      <p:pic>
        <p:nvPicPr>
          <p:cNvPr id="13" name="コンテンツ プレースホルダー 4" descr="抽象, 挿絵 が含まれている画像&#10;&#10;自動的に生成された説明">
            <a:extLst>
              <a:ext uri="{FF2B5EF4-FFF2-40B4-BE49-F238E27FC236}">
                <a16:creationId xmlns:a16="http://schemas.microsoft.com/office/drawing/2014/main" id="{BD9B6389-36A2-4385-84D5-F9F7CADFA68D}"/>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842503" y="3159228"/>
            <a:ext cx="1040295" cy="1165516"/>
          </a:xfrm>
        </p:spPr>
      </p:pic>
      <p:pic>
        <p:nvPicPr>
          <p:cNvPr id="24" name="図 23" descr="ダイアグラム&#10;&#10;自動的に生成された説明">
            <a:extLst>
              <a:ext uri="{FF2B5EF4-FFF2-40B4-BE49-F238E27FC236}">
                <a16:creationId xmlns:a16="http://schemas.microsoft.com/office/drawing/2014/main" id="{B4F4CC15-F499-4DAA-9526-BC21C628F2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268" y="2650858"/>
            <a:ext cx="2003260" cy="1795843"/>
          </a:xfrm>
          <a:prstGeom prst="rect">
            <a:avLst/>
          </a:prstGeom>
        </p:spPr>
      </p:pic>
      <p:pic>
        <p:nvPicPr>
          <p:cNvPr id="28" name="図 27" descr="ダイアグラム&#10;&#10;自動的に生成された説明">
            <a:extLst>
              <a:ext uri="{FF2B5EF4-FFF2-40B4-BE49-F238E27FC236}">
                <a16:creationId xmlns:a16="http://schemas.microsoft.com/office/drawing/2014/main" id="{CA3317DC-E755-4DC5-96B3-51922FFA1E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6381" y="2650859"/>
            <a:ext cx="2003260" cy="1795843"/>
          </a:xfrm>
          <a:prstGeom prst="rect">
            <a:avLst/>
          </a:prstGeom>
        </p:spPr>
      </p:pic>
      <p:sp>
        <p:nvSpPr>
          <p:cNvPr id="29" name="テキスト ボックス 28">
            <a:extLst>
              <a:ext uri="{FF2B5EF4-FFF2-40B4-BE49-F238E27FC236}">
                <a16:creationId xmlns:a16="http://schemas.microsoft.com/office/drawing/2014/main" id="{9E0EB500-55C5-430C-84B5-238C2DB6880E}"/>
              </a:ext>
            </a:extLst>
          </p:cNvPr>
          <p:cNvSpPr txBox="1"/>
          <p:nvPr/>
        </p:nvSpPr>
        <p:spPr>
          <a:xfrm>
            <a:off x="9954265" y="302150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35" name="テキスト ボックス 34">
            <a:extLst>
              <a:ext uri="{FF2B5EF4-FFF2-40B4-BE49-F238E27FC236}">
                <a16:creationId xmlns:a16="http://schemas.microsoft.com/office/drawing/2014/main" id="{91CE5792-F0CE-4A58-89CA-E4C7C56BAE75}"/>
              </a:ext>
            </a:extLst>
          </p:cNvPr>
          <p:cNvSpPr txBox="1"/>
          <p:nvPr/>
        </p:nvSpPr>
        <p:spPr>
          <a:xfrm>
            <a:off x="1600025" y="4446701"/>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36" name="テキスト ボックス 35">
            <a:extLst>
              <a:ext uri="{FF2B5EF4-FFF2-40B4-BE49-F238E27FC236}">
                <a16:creationId xmlns:a16="http://schemas.microsoft.com/office/drawing/2014/main" id="{DC57D22B-F282-4F9F-982B-5D25805D6CD1}"/>
              </a:ext>
            </a:extLst>
          </p:cNvPr>
          <p:cNvSpPr txBox="1"/>
          <p:nvPr/>
        </p:nvSpPr>
        <p:spPr>
          <a:xfrm>
            <a:off x="10139482" y="4446701"/>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16" name="テキスト ボックス 15">
            <a:extLst>
              <a:ext uri="{FF2B5EF4-FFF2-40B4-BE49-F238E27FC236}">
                <a16:creationId xmlns:a16="http://schemas.microsoft.com/office/drawing/2014/main" id="{B9BB42FB-9671-49D4-A5DF-83C06CC1298C}"/>
              </a:ext>
            </a:extLst>
          </p:cNvPr>
          <p:cNvSpPr txBox="1"/>
          <p:nvPr/>
        </p:nvSpPr>
        <p:spPr>
          <a:xfrm>
            <a:off x="5673524" y="3364113"/>
            <a:ext cx="553357" cy="369332"/>
          </a:xfrm>
          <a:prstGeom prst="rect">
            <a:avLst/>
          </a:prstGeom>
          <a:noFill/>
        </p:spPr>
        <p:txBody>
          <a:bodyPr wrap="none" rtlCol="0">
            <a:spAutoFit/>
          </a:bodyPr>
          <a:lstStyle/>
          <a:p>
            <a:r>
              <a:rPr kumimoji="1" lang="en-US" altLang="ja-JP" dirty="0"/>
              <a:t>1/3</a:t>
            </a:r>
            <a:endParaRPr kumimoji="1" lang="ja-JP" altLang="en-US" dirty="0"/>
          </a:p>
        </p:txBody>
      </p:sp>
    </p:spTree>
    <p:extLst>
      <p:ext uri="{BB962C8B-B14F-4D97-AF65-F5344CB8AC3E}">
        <p14:creationId xmlns:p14="http://schemas.microsoft.com/office/powerpoint/2010/main" val="1829213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星と惑星の天体写真のcg&#10;&#10;低い精度で自動的に生成された説明">
            <a:extLst>
              <a:ext uri="{FF2B5EF4-FFF2-40B4-BE49-F238E27FC236}">
                <a16:creationId xmlns:a16="http://schemas.microsoft.com/office/drawing/2014/main" id="{6CC7F679-509F-4474-95CD-D188AF7174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26226" y="894711"/>
            <a:ext cx="1047954" cy="785965"/>
          </a:xfrm>
          <a:prstGeom prst="rect">
            <a:avLst/>
          </a:prstGeom>
        </p:spPr>
      </p:pic>
      <p:sp>
        <p:nvSpPr>
          <p:cNvPr id="15" name="吹き出し: 角を丸めた四角形 14">
            <a:extLst>
              <a:ext uri="{FF2B5EF4-FFF2-40B4-BE49-F238E27FC236}">
                <a16:creationId xmlns:a16="http://schemas.microsoft.com/office/drawing/2014/main" id="{9D3480DC-2846-4A0F-B0E7-52E61AC5F127}"/>
              </a:ext>
            </a:extLst>
          </p:cNvPr>
          <p:cNvSpPr/>
          <p:nvPr/>
        </p:nvSpPr>
        <p:spPr>
          <a:xfrm>
            <a:off x="7409547" y="769622"/>
            <a:ext cx="4186719" cy="5558319"/>
          </a:xfrm>
          <a:prstGeom prst="wedgeRoundRectCallout">
            <a:avLst>
              <a:gd name="adj1" fmla="val -74883"/>
              <a:gd name="adj2" fmla="val -4119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星と惑星のcg&#10;&#10;自動的に生成された説明">
            <a:extLst>
              <a:ext uri="{FF2B5EF4-FFF2-40B4-BE49-F238E27FC236}">
                <a16:creationId xmlns:a16="http://schemas.microsoft.com/office/drawing/2014/main" id="{3B19F60A-584F-482B-95A6-2186330B49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0198" y="5454755"/>
            <a:ext cx="1135968" cy="937955"/>
          </a:xfrm>
          <a:prstGeom prst="rect">
            <a:avLst/>
          </a:prstGeom>
        </p:spPr>
      </p:pic>
      <p:sp>
        <p:nvSpPr>
          <p:cNvPr id="4" name="吹き出し: 角を丸めた四角形 3">
            <a:extLst>
              <a:ext uri="{FF2B5EF4-FFF2-40B4-BE49-F238E27FC236}">
                <a16:creationId xmlns:a16="http://schemas.microsoft.com/office/drawing/2014/main" id="{289BA540-118C-48E9-ABB4-3D2024B2BA02}"/>
              </a:ext>
            </a:extLst>
          </p:cNvPr>
          <p:cNvSpPr/>
          <p:nvPr/>
        </p:nvSpPr>
        <p:spPr>
          <a:xfrm>
            <a:off x="339047" y="681261"/>
            <a:ext cx="4186719" cy="5558319"/>
          </a:xfrm>
          <a:prstGeom prst="wedgeRoundRectCallout">
            <a:avLst>
              <a:gd name="adj1" fmla="val 74250"/>
              <a:gd name="adj2" fmla="val 4206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X</a:t>
            </a:r>
            <a:endParaRPr kumimoji="1" lang="ja-JP" altLang="en-US" dirty="0"/>
          </a:p>
        </p:txBody>
      </p:sp>
      <p:pic>
        <p:nvPicPr>
          <p:cNvPr id="24" name="図 23" descr="ダイアグラム&#10;&#10;自動的に生成された説明">
            <a:extLst>
              <a:ext uri="{FF2B5EF4-FFF2-40B4-BE49-F238E27FC236}">
                <a16:creationId xmlns:a16="http://schemas.microsoft.com/office/drawing/2014/main" id="{B4F4CC15-F499-4DAA-9526-BC21C628F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8" y="2650858"/>
            <a:ext cx="2003260" cy="1795843"/>
          </a:xfrm>
          <a:prstGeom prst="rect">
            <a:avLst/>
          </a:prstGeom>
        </p:spPr>
      </p:pic>
      <p:pic>
        <p:nvPicPr>
          <p:cNvPr id="28" name="図 27" descr="ダイアグラム&#10;&#10;自動的に生成された説明">
            <a:extLst>
              <a:ext uri="{FF2B5EF4-FFF2-40B4-BE49-F238E27FC236}">
                <a16:creationId xmlns:a16="http://schemas.microsoft.com/office/drawing/2014/main" id="{CA3317DC-E755-4DC5-96B3-51922FFA1E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6381" y="2650859"/>
            <a:ext cx="2003260" cy="1795843"/>
          </a:xfrm>
          <a:prstGeom prst="rect">
            <a:avLst/>
          </a:prstGeom>
        </p:spPr>
      </p:pic>
      <p:sp>
        <p:nvSpPr>
          <p:cNvPr id="29" name="テキスト ボックス 28">
            <a:extLst>
              <a:ext uri="{FF2B5EF4-FFF2-40B4-BE49-F238E27FC236}">
                <a16:creationId xmlns:a16="http://schemas.microsoft.com/office/drawing/2014/main" id="{9E0EB500-55C5-430C-84B5-238C2DB6880E}"/>
              </a:ext>
            </a:extLst>
          </p:cNvPr>
          <p:cNvSpPr txBox="1"/>
          <p:nvPr/>
        </p:nvSpPr>
        <p:spPr>
          <a:xfrm>
            <a:off x="9954265" y="302150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35" name="テキスト ボックス 34">
            <a:extLst>
              <a:ext uri="{FF2B5EF4-FFF2-40B4-BE49-F238E27FC236}">
                <a16:creationId xmlns:a16="http://schemas.microsoft.com/office/drawing/2014/main" id="{91CE5792-F0CE-4A58-89CA-E4C7C56BAE75}"/>
              </a:ext>
            </a:extLst>
          </p:cNvPr>
          <p:cNvSpPr txBox="1"/>
          <p:nvPr/>
        </p:nvSpPr>
        <p:spPr>
          <a:xfrm>
            <a:off x="1600025" y="4446701"/>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36" name="テキスト ボックス 35">
            <a:extLst>
              <a:ext uri="{FF2B5EF4-FFF2-40B4-BE49-F238E27FC236}">
                <a16:creationId xmlns:a16="http://schemas.microsoft.com/office/drawing/2014/main" id="{DC57D22B-F282-4F9F-982B-5D25805D6CD1}"/>
              </a:ext>
            </a:extLst>
          </p:cNvPr>
          <p:cNvSpPr txBox="1"/>
          <p:nvPr/>
        </p:nvSpPr>
        <p:spPr>
          <a:xfrm>
            <a:off x="10139482" y="4446701"/>
            <a:ext cx="333746" cy="369332"/>
          </a:xfrm>
          <a:prstGeom prst="rect">
            <a:avLst/>
          </a:prstGeom>
          <a:noFill/>
        </p:spPr>
        <p:txBody>
          <a:bodyPr wrap="none" rtlCol="0">
            <a:spAutoFit/>
          </a:bodyPr>
          <a:lstStyle/>
          <a:p>
            <a:r>
              <a:rPr kumimoji="1" lang="en-US" altLang="ja-JP" dirty="0"/>
              <a:t>Y</a:t>
            </a:r>
            <a:endParaRPr kumimoji="1" lang="ja-JP" altLang="en-US" dirty="0"/>
          </a:p>
        </p:txBody>
      </p:sp>
      <p:pic>
        <p:nvPicPr>
          <p:cNvPr id="16" name="図 15" descr="挿絵 が含まれている画像&#10;&#10;自動的に生成された説明">
            <a:extLst>
              <a:ext uri="{FF2B5EF4-FFF2-40B4-BE49-F238E27FC236}">
                <a16:creationId xmlns:a16="http://schemas.microsoft.com/office/drawing/2014/main" id="{97E85E0E-8BB7-4DDD-8D1E-5472FE8DA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4332" y="3857845"/>
            <a:ext cx="374653" cy="376266"/>
          </a:xfrm>
          <a:prstGeom prst="rect">
            <a:avLst/>
          </a:prstGeom>
        </p:spPr>
      </p:pic>
      <p:pic>
        <p:nvPicPr>
          <p:cNvPr id="17" name="コンテンツ プレースホルダー 4" descr="抽象, 挿絵 が含まれている画像&#10;&#10;自動的に生成された説明">
            <a:extLst>
              <a:ext uri="{FF2B5EF4-FFF2-40B4-BE49-F238E27FC236}">
                <a16:creationId xmlns:a16="http://schemas.microsoft.com/office/drawing/2014/main" id="{88195EFB-4261-4BF4-BFE1-34DC686AD1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981" y="3822082"/>
            <a:ext cx="364375" cy="408235"/>
          </a:xfrm>
          <a:prstGeom prst="rect">
            <a:avLst/>
          </a:prstGeom>
        </p:spPr>
      </p:pic>
      <p:sp>
        <p:nvSpPr>
          <p:cNvPr id="19" name="吹き出し: 角を丸めた四角形 18">
            <a:extLst>
              <a:ext uri="{FF2B5EF4-FFF2-40B4-BE49-F238E27FC236}">
                <a16:creationId xmlns:a16="http://schemas.microsoft.com/office/drawing/2014/main" id="{53446AE2-5AC8-47B5-A40B-B6F8D5FC12CC}"/>
              </a:ext>
            </a:extLst>
          </p:cNvPr>
          <p:cNvSpPr/>
          <p:nvPr/>
        </p:nvSpPr>
        <p:spPr>
          <a:xfrm>
            <a:off x="2573427" y="3809724"/>
            <a:ext cx="1546797" cy="675933"/>
          </a:xfrm>
          <a:prstGeom prst="wedgeRoundRectCallout">
            <a:avLst>
              <a:gd name="adj1" fmla="val -76606"/>
              <a:gd name="adj2" fmla="val -1948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ピザ！</a:t>
            </a:r>
            <a:endParaRPr kumimoji="1" lang="ja-JP" altLang="en-US" dirty="0"/>
          </a:p>
        </p:txBody>
      </p:sp>
      <p:sp>
        <p:nvSpPr>
          <p:cNvPr id="20" name="吹き出し: 角を丸めた四角形 19">
            <a:extLst>
              <a:ext uri="{FF2B5EF4-FFF2-40B4-BE49-F238E27FC236}">
                <a16:creationId xmlns:a16="http://schemas.microsoft.com/office/drawing/2014/main" id="{8DFB4C4D-6FF3-4CC1-88FE-B7D621910D72}"/>
              </a:ext>
            </a:extLst>
          </p:cNvPr>
          <p:cNvSpPr/>
          <p:nvPr/>
        </p:nvSpPr>
        <p:spPr>
          <a:xfrm>
            <a:off x="7673784" y="3778720"/>
            <a:ext cx="1628659" cy="675933"/>
          </a:xfrm>
          <a:prstGeom prst="wedgeRoundRectCallout">
            <a:avLst>
              <a:gd name="adj1" fmla="val 79842"/>
              <a:gd name="adj2" fmla="val -1402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ピザ！</a:t>
            </a:r>
            <a:endParaRPr kumimoji="1" lang="ja-JP" altLang="en-US" dirty="0"/>
          </a:p>
        </p:txBody>
      </p:sp>
      <p:sp>
        <p:nvSpPr>
          <p:cNvPr id="5" name="テキスト ボックス 4">
            <a:extLst>
              <a:ext uri="{FF2B5EF4-FFF2-40B4-BE49-F238E27FC236}">
                <a16:creationId xmlns:a16="http://schemas.microsoft.com/office/drawing/2014/main" id="{14FF9769-4635-407B-97CF-1562BEFB48C0}"/>
              </a:ext>
            </a:extLst>
          </p:cNvPr>
          <p:cNvSpPr txBox="1"/>
          <p:nvPr/>
        </p:nvSpPr>
        <p:spPr>
          <a:xfrm>
            <a:off x="5673524" y="3364113"/>
            <a:ext cx="553357" cy="369332"/>
          </a:xfrm>
          <a:prstGeom prst="rect">
            <a:avLst/>
          </a:prstGeom>
          <a:noFill/>
        </p:spPr>
        <p:txBody>
          <a:bodyPr wrap="none" rtlCol="0">
            <a:spAutoFit/>
          </a:bodyPr>
          <a:lstStyle/>
          <a:p>
            <a:r>
              <a:rPr kumimoji="1" lang="en-US" altLang="ja-JP" dirty="0"/>
              <a:t>1/3</a:t>
            </a:r>
            <a:endParaRPr kumimoji="1" lang="ja-JP" altLang="en-US" dirty="0"/>
          </a:p>
        </p:txBody>
      </p:sp>
      <p:pic>
        <p:nvPicPr>
          <p:cNvPr id="22" name="図 21" descr="グラフ が含まれている画像&#10;&#10;自動的に生成された説明">
            <a:extLst>
              <a:ext uri="{FF2B5EF4-FFF2-40B4-BE49-F238E27FC236}">
                <a16:creationId xmlns:a16="http://schemas.microsoft.com/office/drawing/2014/main" id="{A8A477B7-666D-4A5F-83A6-DC1AE20C290E}"/>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434762" y="3766766"/>
            <a:ext cx="369570" cy="315487"/>
          </a:xfrm>
          <a:prstGeom prst="rect">
            <a:avLst/>
          </a:prstGeom>
        </p:spPr>
      </p:pic>
      <p:pic>
        <p:nvPicPr>
          <p:cNvPr id="23" name="図 22" descr="グラフ が含まれている画像&#10;&#10;自動的に生成された説明">
            <a:extLst>
              <a:ext uri="{FF2B5EF4-FFF2-40B4-BE49-F238E27FC236}">
                <a16:creationId xmlns:a16="http://schemas.microsoft.com/office/drawing/2014/main" id="{5871DB3C-AB99-4439-AB90-8950A15579B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278776" y="3809724"/>
            <a:ext cx="369570" cy="277842"/>
          </a:xfrm>
          <a:prstGeom prst="rect">
            <a:avLst/>
          </a:prstGeom>
        </p:spPr>
      </p:pic>
    </p:spTree>
    <p:extLst>
      <p:ext uri="{BB962C8B-B14F-4D97-AF65-F5344CB8AC3E}">
        <p14:creationId xmlns:p14="http://schemas.microsoft.com/office/powerpoint/2010/main" val="364218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吹き出し: 角を丸めた四角形 76">
            <a:extLst>
              <a:ext uri="{FF2B5EF4-FFF2-40B4-BE49-F238E27FC236}">
                <a16:creationId xmlns:a16="http://schemas.microsoft.com/office/drawing/2014/main" id="{EEAAD8EE-2F8B-47F2-AF4A-A59B0ABF6091}"/>
              </a:ext>
            </a:extLst>
          </p:cNvPr>
          <p:cNvSpPr/>
          <p:nvPr/>
        </p:nvSpPr>
        <p:spPr>
          <a:xfrm>
            <a:off x="10955761" y="3468646"/>
            <a:ext cx="895350" cy="1664961"/>
          </a:xfrm>
          <a:prstGeom prst="wedgeRoundRectCallout">
            <a:avLst>
              <a:gd name="adj1" fmla="val -67641"/>
              <a:gd name="adj2" fmla="val 6435"/>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76" name="吹き出し: 角を丸めた四角形 75">
            <a:extLst>
              <a:ext uri="{FF2B5EF4-FFF2-40B4-BE49-F238E27FC236}">
                <a16:creationId xmlns:a16="http://schemas.microsoft.com/office/drawing/2014/main" id="{887570BF-4CC4-4E88-8007-76AC4769EB37}"/>
              </a:ext>
            </a:extLst>
          </p:cNvPr>
          <p:cNvSpPr/>
          <p:nvPr/>
        </p:nvSpPr>
        <p:spPr>
          <a:xfrm>
            <a:off x="8696325" y="1506864"/>
            <a:ext cx="895350" cy="1664961"/>
          </a:xfrm>
          <a:prstGeom prst="wedgeRoundRectCallout">
            <a:avLst>
              <a:gd name="adj1" fmla="val 104699"/>
              <a:gd name="adj2" fmla="val -901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graphicFrame>
        <p:nvGraphicFramePr>
          <p:cNvPr id="4" name="表 4">
            <a:extLst>
              <a:ext uri="{FF2B5EF4-FFF2-40B4-BE49-F238E27FC236}">
                <a16:creationId xmlns:a16="http://schemas.microsoft.com/office/drawing/2014/main" id="{E0267181-2DAA-47D7-B0C7-1B87737D4EB7}"/>
              </a:ext>
            </a:extLst>
          </p:cNvPr>
          <p:cNvGraphicFramePr>
            <a:graphicFrameLocks noGrp="1"/>
          </p:cNvGraphicFramePr>
          <p:nvPr/>
        </p:nvGraphicFramePr>
        <p:xfrm>
          <a:off x="613120" y="1105167"/>
          <a:ext cx="3127917"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306269">
                  <a:extLst>
                    <a:ext uri="{9D8B030D-6E8A-4147-A177-3AD203B41FA5}">
                      <a16:colId xmlns:a16="http://schemas.microsoft.com/office/drawing/2014/main" val="4246787698"/>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1/1</a:t>
                      </a:r>
                      <a:endParaRPr kumimoji="1" lang="ja-JP" altLang="en-US" sz="1400" dirty="0"/>
                    </a:p>
                  </a:txBody>
                  <a:tcPr/>
                </a:tc>
                <a:tc>
                  <a:txBody>
                    <a:bodyPr/>
                    <a:lstStyle/>
                    <a:p>
                      <a:r>
                        <a:rPr kumimoji="1" lang="ja-JP" altLang="en-US" sz="1400" dirty="0"/>
                        <a:t>パスタ</a:t>
                      </a:r>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1/2</a:t>
                      </a:r>
                      <a:endParaRPr kumimoji="1" lang="ja-JP" altLang="en-US" sz="1400" dirty="0"/>
                    </a:p>
                  </a:txBody>
                  <a:tcPr/>
                </a:tc>
                <a:tc>
                  <a:txBody>
                    <a:bodyPr/>
                    <a:lstStyle/>
                    <a:p>
                      <a:r>
                        <a:rPr kumimoji="1" lang="ja-JP" altLang="en-US" sz="1400" dirty="0"/>
                        <a:t>ピザ</a:t>
                      </a:r>
                    </a:p>
                  </a:txBody>
                  <a:tcPr/>
                </a:tc>
                <a:tc>
                  <a:txBody>
                    <a:bodyPr/>
                    <a:lstStyle/>
                    <a:p>
                      <a:r>
                        <a:rPr kumimoji="1" lang="ja-JP" altLang="en-US" sz="1400" dirty="0"/>
                        <a:t>ピザ</a:t>
                      </a:r>
                    </a:p>
                  </a:txBody>
                  <a:tcPr/>
                </a:tc>
                <a:extLst>
                  <a:ext uri="{0D108BD9-81ED-4DB2-BD59-A6C34878D82A}">
                    <a16:rowId xmlns:a16="http://schemas.microsoft.com/office/drawing/2014/main" val="4044498023"/>
                  </a:ext>
                </a:extLst>
              </a:tr>
              <a:tr h="370840">
                <a:tc>
                  <a:txBody>
                    <a:bodyPr/>
                    <a:lstStyle/>
                    <a:p>
                      <a:r>
                        <a:rPr kumimoji="1" lang="en-US" altLang="ja-JP" sz="1400" dirty="0"/>
                        <a:t>1/3</a:t>
                      </a:r>
                      <a:endParaRPr kumimoji="1" lang="ja-JP" altLang="en-US" sz="1400" dirty="0"/>
                    </a:p>
                  </a:txBody>
                  <a:tcPr/>
                </a:tc>
                <a:tc>
                  <a:txBody>
                    <a:bodyPr/>
                    <a:lstStyle/>
                    <a:p>
                      <a:r>
                        <a:rPr kumimoji="1" lang="ja-JP" altLang="en-US" sz="1400" dirty="0"/>
                        <a:t>ピザ</a:t>
                      </a:r>
                    </a:p>
                  </a:txBody>
                  <a:tcPr/>
                </a:tc>
                <a:tc>
                  <a:txBody>
                    <a:bodyPr/>
                    <a:lstStyle/>
                    <a:p>
                      <a:r>
                        <a:rPr kumimoji="1" lang="ja-JP" altLang="en-US" sz="1400" dirty="0"/>
                        <a:t>ピザ</a:t>
                      </a:r>
                    </a:p>
                  </a:txBody>
                  <a:tcPr/>
                </a:tc>
                <a:extLst>
                  <a:ext uri="{0D108BD9-81ED-4DB2-BD59-A6C34878D82A}">
                    <a16:rowId xmlns:a16="http://schemas.microsoft.com/office/drawing/2014/main" val="1493903887"/>
                  </a:ext>
                </a:extLst>
              </a:tr>
              <a:tr h="370840">
                <a:tc>
                  <a:txBody>
                    <a:bodyPr/>
                    <a:lstStyle/>
                    <a:p>
                      <a:r>
                        <a:rPr kumimoji="1" lang="en-US" altLang="ja-JP" sz="1400" dirty="0"/>
                        <a:t>1/4</a:t>
                      </a:r>
                      <a:endParaRPr kumimoji="1" lang="ja-JP" altLang="en-US" sz="1400" dirty="0"/>
                    </a:p>
                  </a:txBody>
                  <a:tcPr/>
                </a:tc>
                <a:tc>
                  <a:txBody>
                    <a:bodyPr/>
                    <a:lstStyle/>
                    <a:p>
                      <a:r>
                        <a:rPr kumimoji="1" lang="ja-JP" altLang="en-US" sz="1400" dirty="0"/>
                        <a:t>パスタ</a:t>
                      </a:r>
                    </a:p>
                  </a:txBody>
                  <a:tcPr/>
                </a:tc>
                <a:tc>
                  <a:txBody>
                    <a:bodyPr/>
                    <a:lstStyle/>
                    <a:p>
                      <a:r>
                        <a:rPr kumimoji="1" lang="ja-JP" altLang="en-US" sz="1400" dirty="0"/>
                        <a:t>ピザ</a:t>
                      </a:r>
                    </a:p>
                  </a:txBody>
                  <a:tcPr/>
                </a:tc>
                <a:extLst>
                  <a:ext uri="{0D108BD9-81ED-4DB2-BD59-A6C34878D82A}">
                    <a16:rowId xmlns:a16="http://schemas.microsoft.com/office/drawing/2014/main" val="424967911"/>
                  </a:ext>
                </a:extLst>
              </a:tr>
              <a:tr h="370840">
                <a:tc>
                  <a:txBody>
                    <a:bodyPr/>
                    <a:lstStyle/>
                    <a:p>
                      <a:r>
                        <a:rPr kumimoji="1" lang="en-US" altLang="ja-JP" sz="1400" dirty="0"/>
                        <a:t>1/5</a:t>
                      </a:r>
                      <a:endParaRPr kumimoji="1" lang="ja-JP" altLang="en-US" sz="1400" dirty="0"/>
                    </a:p>
                  </a:txBody>
                  <a:tcPr/>
                </a:tc>
                <a:tc>
                  <a:txBody>
                    <a:bodyPr/>
                    <a:lstStyle/>
                    <a:p>
                      <a:r>
                        <a:rPr kumimoji="1" lang="ja-JP" altLang="en-US" sz="1400" dirty="0"/>
                        <a:t>パスタ</a:t>
                      </a:r>
                    </a:p>
                  </a:txBody>
                  <a:tcPr/>
                </a:tc>
                <a:tc>
                  <a:txBody>
                    <a:bodyPr/>
                    <a:lstStyle/>
                    <a:p>
                      <a:r>
                        <a:rPr kumimoji="1" lang="ja-JP" altLang="en-US" sz="1400" dirty="0"/>
                        <a:t>パスタ</a:t>
                      </a:r>
                    </a:p>
                  </a:txBody>
                  <a:tcPr/>
                </a:tc>
                <a:extLst>
                  <a:ext uri="{0D108BD9-81ED-4DB2-BD59-A6C34878D82A}">
                    <a16:rowId xmlns:a16="http://schemas.microsoft.com/office/drawing/2014/main" val="889381387"/>
                  </a:ext>
                </a:extLst>
              </a:tr>
              <a:tr h="370840">
                <a:tc>
                  <a:txBody>
                    <a:bodyPr/>
                    <a:lstStyle/>
                    <a:p>
                      <a:r>
                        <a:rPr kumimoji="1" lang="en-US" altLang="ja-JP" sz="1400" dirty="0"/>
                        <a:t>1/6</a:t>
                      </a:r>
                      <a:endParaRPr kumimoji="1" lang="ja-JP" altLang="en-US" sz="1400" dirty="0"/>
                    </a:p>
                  </a:txBody>
                  <a:tcPr/>
                </a:tc>
                <a:tc>
                  <a:txBody>
                    <a:bodyPr/>
                    <a:lstStyle/>
                    <a:p>
                      <a:r>
                        <a:rPr kumimoji="1" lang="ja-JP" altLang="en-US" sz="1400" dirty="0"/>
                        <a:t>ピザ</a:t>
                      </a:r>
                    </a:p>
                  </a:txBody>
                  <a:tcPr/>
                </a:tc>
                <a:tc>
                  <a:txBody>
                    <a:bodyPr/>
                    <a:lstStyle/>
                    <a:p>
                      <a:r>
                        <a:rPr kumimoji="1" lang="ja-JP" altLang="en-US" sz="1400" dirty="0"/>
                        <a:t>ピザ</a:t>
                      </a:r>
                    </a:p>
                  </a:txBody>
                  <a:tcPr/>
                </a:tc>
                <a:extLst>
                  <a:ext uri="{0D108BD9-81ED-4DB2-BD59-A6C34878D82A}">
                    <a16:rowId xmlns:a16="http://schemas.microsoft.com/office/drawing/2014/main" val="3090470735"/>
                  </a:ext>
                </a:extLst>
              </a:tr>
              <a:tr h="370840">
                <a:tc>
                  <a:txBody>
                    <a:bodyPr/>
                    <a:lstStyle/>
                    <a:p>
                      <a:r>
                        <a:rPr kumimoji="1" lang="en-US" altLang="ja-JP" sz="1400" dirty="0"/>
                        <a:t>1/7</a:t>
                      </a:r>
                      <a:endParaRPr kumimoji="1" lang="ja-JP" altLang="en-US" sz="1400" dirty="0"/>
                    </a:p>
                  </a:txBody>
                  <a:tcPr/>
                </a:tc>
                <a:tc>
                  <a:txBody>
                    <a:bodyPr/>
                    <a:lstStyle/>
                    <a:p>
                      <a:r>
                        <a:rPr kumimoji="1" lang="ja-JP" altLang="en-US" sz="1400" dirty="0"/>
                        <a:t>ピザ</a:t>
                      </a:r>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1/8</a:t>
                      </a:r>
                      <a:endParaRPr kumimoji="1" lang="ja-JP" altLang="en-US" sz="1400" dirty="0"/>
                    </a:p>
                  </a:txBody>
                  <a:tcPr/>
                </a:tc>
                <a:tc>
                  <a:txBody>
                    <a:bodyPr/>
                    <a:lstStyle/>
                    <a:p>
                      <a:r>
                        <a:rPr kumimoji="1" lang="ja-JP" altLang="en-US" sz="1400" dirty="0"/>
                        <a:t>パスタ</a:t>
                      </a:r>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1/9</a:t>
                      </a:r>
                      <a:endParaRPr kumimoji="1" lang="ja-JP" altLang="en-US" sz="1400" dirty="0"/>
                    </a:p>
                  </a:txBody>
                  <a:tcPr/>
                </a:tc>
                <a:tc>
                  <a:txBody>
                    <a:bodyPr/>
                    <a:lstStyle/>
                    <a:p>
                      <a:r>
                        <a:rPr kumimoji="1" lang="ja-JP" altLang="en-US" sz="1400" dirty="0"/>
                        <a:t>パスタ</a:t>
                      </a:r>
                    </a:p>
                  </a:txBody>
                  <a:tcPr/>
                </a:tc>
                <a:tc>
                  <a:txBody>
                    <a:bodyPr/>
                    <a:lstStyle/>
                    <a:p>
                      <a:r>
                        <a:rPr kumimoji="1" lang="ja-JP" altLang="en-US" sz="1400" dirty="0"/>
                        <a:t>パスタ</a:t>
                      </a:r>
                    </a:p>
                  </a:txBody>
                  <a:tcPr/>
                </a:tc>
                <a:extLst>
                  <a:ext uri="{0D108BD9-81ED-4DB2-BD59-A6C34878D82A}">
                    <a16:rowId xmlns:a16="http://schemas.microsoft.com/office/drawing/2014/main" val="3061714466"/>
                  </a:ext>
                </a:extLst>
              </a:tr>
              <a:tr h="370840">
                <a:tc>
                  <a:txBody>
                    <a:bodyPr/>
                    <a:lstStyle/>
                    <a:p>
                      <a:r>
                        <a:rPr kumimoji="1" lang="en-US" altLang="ja-JP" sz="1400" dirty="0"/>
                        <a:t>1/10</a:t>
                      </a:r>
                      <a:endParaRPr kumimoji="1" lang="ja-JP" altLang="en-US" sz="1400" dirty="0"/>
                    </a:p>
                  </a:txBody>
                  <a:tcPr/>
                </a:tc>
                <a:tc>
                  <a:txBody>
                    <a:bodyPr/>
                    <a:lstStyle/>
                    <a:p>
                      <a:r>
                        <a:rPr kumimoji="1" lang="ja-JP" altLang="en-US" sz="1400" dirty="0"/>
                        <a:t>パスタ</a:t>
                      </a:r>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1/11</a:t>
                      </a:r>
                      <a:endParaRPr kumimoji="1" lang="ja-JP" altLang="en-US" sz="1400" dirty="0"/>
                    </a:p>
                  </a:txBody>
                  <a:tcPr/>
                </a:tc>
                <a:tc>
                  <a:txBody>
                    <a:bodyPr/>
                    <a:lstStyle/>
                    <a:p>
                      <a:r>
                        <a:rPr kumimoji="1" lang="ja-JP" altLang="en-US" sz="1400" dirty="0"/>
                        <a:t>ピザ</a:t>
                      </a:r>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pic>
        <p:nvPicPr>
          <p:cNvPr id="27" name="図 26" descr="皿の上の食べ物&#10;&#10;中程度の精度で自動的に生成された説明">
            <a:extLst>
              <a:ext uri="{FF2B5EF4-FFF2-40B4-BE49-F238E27FC236}">
                <a16:creationId xmlns:a16="http://schemas.microsoft.com/office/drawing/2014/main" id="{D38EE902-8774-4C12-A154-7C58178AFB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31355" y="1486172"/>
            <a:ext cx="384788" cy="272959"/>
          </a:xfrm>
          <a:prstGeom prst="rect">
            <a:avLst/>
          </a:prstGeom>
        </p:spPr>
      </p:pic>
      <p:pic>
        <p:nvPicPr>
          <p:cNvPr id="28" name="図 27" descr="皿の上の食べ物&#10;&#10;中程度の精度で自動的に生成された説明">
            <a:extLst>
              <a:ext uri="{FF2B5EF4-FFF2-40B4-BE49-F238E27FC236}">
                <a16:creationId xmlns:a16="http://schemas.microsoft.com/office/drawing/2014/main" id="{EA73BB74-103B-43E5-B984-E40666BB827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51028" y="2588026"/>
            <a:ext cx="384788" cy="272959"/>
          </a:xfrm>
          <a:prstGeom prst="rect">
            <a:avLst/>
          </a:prstGeom>
        </p:spPr>
      </p:pic>
      <p:pic>
        <p:nvPicPr>
          <p:cNvPr id="29" name="図 28" descr="皿の上の食べ物&#10;&#10;中程度の精度で自動的に生成された説明">
            <a:extLst>
              <a:ext uri="{FF2B5EF4-FFF2-40B4-BE49-F238E27FC236}">
                <a16:creationId xmlns:a16="http://schemas.microsoft.com/office/drawing/2014/main" id="{240AA5B4-0397-47A5-B108-1F68E4FAFAB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49145" y="2997984"/>
            <a:ext cx="384788" cy="272959"/>
          </a:xfrm>
          <a:prstGeom prst="rect">
            <a:avLst/>
          </a:prstGeom>
        </p:spPr>
      </p:pic>
      <p:pic>
        <p:nvPicPr>
          <p:cNvPr id="30" name="図 29" descr="皿の上の食べ物&#10;&#10;中程度の精度で自動的に生成された説明">
            <a:extLst>
              <a:ext uri="{FF2B5EF4-FFF2-40B4-BE49-F238E27FC236}">
                <a16:creationId xmlns:a16="http://schemas.microsoft.com/office/drawing/2014/main" id="{B868AE99-6025-44C1-9139-72FCE92E4B6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57443" y="4153738"/>
            <a:ext cx="384788" cy="272959"/>
          </a:xfrm>
          <a:prstGeom prst="rect">
            <a:avLst/>
          </a:prstGeom>
        </p:spPr>
      </p:pic>
      <p:pic>
        <p:nvPicPr>
          <p:cNvPr id="31" name="図 30" descr="皿の上の食べ物&#10;&#10;中程度の精度で自動的に生成された説明">
            <a:extLst>
              <a:ext uri="{FF2B5EF4-FFF2-40B4-BE49-F238E27FC236}">
                <a16:creationId xmlns:a16="http://schemas.microsoft.com/office/drawing/2014/main" id="{B32FA0E8-5C8B-45BF-96C1-8A403E7815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7070" y="4817879"/>
            <a:ext cx="384788" cy="272959"/>
          </a:xfrm>
          <a:prstGeom prst="rect">
            <a:avLst/>
          </a:prstGeom>
        </p:spPr>
      </p:pic>
      <p:pic>
        <p:nvPicPr>
          <p:cNvPr id="32" name="図 31" descr="皿の上の食べ物&#10;&#10;中程度の精度で自動的に生成された説明">
            <a:extLst>
              <a:ext uri="{FF2B5EF4-FFF2-40B4-BE49-F238E27FC236}">
                <a16:creationId xmlns:a16="http://schemas.microsoft.com/office/drawing/2014/main" id="{F9159110-A116-44EB-BDBF-BF2409A82B9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7070" y="4486563"/>
            <a:ext cx="384788" cy="272959"/>
          </a:xfrm>
          <a:prstGeom prst="rect">
            <a:avLst/>
          </a:prstGeom>
        </p:spPr>
      </p:pic>
      <p:pic>
        <p:nvPicPr>
          <p:cNvPr id="37" name="図 36" descr="グラフ が含まれている画像&#10;&#10;自動的に生成された説明">
            <a:extLst>
              <a:ext uri="{FF2B5EF4-FFF2-40B4-BE49-F238E27FC236}">
                <a16:creationId xmlns:a16="http://schemas.microsoft.com/office/drawing/2014/main" id="{C502C582-21D6-4CC9-9DCA-B2B609D1B0D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72663" y="1856657"/>
            <a:ext cx="319752" cy="272959"/>
          </a:xfrm>
          <a:prstGeom prst="rect">
            <a:avLst/>
          </a:prstGeom>
        </p:spPr>
      </p:pic>
      <p:pic>
        <p:nvPicPr>
          <p:cNvPr id="38" name="図 37" descr="グラフ が含まれている画像&#10;&#10;自動的に生成された説明">
            <a:extLst>
              <a:ext uri="{FF2B5EF4-FFF2-40B4-BE49-F238E27FC236}">
                <a16:creationId xmlns:a16="http://schemas.microsoft.com/office/drawing/2014/main" id="{6DD34C0B-B99D-412F-93D2-41D5836F1B0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80683" y="2230438"/>
            <a:ext cx="319752" cy="272959"/>
          </a:xfrm>
          <a:prstGeom prst="rect">
            <a:avLst/>
          </a:prstGeom>
        </p:spPr>
      </p:pic>
      <p:pic>
        <p:nvPicPr>
          <p:cNvPr id="39" name="図 38" descr="グラフ が含まれている画像&#10;&#10;自動的に生成された説明">
            <a:extLst>
              <a:ext uri="{FF2B5EF4-FFF2-40B4-BE49-F238E27FC236}">
                <a16:creationId xmlns:a16="http://schemas.microsoft.com/office/drawing/2014/main" id="{4904F032-4B21-43A7-B180-27C4447144B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80683" y="3334695"/>
            <a:ext cx="319752" cy="272959"/>
          </a:xfrm>
          <a:prstGeom prst="rect">
            <a:avLst/>
          </a:prstGeom>
        </p:spPr>
      </p:pic>
      <p:pic>
        <p:nvPicPr>
          <p:cNvPr id="40" name="図 39" descr="グラフ が含まれている画像&#10;&#10;自動的に生成された説明">
            <a:extLst>
              <a:ext uri="{FF2B5EF4-FFF2-40B4-BE49-F238E27FC236}">
                <a16:creationId xmlns:a16="http://schemas.microsoft.com/office/drawing/2014/main" id="{07556F92-A7BD-4B53-A574-56B0A03EEED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99588" y="3719728"/>
            <a:ext cx="319752" cy="272959"/>
          </a:xfrm>
          <a:prstGeom prst="rect">
            <a:avLst/>
          </a:prstGeom>
        </p:spPr>
      </p:pic>
      <p:pic>
        <p:nvPicPr>
          <p:cNvPr id="41" name="図 40" descr="グラフ が含まれている画像&#10;&#10;自動的に生成された説明">
            <a:extLst>
              <a:ext uri="{FF2B5EF4-FFF2-40B4-BE49-F238E27FC236}">
                <a16:creationId xmlns:a16="http://schemas.microsoft.com/office/drawing/2014/main" id="{2DF3248E-7998-424A-8B23-18BF77386F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80683" y="5181235"/>
            <a:ext cx="319752" cy="272959"/>
          </a:xfrm>
          <a:prstGeom prst="rect">
            <a:avLst/>
          </a:prstGeom>
        </p:spPr>
      </p:pic>
      <p:pic>
        <p:nvPicPr>
          <p:cNvPr id="49" name="図 48" descr="皿の上の食べ物&#10;&#10;中程度の精度で自動的に生成された説明">
            <a:extLst>
              <a:ext uri="{FF2B5EF4-FFF2-40B4-BE49-F238E27FC236}">
                <a16:creationId xmlns:a16="http://schemas.microsoft.com/office/drawing/2014/main" id="{EBEE8BED-F7D5-41AA-8CA6-A4D947EAE69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56276" y="1534438"/>
            <a:ext cx="384788" cy="272959"/>
          </a:xfrm>
          <a:prstGeom prst="rect">
            <a:avLst/>
          </a:prstGeom>
        </p:spPr>
      </p:pic>
      <p:pic>
        <p:nvPicPr>
          <p:cNvPr id="50" name="図 49" descr="皿の上の食べ物&#10;&#10;中程度の精度で自動的に生成された説明">
            <a:extLst>
              <a:ext uri="{FF2B5EF4-FFF2-40B4-BE49-F238E27FC236}">
                <a16:creationId xmlns:a16="http://schemas.microsoft.com/office/drawing/2014/main" id="{0B73D747-6F50-4D6B-ABFD-CD662487F73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75949" y="2636292"/>
            <a:ext cx="384788" cy="272959"/>
          </a:xfrm>
          <a:prstGeom prst="rect">
            <a:avLst/>
          </a:prstGeom>
        </p:spPr>
      </p:pic>
      <p:pic>
        <p:nvPicPr>
          <p:cNvPr id="51" name="図 50" descr="皿の上の食べ物&#10;&#10;中程度の精度で自動的に生成された説明">
            <a:extLst>
              <a:ext uri="{FF2B5EF4-FFF2-40B4-BE49-F238E27FC236}">
                <a16:creationId xmlns:a16="http://schemas.microsoft.com/office/drawing/2014/main" id="{0A7F6264-A8C4-4F21-A9DF-8DB05E4BD9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74066" y="3046250"/>
            <a:ext cx="384788" cy="272959"/>
          </a:xfrm>
          <a:prstGeom prst="rect">
            <a:avLst/>
          </a:prstGeom>
        </p:spPr>
      </p:pic>
      <p:pic>
        <p:nvPicPr>
          <p:cNvPr id="52" name="図 51" descr="皿の上の食べ物&#10;&#10;中程度の精度で自動的に生成された説明">
            <a:extLst>
              <a:ext uri="{FF2B5EF4-FFF2-40B4-BE49-F238E27FC236}">
                <a16:creationId xmlns:a16="http://schemas.microsoft.com/office/drawing/2014/main" id="{45D1A09D-705D-427B-BFA9-4CB72E056A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82364" y="4202004"/>
            <a:ext cx="384788" cy="272959"/>
          </a:xfrm>
          <a:prstGeom prst="rect">
            <a:avLst/>
          </a:prstGeom>
        </p:spPr>
      </p:pic>
      <p:pic>
        <p:nvPicPr>
          <p:cNvPr id="53" name="図 52" descr="皿の上の食べ物&#10;&#10;中程度の精度で自動的に生成された説明">
            <a:extLst>
              <a:ext uri="{FF2B5EF4-FFF2-40B4-BE49-F238E27FC236}">
                <a16:creationId xmlns:a16="http://schemas.microsoft.com/office/drawing/2014/main" id="{F5A11C74-3136-4D14-8F36-E4110FFDBC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91991" y="4866145"/>
            <a:ext cx="384788" cy="272959"/>
          </a:xfrm>
          <a:prstGeom prst="rect">
            <a:avLst/>
          </a:prstGeom>
        </p:spPr>
      </p:pic>
      <p:pic>
        <p:nvPicPr>
          <p:cNvPr id="54" name="図 53" descr="皿の上の食べ物&#10;&#10;中程度の精度で自動的に生成された説明">
            <a:extLst>
              <a:ext uri="{FF2B5EF4-FFF2-40B4-BE49-F238E27FC236}">
                <a16:creationId xmlns:a16="http://schemas.microsoft.com/office/drawing/2014/main" id="{35A747C2-244C-41B3-B903-5D2639C78DF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91991" y="4534829"/>
            <a:ext cx="384788" cy="272959"/>
          </a:xfrm>
          <a:prstGeom prst="rect">
            <a:avLst/>
          </a:prstGeom>
        </p:spPr>
      </p:pic>
      <p:pic>
        <p:nvPicPr>
          <p:cNvPr id="55" name="図 54" descr="グラフ が含まれている画像&#10;&#10;自動的に生成された説明">
            <a:extLst>
              <a:ext uri="{FF2B5EF4-FFF2-40B4-BE49-F238E27FC236}">
                <a16:creationId xmlns:a16="http://schemas.microsoft.com/office/drawing/2014/main" id="{E113A942-F840-4977-B35E-9F2B5BF7BEF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297584" y="1904923"/>
            <a:ext cx="319752" cy="272959"/>
          </a:xfrm>
          <a:prstGeom prst="rect">
            <a:avLst/>
          </a:prstGeom>
        </p:spPr>
      </p:pic>
      <p:pic>
        <p:nvPicPr>
          <p:cNvPr id="56" name="図 55" descr="グラフ が含まれている画像&#10;&#10;自動的に生成された説明">
            <a:extLst>
              <a:ext uri="{FF2B5EF4-FFF2-40B4-BE49-F238E27FC236}">
                <a16:creationId xmlns:a16="http://schemas.microsoft.com/office/drawing/2014/main" id="{1F4D0B58-B8E3-407B-AC26-226AC8288B4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05604" y="2278704"/>
            <a:ext cx="319752" cy="272959"/>
          </a:xfrm>
          <a:prstGeom prst="rect">
            <a:avLst/>
          </a:prstGeom>
        </p:spPr>
      </p:pic>
      <p:pic>
        <p:nvPicPr>
          <p:cNvPr id="57" name="図 56" descr="グラフ が含まれている画像&#10;&#10;自動的に生成された説明">
            <a:extLst>
              <a:ext uri="{FF2B5EF4-FFF2-40B4-BE49-F238E27FC236}">
                <a16:creationId xmlns:a16="http://schemas.microsoft.com/office/drawing/2014/main" id="{990699F5-93C9-45CE-8B2A-83D9C3D693E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05604" y="3382961"/>
            <a:ext cx="319752" cy="272959"/>
          </a:xfrm>
          <a:prstGeom prst="rect">
            <a:avLst/>
          </a:prstGeom>
        </p:spPr>
      </p:pic>
      <p:pic>
        <p:nvPicPr>
          <p:cNvPr id="58" name="図 57" descr="グラフ が含まれている画像&#10;&#10;自動的に生成された説明">
            <a:extLst>
              <a:ext uri="{FF2B5EF4-FFF2-40B4-BE49-F238E27FC236}">
                <a16:creationId xmlns:a16="http://schemas.microsoft.com/office/drawing/2014/main" id="{1669A0D3-F6EC-44B9-8DC8-85968DA15D9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24509" y="3767994"/>
            <a:ext cx="319752" cy="272959"/>
          </a:xfrm>
          <a:prstGeom prst="rect">
            <a:avLst/>
          </a:prstGeom>
        </p:spPr>
      </p:pic>
      <p:pic>
        <p:nvPicPr>
          <p:cNvPr id="59" name="図 58" descr="グラフ が含まれている画像&#10;&#10;自動的に生成された説明">
            <a:extLst>
              <a:ext uri="{FF2B5EF4-FFF2-40B4-BE49-F238E27FC236}">
                <a16:creationId xmlns:a16="http://schemas.microsoft.com/office/drawing/2014/main" id="{54830597-D017-421B-870B-A10539C2734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05604" y="5229501"/>
            <a:ext cx="319752" cy="272959"/>
          </a:xfrm>
          <a:prstGeom prst="rect">
            <a:avLst/>
          </a:prstGeom>
        </p:spPr>
      </p:pic>
      <p:sp>
        <p:nvSpPr>
          <p:cNvPr id="60" name="テキスト ボックス 59">
            <a:extLst>
              <a:ext uri="{FF2B5EF4-FFF2-40B4-BE49-F238E27FC236}">
                <a16:creationId xmlns:a16="http://schemas.microsoft.com/office/drawing/2014/main" id="{31C0F77A-C1F5-42C1-9360-016C61B1FBB6}"/>
              </a:ext>
            </a:extLst>
          </p:cNvPr>
          <p:cNvSpPr txBox="1"/>
          <p:nvPr/>
        </p:nvSpPr>
        <p:spPr>
          <a:xfrm>
            <a:off x="5113953" y="1383770"/>
            <a:ext cx="2666114" cy="830997"/>
          </a:xfrm>
          <a:prstGeom prst="rect">
            <a:avLst/>
          </a:prstGeom>
          <a:noFill/>
        </p:spPr>
        <p:txBody>
          <a:bodyPr wrap="none" rtlCol="0">
            <a:spAutoFit/>
          </a:bodyPr>
          <a:lstStyle/>
          <a:p>
            <a:r>
              <a:rPr lang="en-US" altLang="ja-JP" sz="2400" dirty="0"/>
              <a:t>Alice</a:t>
            </a:r>
            <a:r>
              <a:rPr lang="ja-JP" altLang="en-US" sz="2400" dirty="0"/>
              <a:t>と</a:t>
            </a:r>
            <a:r>
              <a:rPr lang="en-US" altLang="ja-JP" sz="2400" dirty="0"/>
              <a:t>Bob</a:t>
            </a:r>
            <a:r>
              <a:rPr lang="ja-JP" altLang="en-US" sz="2400" dirty="0"/>
              <a:t>の食事</a:t>
            </a:r>
            <a:endParaRPr lang="en-US" altLang="ja-JP" sz="2400" dirty="0"/>
          </a:p>
          <a:p>
            <a:r>
              <a:rPr lang="ja-JP" altLang="en-US" sz="2400" dirty="0"/>
              <a:t>　は完全相関！</a:t>
            </a:r>
            <a:endParaRPr kumimoji="1" lang="ja-JP" altLang="en-US" sz="2800" dirty="0"/>
          </a:p>
        </p:txBody>
      </p:sp>
      <p:sp>
        <p:nvSpPr>
          <p:cNvPr id="61" name="矢印: ストライプ 60">
            <a:extLst>
              <a:ext uri="{FF2B5EF4-FFF2-40B4-BE49-F238E27FC236}">
                <a16:creationId xmlns:a16="http://schemas.microsoft.com/office/drawing/2014/main" id="{D1AAEFA9-EE57-42BD-89E1-DDB7A7C5593A}"/>
              </a:ext>
            </a:extLst>
          </p:cNvPr>
          <p:cNvSpPr/>
          <p:nvPr/>
        </p:nvSpPr>
        <p:spPr>
          <a:xfrm rot="5400000">
            <a:off x="6237786" y="2610496"/>
            <a:ext cx="336884" cy="58526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F1A178E2-4A4C-47B9-A2AE-BBCED1946F57}"/>
              </a:ext>
            </a:extLst>
          </p:cNvPr>
          <p:cNvSpPr txBox="1"/>
          <p:nvPr/>
        </p:nvSpPr>
        <p:spPr>
          <a:xfrm>
            <a:off x="4341506" y="3655920"/>
            <a:ext cx="3711272" cy="707886"/>
          </a:xfrm>
          <a:prstGeom prst="rect">
            <a:avLst/>
          </a:prstGeom>
          <a:noFill/>
        </p:spPr>
        <p:txBody>
          <a:bodyPr wrap="none" rtlCol="0">
            <a:spAutoFit/>
          </a:bodyPr>
          <a:lstStyle/>
          <a:p>
            <a:r>
              <a:rPr lang="ja-JP" altLang="en-US" sz="2000" dirty="0"/>
              <a:t>レストラン</a:t>
            </a:r>
            <a:r>
              <a:rPr lang="en-US" altLang="ja-JP" sz="2000" dirty="0"/>
              <a:t>X</a:t>
            </a:r>
            <a:r>
              <a:rPr lang="ja-JP" altLang="en-US" sz="2000" dirty="0"/>
              <a:t>と</a:t>
            </a:r>
            <a:r>
              <a:rPr lang="en-US" altLang="ja-JP" sz="2000" dirty="0"/>
              <a:t>Y</a:t>
            </a:r>
            <a:r>
              <a:rPr lang="ja-JP" altLang="en-US" sz="2000" dirty="0"/>
              <a:t>のメニューは  </a:t>
            </a:r>
            <a:endParaRPr lang="en-US" altLang="ja-JP" sz="2000" dirty="0"/>
          </a:p>
          <a:p>
            <a:r>
              <a:rPr lang="ja-JP" altLang="en-US" sz="2000" dirty="0"/>
              <a:t>　　　　予め決まっていた！   </a:t>
            </a:r>
            <a:endParaRPr lang="en-US" altLang="ja-JP" sz="2000" dirty="0"/>
          </a:p>
        </p:txBody>
      </p:sp>
      <p:sp>
        <p:nvSpPr>
          <p:cNvPr id="64" name="吹き出し: 角を丸めた四角形 63">
            <a:extLst>
              <a:ext uri="{FF2B5EF4-FFF2-40B4-BE49-F238E27FC236}">
                <a16:creationId xmlns:a16="http://schemas.microsoft.com/office/drawing/2014/main" id="{67D2EFF1-0D29-429C-AAC7-BBFFF502C8A1}"/>
              </a:ext>
            </a:extLst>
          </p:cNvPr>
          <p:cNvSpPr/>
          <p:nvPr/>
        </p:nvSpPr>
        <p:spPr>
          <a:xfrm>
            <a:off x="4935323" y="4729355"/>
            <a:ext cx="3127917" cy="1033094"/>
          </a:xfrm>
          <a:prstGeom prst="wedgeRoundRectCallout">
            <a:avLst>
              <a:gd name="adj1" fmla="val -16818"/>
              <a:gd name="adj2" fmla="val -725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観測する前から</a:t>
            </a:r>
            <a:endParaRPr lang="en-US" altLang="ja-JP" dirty="0"/>
          </a:p>
          <a:p>
            <a:pPr algn="ctr"/>
            <a:r>
              <a:rPr kumimoji="1" lang="ja-JP" altLang="en-US" dirty="0"/>
              <a:t>メニューは実在していた！</a:t>
            </a:r>
          </a:p>
        </p:txBody>
      </p:sp>
      <p:pic>
        <p:nvPicPr>
          <p:cNvPr id="65" name="図 64" descr="星と惑星の天体写真のcg&#10;&#10;低い精度で自動的に生成された説明">
            <a:extLst>
              <a:ext uri="{FF2B5EF4-FFF2-40B4-BE49-F238E27FC236}">
                <a16:creationId xmlns:a16="http://schemas.microsoft.com/office/drawing/2014/main" id="{9CA67084-26D2-47E0-BB31-CE96F49FB3C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868689" y="720899"/>
            <a:ext cx="1047954" cy="785965"/>
          </a:xfrm>
          <a:prstGeom prst="rect">
            <a:avLst/>
          </a:prstGeom>
        </p:spPr>
      </p:pic>
      <p:pic>
        <p:nvPicPr>
          <p:cNvPr id="66" name="図 65" descr="星と惑星のcg&#10;&#10;自動的に生成された説明">
            <a:extLst>
              <a:ext uri="{FF2B5EF4-FFF2-40B4-BE49-F238E27FC236}">
                <a16:creationId xmlns:a16="http://schemas.microsoft.com/office/drawing/2014/main" id="{C39A1DF8-3CDE-4F3F-B280-5E596AE1252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692661" y="5280943"/>
            <a:ext cx="1135968" cy="937955"/>
          </a:xfrm>
          <a:prstGeom prst="rect">
            <a:avLst/>
          </a:prstGeom>
        </p:spPr>
      </p:pic>
      <p:pic>
        <p:nvPicPr>
          <p:cNvPr id="71" name="図 70">
            <a:extLst>
              <a:ext uri="{FF2B5EF4-FFF2-40B4-BE49-F238E27FC236}">
                <a16:creationId xmlns:a16="http://schemas.microsoft.com/office/drawing/2014/main" id="{0E69DAE3-CBB1-4134-9B3B-5EA607345419}"/>
              </a:ext>
            </a:extLst>
          </p:cNvPr>
          <p:cNvPicPr>
            <a:picLocks noChangeAspect="1"/>
          </p:cNvPicPr>
          <p:nvPr/>
        </p:nvPicPr>
        <p:blipFill>
          <a:blip r:embed="rId10"/>
          <a:stretch>
            <a:fillRect/>
          </a:stretch>
        </p:blipFill>
        <p:spPr>
          <a:xfrm>
            <a:off x="8836232" y="1622651"/>
            <a:ext cx="633501" cy="1424186"/>
          </a:xfrm>
          <a:prstGeom prst="rect">
            <a:avLst/>
          </a:prstGeom>
        </p:spPr>
      </p:pic>
      <p:pic>
        <p:nvPicPr>
          <p:cNvPr id="72" name="図 71">
            <a:extLst>
              <a:ext uri="{FF2B5EF4-FFF2-40B4-BE49-F238E27FC236}">
                <a16:creationId xmlns:a16="http://schemas.microsoft.com/office/drawing/2014/main" id="{CABF9E05-C34C-4ED8-BBAA-3C2C05E5F2C8}"/>
              </a:ext>
            </a:extLst>
          </p:cNvPr>
          <p:cNvPicPr>
            <a:picLocks noChangeAspect="1"/>
          </p:cNvPicPr>
          <p:nvPr/>
        </p:nvPicPr>
        <p:blipFill>
          <a:blip r:embed="rId10"/>
          <a:stretch>
            <a:fillRect/>
          </a:stretch>
        </p:blipFill>
        <p:spPr>
          <a:xfrm>
            <a:off x="11086686" y="3589034"/>
            <a:ext cx="633501" cy="1424186"/>
          </a:xfrm>
          <a:prstGeom prst="rect">
            <a:avLst/>
          </a:prstGeom>
        </p:spPr>
      </p:pic>
      <p:pic>
        <p:nvPicPr>
          <p:cNvPr id="74" name="図 73" descr="斧, 挿絵, コンパクトディスク が含まれている画像&#10;&#10;自動的に生成された説明">
            <a:extLst>
              <a:ext uri="{FF2B5EF4-FFF2-40B4-BE49-F238E27FC236}">
                <a16:creationId xmlns:a16="http://schemas.microsoft.com/office/drawing/2014/main" id="{84B9EBBA-EB18-409D-809A-29AAA43FFB8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3823604">
            <a:off x="10068816" y="2113091"/>
            <a:ext cx="647700" cy="295063"/>
          </a:xfrm>
          <a:prstGeom prst="rect">
            <a:avLst/>
          </a:prstGeom>
        </p:spPr>
      </p:pic>
      <p:pic>
        <p:nvPicPr>
          <p:cNvPr id="75" name="図 74" descr="斧, 挿絵, コンパクトディスク が含まれている画像&#10;&#10;自動的に生成された説明">
            <a:extLst>
              <a:ext uri="{FF2B5EF4-FFF2-40B4-BE49-F238E27FC236}">
                <a16:creationId xmlns:a16="http://schemas.microsoft.com/office/drawing/2014/main" id="{84E2BF3D-5839-484D-AF0D-D2E1DAA429C7}"/>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14784799">
            <a:off x="9980608" y="4505550"/>
            <a:ext cx="647700" cy="295063"/>
          </a:xfrm>
          <a:prstGeom prst="rect">
            <a:avLst/>
          </a:prstGeom>
        </p:spPr>
      </p:pic>
      <p:pic>
        <p:nvPicPr>
          <p:cNvPr id="79" name="図 78" descr="テーブル, 皿, 座る, ブルー が含まれている画像&#10;&#10;自動的に生成された説明">
            <a:extLst>
              <a:ext uri="{FF2B5EF4-FFF2-40B4-BE49-F238E27FC236}">
                <a16:creationId xmlns:a16="http://schemas.microsoft.com/office/drawing/2014/main" id="{BFADF30D-C76F-4047-B832-B456287A49A6}"/>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0088528" y="3182729"/>
            <a:ext cx="480721" cy="480095"/>
          </a:xfrm>
          <a:prstGeom prst="rect">
            <a:avLst/>
          </a:prstGeom>
        </p:spPr>
      </p:pic>
      <p:cxnSp>
        <p:nvCxnSpPr>
          <p:cNvPr id="81" name="直線コネクタ 80">
            <a:extLst>
              <a:ext uri="{FF2B5EF4-FFF2-40B4-BE49-F238E27FC236}">
                <a16:creationId xmlns:a16="http://schemas.microsoft.com/office/drawing/2014/main" id="{90B93DAD-0C26-45F7-9C8B-2F799EB6954C}"/>
              </a:ext>
            </a:extLst>
          </p:cNvPr>
          <p:cNvCxnSpPr>
            <a:cxnSpLocks/>
          </p:cNvCxnSpPr>
          <p:nvPr/>
        </p:nvCxnSpPr>
        <p:spPr>
          <a:xfrm>
            <a:off x="10331175" y="2407692"/>
            <a:ext cx="0" cy="418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5F503297-FD60-44D2-8183-41D1D8BC08DF}"/>
              </a:ext>
            </a:extLst>
          </p:cNvPr>
          <p:cNvCxnSpPr>
            <a:cxnSpLocks/>
          </p:cNvCxnSpPr>
          <p:nvPr/>
        </p:nvCxnSpPr>
        <p:spPr>
          <a:xfrm>
            <a:off x="10359750" y="2407692"/>
            <a:ext cx="0" cy="427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9AD494B4-56FF-43DB-8A6D-BEEB03A1378D}"/>
              </a:ext>
            </a:extLst>
          </p:cNvPr>
          <p:cNvCxnSpPr>
            <a:cxnSpLocks/>
          </p:cNvCxnSpPr>
          <p:nvPr/>
        </p:nvCxnSpPr>
        <p:spPr>
          <a:xfrm>
            <a:off x="10302600" y="4045992"/>
            <a:ext cx="0" cy="418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CE613C58-A792-43AC-B5AE-BFABCF02EE00}"/>
              </a:ext>
            </a:extLst>
          </p:cNvPr>
          <p:cNvCxnSpPr>
            <a:cxnSpLocks/>
          </p:cNvCxnSpPr>
          <p:nvPr/>
        </p:nvCxnSpPr>
        <p:spPr>
          <a:xfrm>
            <a:off x="10331175" y="4045992"/>
            <a:ext cx="0" cy="427879"/>
          </a:xfrm>
          <a:prstGeom prst="line">
            <a:avLst/>
          </a:prstGeom>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BAFF7DBB-BDFC-4EA8-986D-A7AE15DC56CE}"/>
              </a:ext>
            </a:extLst>
          </p:cNvPr>
          <p:cNvSpPr txBox="1"/>
          <p:nvPr/>
        </p:nvSpPr>
        <p:spPr>
          <a:xfrm>
            <a:off x="10668310" y="2999897"/>
            <a:ext cx="1338828" cy="369332"/>
          </a:xfrm>
          <a:prstGeom prst="rect">
            <a:avLst/>
          </a:prstGeom>
          <a:noFill/>
        </p:spPr>
        <p:txBody>
          <a:bodyPr wrap="none" rtlCol="0">
            <a:spAutoFit/>
          </a:bodyPr>
          <a:lstStyle/>
          <a:p>
            <a:r>
              <a:rPr kumimoji="1" lang="ja-JP" altLang="en-US" dirty="0"/>
              <a:t>十分過去に</a:t>
            </a:r>
          </a:p>
        </p:txBody>
      </p:sp>
    </p:spTree>
    <p:extLst>
      <p:ext uri="{BB962C8B-B14F-4D97-AF65-F5344CB8AC3E}">
        <p14:creationId xmlns:p14="http://schemas.microsoft.com/office/powerpoint/2010/main" val="217117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par>
                                <p:cTn id="16" presetID="10" presetClass="entr" presetSubtype="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par>
                                <p:cTn id="32" presetID="10" presetClass="entr" presetSubtype="0" fill="hold"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par>
                                <p:cTn id="41" presetID="10"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par>
                                <p:cTn id="44" presetID="10" presetClass="entr" presetSubtype="0" fill="hold" nodeType="with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10" presetClass="entr" presetSubtype="0"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fade">
                                      <p:cBhvr>
                                        <p:cTn id="49" dur="500"/>
                                        <p:tgtEl>
                                          <p:spTgt spid="81"/>
                                        </p:tgtEl>
                                      </p:cBhvr>
                                    </p:animEffect>
                                  </p:childTnLst>
                                </p:cTn>
                              </p:par>
                              <p:par>
                                <p:cTn id="50" presetID="10" presetClass="entr" presetSubtype="0"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par>
                                <p:cTn id="53" presetID="10" presetClass="entr" presetSubtype="0" fill="hold"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fade">
                                      <p:cBhvr>
                                        <p:cTn id="58" dur="500"/>
                                        <p:tgtEl>
                                          <p:spTgt spid="8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fade">
                                      <p:cBhvr>
                                        <p:cTn id="61" dur="5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60" grpId="0"/>
      <p:bldP spid="61" grpId="0" animBg="1"/>
      <p:bldP spid="63" grpId="0"/>
      <p:bldP spid="64" grpId="0" animBg="1"/>
      <p:bldP spid="8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星と惑星の天体写真のcg&#10;&#10;低い精度で自動的に生成された説明">
            <a:extLst>
              <a:ext uri="{FF2B5EF4-FFF2-40B4-BE49-F238E27FC236}">
                <a16:creationId xmlns:a16="http://schemas.microsoft.com/office/drawing/2014/main" id="{6CC7F679-509F-4474-95CD-D188AF7174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26226" y="894711"/>
            <a:ext cx="1047954" cy="785965"/>
          </a:xfrm>
          <a:prstGeom prst="rect">
            <a:avLst/>
          </a:prstGeom>
        </p:spPr>
      </p:pic>
      <p:sp>
        <p:nvSpPr>
          <p:cNvPr id="15" name="吹き出し: 角を丸めた四角形 14">
            <a:extLst>
              <a:ext uri="{FF2B5EF4-FFF2-40B4-BE49-F238E27FC236}">
                <a16:creationId xmlns:a16="http://schemas.microsoft.com/office/drawing/2014/main" id="{9D3480DC-2846-4A0F-B0E7-52E61AC5F127}"/>
              </a:ext>
            </a:extLst>
          </p:cNvPr>
          <p:cNvSpPr/>
          <p:nvPr/>
        </p:nvSpPr>
        <p:spPr>
          <a:xfrm>
            <a:off x="7409547" y="769622"/>
            <a:ext cx="4186719" cy="5558319"/>
          </a:xfrm>
          <a:prstGeom prst="wedgeRoundRectCallout">
            <a:avLst>
              <a:gd name="adj1" fmla="val -74883"/>
              <a:gd name="adj2" fmla="val -4119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星と惑星のcg&#10;&#10;自動的に生成された説明">
            <a:extLst>
              <a:ext uri="{FF2B5EF4-FFF2-40B4-BE49-F238E27FC236}">
                <a16:creationId xmlns:a16="http://schemas.microsoft.com/office/drawing/2014/main" id="{3B19F60A-584F-482B-95A6-2186330B49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0198" y="5454755"/>
            <a:ext cx="1135968" cy="937955"/>
          </a:xfrm>
          <a:prstGeom prst="rect">
            <a:avLst/>
          </a:prstGeom>
        </p:spPr>
      </p:pic>
      <p:sp>
        <p:nvSpPr>
          <p:cNvPr id="4" name="吹き出し: 角を丸めた四角形 3">
            <a:extLst>
              <a:ext uri="{FF2B5EF4-FFF2-40B4-BE49-F238E27FC236}">
                <a16:creationId xmlns:a16="http://schemas.microsoft.com/office/drawing/2014/main" id="{289BA540-118C-48E9-ABB4-3D2024B2BA02}"/>
              </a:ext>
            </a:extLst>
          </p:cNvPr>
          <p:cNvSpPr/>
          <p:nvPr/>
        </p:nvSpPr>
        <p:spPr>
          <a:xfrm>
            <a:off x="339047" y="681261"/>
            <a:ext cx="4186719" cy="5558319"/>
          </a:xfrm>
          <a:prstGeom prst="wedgeRoundRectCallout">
            <a:avLst>
              <a:gd name="adj1" fmla="val 74250"/>
              <a:gd name="adj2" fmla="val 4206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2" name="図 11" descr="挿絵 が含まれている画像&#10;&#10;自動的に生成された説明">
            <a:extLst>
              <a:ext uri="{FF2B5EF4-FFF2-40B4-BE49-F238E27FC236}">
                <a16:creationId xmlns:a16="http://schemas.microsoft.com/office/drawing/2014/main" id="{AA2DA0E8-250A-406E-870F-103739B57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11" y="3155386"/>
            <a:ext cx="1040294" cy="1044773"/>
          </a:xfrm>
          <a:prstGeom prst="rect">
            <a:avLst/>
          </a:prstGeom>
        </p:spPr>
      </p:pic>
      <p:pic>
        <p:nvPicPr>
          <p:cNvPr id="13" name="コンテンツ プレースホルダー 4" descr="抽象, 挿絵 が含まれている画像&#10;&#10;自動的に生成された説明">
            <a:extLst>
              <a:ext uri="{FF2B5EF4-FFF2-40B4-BE49-F238E27FC236}">
                <a16:creationId xmlns:a16="http://schemas.microsoft.com/office/drawing/2014/main" id="{BD9B6389-36A2-4385-84D5-F9F7CADFA68D}"/>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842503" y="3159228"/>
            <a:ext cx="1040295" cy="1165516"/>
          </a:xfrm>
        </p:spPr>
      </p:pic>
      <p:sp>
        <p:nvSpPr>
          <p:cNvPr id="16" name="吹き出し: 角を丸めた四角形 15">
            <a:extLst>
              <a:ext uri="{FF2B5EF4-FFF2-40B4-BE49-F238E27FC236}">
                <a16:creationId xmlns:a16="http://schemas.microsoft.com/office/drawing/2014/main" id="{983F1A03-3DB6-44DC-9199-8EF7A85F66E6}"/>
              </a:ext>
            </a:extLst>
          </p:cNvPr>
          <p:cNvSpPr/>
          <p:nvPr/>
        </p:nvSpPr>
        <p:spPr>
          <a:xfrm>
            <a:off x="3777673" y="2205812"/>
            <a:ext cx="2318327" cy="675933"/>
          </a:xfrm>
          <a:prstGeom prst="wedgeRoundRectCallout">
            <a:avLst>
              <a:gd name="adj1" fmla="val -35972"/>
              <a:gd name="adj2" fmla="val 8436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今日は</a:t>
            </a:r>
            <a:r>
              <a:rPr lang="en-US" altLang="ja-JP" dirty="0"/>
              <a:t>X</a:t>
            </a:r>
            <a:r>
              <a:rPr lang="ja-JP" altLang="en-US" dirty="0"/>
              <a:t>にしよう</a:t>
            </a:r>
            <a:r>
              <a:rPr lang="en-US" altLang="ja-JP" dirty="0"/>
              <a:t>!</a:t>
            </a:r>
            <a:endParaRPr kumimoji="1" lang="ja-JP" altLang="en-US" dirty="0"/>
          </a:p>
        </p:txBody>
      </p:sp>
      <p:pic>
        <p:nvPicPr>
          <p:cNvPr id="22" name="図 21" descr="ダイアグラム&#10;&#10;自動的に生成された説明">
            <a:extLst>
              <a:ext uri="{FF2B5EF4-FFF2-40B4-BE49-F238E27FC236}">
                <a16:creationId xmlns:a16="http://schemas.microsoft.com/office/drawing/2014/main" id="{1EBA344A-892B-4793-8884-3A497CE8D9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962" y="4013187"/>
            <a:ext cx="1879304" cy="1619812"/>
          </a:xfrm>
          <a:prstGeom prst="rect">
            <a:avLst/>
          </a:prstGeom>
        </p:spPr>
      </p:pic>
      <p:pic>
        <p:nvPicPr>
          <p:cNvPr id="24" name="図 23" descr="ダイアグラム&#10;&#10;自動的に生成された説明">
            <a:extLst>
              <a:ext uri="{FF2B5EF4-FFF2-40B4-BE49-F238E27FC236}">
                <a16:creationId xmlns:a16="http://schemas.microsoft.com/office/drawing/2014/main" id="{B4F4CC15-F499-4DAA-9526-BC21C628F2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9446" y="1287693"/>
            <a:ext cx="2003260" cy="1795843"/>
          </a:xfrm>
          <a:prstGeom prst="rect">
            <a:avLst/>
          </a:prstGeom>
        </p:spPr>
      </p:pic>
      <p:sp>
        <p:nvSpPr>
          <p:cNvPr id="25" name="テキスト ボックス 24">
            <a:extLst>
              <a:ext uri="{FF2B5EF4-FFF2-40B4-BE49-F238E27FC236}">
                <a16:creationId xmlns:a16="http://schemas.microsoft.com/office/drawing/2014/main" id="{D0501AC6-2B25-45C0-9873-0A28C9811D31}"/>
              </a:ext>
            </a:extLst>
          </p:cNvPr>
          <p:cNvSpPr txBox="1"/>
          <p:nvPr/>
        </p:nvSpPr>
        <p:spPr>
          <a:xfrm>
            <a:off x="1814203" y="3021506"/>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26" name="テキスト ボックス 25">
            <a:extLst>
              <a:ext uri="{FF2B5EF4-FFF2-40B4-BE49-F238E27FC236}">
                <a16:creationId xmlns:a16="http://schemas.microsoft.com/office/drawing/2014/main" id="{42D005D5-AB65-47DB-A048-400526EE7D47}"/>
              </a:ext>
            </a:extLst>
          </p:cNvPr>
          <p:cNvSpPr txBox="1"/>
          <p:nvPr/>
        </p:nvSpPr>
        <p:spPr>
          <a:xfrm>
            <a:off x="1777623" y="5642235"/>
            <a:ext cx="393056" cy="369332"/>
          </a:xfrm>
          <a:prstGeom prst="rect">
            <a:avLst/>
          </a:prstGeom>
          <a:noFill/>
        </p:spPr>
        <p:txBody>
          <a:bodyPr wrap="none" rtlCol="0">
            <a:spAutoFit/>
          </a:bodyPr>
          <a:lstStyle/>
          <a:p>
            <a:r>
              <a:rPr kumimoji="1" lang="en-US" altLang="ja-JP" dirty="0"/>
              <a:t>X’</a:t>
            </a:r>
            <a:endParaRPr kumimoji="1" lang="ja-JP" altLang="en-US" dirty="0"/>
          </a:p>
        </p:txBody>
      </p:sp>
      <p:pic>
        <p:nvPicPr>
          <p:cNvPr id="27" name="図 26" descr="ダイアグラム&#10;&#10;自動的に生成された説明">
            <a:extLst>
              <a:ext uri="{FF2B5EF4-FFF2-40B4-BE49-F238E27FC236}">
                <a16:creationId xmlns:a16="http://schemas.microsoft.com/office/drawing/2014/main" id="{3E1AE2E9-2DC0-452E-B3AD-AA1516C48D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6024" y="4013187"/>
            <a:ext cx="1879304" cy="1619812"/>
          </a:xfrm>
          <a:prstGeom prst="rect">
            <a:avLst/>
          </a:prstGeom>
        </p:spPr>
      </p:pic>
      <p:pic>
        <p:nvPicPr>
          <p:cNvPr id="28" name="図 27" descr="ダイアグラム&#10;&#10;自動的に生成された説明">
            <a:extLst>
              <a:ext uri="{FF2B5EF4-FFF2-40B4-BE49-F238E27FC236}">
                <a16:creationId xmlns:a16="http://schemas.microsoft.com/office/drawing/2014/main" id="{CA3317DC-E755-4DC5-96B3-51922FFA1E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19508" y="1287693"/>
            <a:ext cx="2003260" cy="1795843"/>
          </a:xfrm>
          <a:prstGeom prst="rect">
            <a:avLst/>
          </a:prstGeom>
        </p:spPr>
      </p:pic>
      <p:sp>
        <p:nvSpPr>
          <p:cNvPr id="29" name="テキスト ボックス 28">
            <a:extLst>
              <a:ext uri="{FF2B5EF4-FFF2-40B4-BE49-F238E27FC236}">
                <a16:creationId xmlns:a16="http://schemas.microsoft.com/office/drawing/2014/main" id="{9E0EB500-55C5-430C-84B5-238C2DB6880E}"/>
              </a:ext>
            </a:extLst>
          </p:cNvPr>
          <p:cNvSpPr txBox="1"/>
          <p:nvPr/>
        </p:nvSpPr>
        <p:spPr>
          <a:xfrm>
            <a:off x="9954265" y="302150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30" name="テキスト ボックス 29">
            <a:extLst>
              <a:ext uri="{FF2B5EF4-FFF2-40B4-BE49-F238E27FC236}">
                <a16:creationId xmlns:a16="http://schemas.microsoft.com/office/drawing/2014/main" id="{9E425711-72DC-47FD-9DDA-65B3CDE3D8D8}"/>
              </a:ext>
            </a:extLst>
          </p:cNvPr>
          <p:cNvSpPr txBox="1"/>
          <p:nvPr/>
        </p:nvSpPr>
        <p:spPr>
          <a:xfrm>
            <a:off x="9917685" y="5642235"/>
            <a:ext cx="393056" cy="369332"/>
          </a:xfrm>
          <a:prstGeom prst="rect">
            <a:avLst/>
          </a:prstGeom>
          <a:noFill/>
        </p:spPr>
        <p:txBody>
          <a:bodyPr wrap="none" rtlCol="0">
            <a:spAutoFit/>
          </a:bodyPr>
          <a:lstStyle/>
          <a:p>
            <a:r>
              <a:rPr kumimoji="1" lang="en-US" altLang="ja-JP" dirty="0"/>
              <a:t>Y’</a:t>
            </a:r>
            <a:endParaRPr kumimoji="1" lang="ja-JP" altLang="en-US" dirty="0"/>
          </a:p>
        </p:txBody>
      </p:sp>
      <p:sp>
        <p:nvSpPr>
          <p:cNvPr id="31" name="吹き出し: 角を丸めた四角形 30">
            <a:extLst>
              <a:ext uri="{FF2B5EF4-FFF2-40B4-BE49-F238E27FC236}">
                <a16:creationId xmlns:a16="http://schemas.microsoft.com/office/drawing/2014/main" id="{A900F9EB-5107-4E64-B275-230336D753CE}"/>
              </a:ext>
            </a:extLst>
          </p:cNvPr>
          <p:cNvSpPr/>
          <p:nvPr/>
        </p:nvSpPr>
        <p:spPr>
          <a:xfrm>
            <a:off x="5315016" y="4023653"/>
            <a:ext cx="2318327" cy="675933"/>
          </a:xfrm>
          <a:prstGeom prst="wedgeRoundRectCallout">
            <a:avLst>
              <a:gd name="adj1" fmla="val 58450"/>
              <a:gd name="adj2" fmla="val -9464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今日は</a:t>
            </a:r>
            <a:r>
              <a:rPr lang="en-US" altLang="ja-JP" dirty="0"/>
              <a:t>Y</a:t>
            </a:r>
            <a:r>
              <a:rPr lang="ja-JP" altLang="en-US" dirty="0"/>
              <a:t>にしよう</a:t>
            </a:r>
            <a:r>
              <a:rPr lang="en-US" altLang="ja-JP" dirty="0"/>
              <a:t>!</a:t>
            </a:r>
            <a:endParaRPr kumimoji="1" lang="ja-JP" altLang="en-US" dirty="0"/>
          </a:p>
        </p:txBody>
      </p:sp>
      <p:sp>
        <p:nvSpPr>
          <p:cNvPr id="33" name="矢印: ストライプ 32">
            <a:extLst>
              <a:ext uri="{FF2B5EF4-FFF2-40B4-BE49-F238E27FC236}">
                <a16:creationId xmlns:a16="http://schemas.microsoft.com/office/drawing/2014/main" id="{5578884B-97FE-4BC3-AC66-86D2DE18ED9F}"/>
              </a:ext>
            </a:extLst>
          </p:cNvPr>
          <p:cNvSpPr/>
          <p:nvPr/>
        </p:nvSpPr>
        <p:spPr>
          <a:xfrm rot="13414002">
            <a:off x="2753225" y="3021505"/>
            <a:ext cx="423512" cy="369332"/>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4" name="矢印: ストライプ 33">
            <a:extLst>
              <a:ext uri="{FF2B5EF4-FFF2-40B4-BE49-F238E27FC236}">
                <a16:creationId xmlns:a16="http://schemas.microsoft.com/office/drawing/2014/main" id="{74DF4664-875A-4F81-8ADC-087BDE6EA997}"/>
              </a:ext>
            </a:extLst>
          </p:cNvPr>
          <p:cNvSpPr/>
          <p:nvPr/>
        </p:nvSpPr>
        <p:spPr>
          <a:xfrm rot="8376501" flipH="1" flipV="1">
            <a:off x="8699834" y="2922253"/>
            <a:ext cx="437078" cy="383166"/>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78F2CC8-D310-C406-E55D-A1A0AF61239F}"/>
              </a:ext>
            </a:extLst>
          </p:cNvPr>
          <p:cNvSpPr txBox="1"/>
          <p:nvPr/>
        </p:nvSpPr>
        <p:spPr>
          <a:xfrm>
            <a:off x="5216092" y="3366856"/>
            <a:ext cx="1569660" cy="646331"/>
          </a:xfrm>
          <a:prstGeom prst="rect">
            <a:avLst/>
          </a:prstGeom>
          <a:noFill/>
        </p:spPr>
        <p:txBody>
          <a:bodyPr wrap="none" rtlCol="0">
            <a:spAutoFit/>
          </a:bodyPr>
          <a:lstStyle/>
          <a:p>
            <a:r>
              <a:rPr lang="ja-JP" altLang="en-US" dirty="0">
                <a:solidFill>
                  <a:schemeClr val="accent2"/>
                </a:solidFill>
              </a:rPr>
              <a:t>自由に</a:t>
            </a:r>
            <a:r>
              <a:rPr lang="ja-JP" altLang="en-US" dirty="0"/>
              <a:t>選択！</a:t>
            </a:r>
            <a:endParaRPr lang="en-US" altLang="ja-JP" dirty="0"/>
          </a:p>
          <a:p>
            <a:r>
              <a:rPr lang="ja-JP" altLang="en-US" dirty="0"/>
              <a:t> </a:t>
            </a:r>
            <a:endParaRPr lang="en-US" altLang="ja-JP" dirty="0"/>
          </a:p>
        </p:txBody>
      </p:sp>
    </p:spTree>
    <p:extLst>
      <p:ext uri="{BB962C8B-B14F-4D97-AF65-F5344CB8AC3E}">
        <p14:creationId xmlns:p14="http://schemas.microsoft.com/office/powerpoint/2010/main" val="284474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3" grpId="0" animBg="1"/>
      <p:bldP spid="34"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星と惑星の天体写真のcg&#10;&#10;低い精度で自動的に生成された説明">
            <a:extLst>
              <a:ext uri="{FF2B5EF4-FFF2-40B4-BE49-F238E27FC236}">
                <a16:creationId xmlns:a16="http://schemas.microsoft.com/office/drawing/2014/main" id="{6CC7F679-509F-4474-95CD-D188AF7174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26226" y="894711"/>
            <a:ext cx="1047954" cy="785965"/>
          </a:xfrm>
          <a:prstGeom prst="rect">
            <a:avLst/>
          </a:prstGeom>
        </p:spPr>
      </p:pic>
      <p:sp>
        <p:nvSpPr>
          <p:cNvPr id="15" name="吹き出し: 角を丸めた四角形 14">
            <a:extLst>
              <a:ext uri="{FF2B5EF4-FFF2-40B4-BE49-F238E27FC236}">
                <a16:creationId xmlns:a16="http://schemas.microsoft.com/office/drawing/2014/main" id="{9D3480DC-2846-4A0F-B0E7-52E61AC5F127}"/>
              </a:ext>
            </a:extLst>
          </p:cNvPr>
          <p:cNvSpPr/>
          <p:nvPr/>
        </p:nvSpPr>
        <p:spPr>
          <a:xfrm>
            <a:off x="7409547" y="769622"/>
            <a:ext cx="4186719" cy="5558319"/>
          </a:xfrm>
          <a:prstGeom prst="wedgeRoundRectCallout">
            <a:avLst>
              <a:gd name="adj1" fmla="val -74883"/>
              <a:gd name="adj2" fmla="val -4119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星と惑星のcg&#10;&#10;自動的に生成された説明">
            <a:extLst>
              <a:ext uri="{FF2B5EF4-FFF2-40B4-BE49-F238E27FC236}">
                <a16:creationId xmlns:a16="http://schemas.microsoft.com/office/drawing/2014/main" id="{3B19F60A-584F-482B-95A6-2186330B49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0198" y="5454755"/>
            <a:ext cx="1135968" cy="937955"/>
          </a:xfrm>
          <a:prstGeom prst="rect">
            <a:avLst/>
          </a:prstGeom>
        </p:spPr>
      </p:pic>
      <p:sp>
        <p:nvSpPr>
          <p:cNvPr id="4" name="吹き出し: 角を丸めた四角形 3">
            <a:extLst>
              <a:ext uri="{FF2B5EF4-FFF2-40B4-BE49-F238E27FC236}">
                <a16:creationId xmlns:a16="http://schemas.microsoft.com/office/drawing/2014/main" id="{289BA540-118C-48E9-ABB4-3D2024B2BA02}"/>
              </a:ext>
            </a:extLst>
          </p:cNvPr>
          <p:cNvSpPr/>
          <p:nvPr/>
        </p:nvSpPr>
        <p:spPr>
          <a:xfrm>
            <a:off x="339047" y="681261"/>
            <a:ext cx="4186719" cy="5558319"/>
          </a:xfrm>
          <a:prstGeom prst="wedgeRoundRectCallout">
            <a:avLst>
              <a:gd name="adj1" fmla="val 74250"/>
              <a:gd name="adj2" fmla="val 4206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2" name="図 21" descr="ダイアグラム&#10;&#10;自動的に生成された説明">
            <a:extLst>
              <a:ext uri="{FF2B5EF4-FFF2-40B4-BE49-F238E27FC236}">
                <a16:creationId xmlns:a16="http://schemas.microsoft.com/office/drawing/2014/main" id="{1EBA344A-892B-4793-8884-3A497CE8D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962" y="4013187"/>
            <a:ext cx="1879304" cy="1619812"/>
          </a:xfrm>
          <a:prstGeom prst="rect">
            <a:avLst/>
          </a:prstGeom>
        </p:spPr>
      </p:pic>
      <p:pic>
        <p:nvPicPr>
          <p:cNvPr id="24" name="図 23" descr="ダイアグラム&#10;&#10;自動的に生成された説明">
            <a:extLst>
              <a:ext uri="{FF2B5EF4-FFF2-40B4-BE49-F238E27FC236}">
                <a16:creationId xmlns:a16="http://schemas.microsoft.com/office/drawing/2014/main" id="{B4F4CC15-F499-4DAA-9526-BC21C628F2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446" y="1287693"/>
            <a:ext cx="2003260" cy="1795843"/>
          </a:xfrm>
          <a:prstGeom prst="rect">
            <a:avLst/>
          </a:prstGeom>
        </p:spPr>
      </p:pic>
      <p:sp>
        <p:nvSpPr>
          <p:cNvPr id="25" name="テキスト ボックス 24">
            <a:extLst>
              <a:ext uri="{FF2B5EF4-FFF2-40B4-BE49-F238E27FC236}">
                <a16:creationId xmlns:a16="http://schemas.microsoft.com/office/drawing/2014/main" id="{D0501AC6-2B25-45C0-9873-0A28C9811D31}"/>
              </a:ext>
            </a:extLst>
          </p:cNvPr>
          <p:cNvSpPr txBox="1"/>
          <p:nvPr/>
        </p:nvSpPr>
        <p:spPr>
          <a:xfrm>
            <a:off x="1814203" y="3021506"/>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26" name="テキスト ボックス 25">
            <a:extLst>
              <a:ext uri="{FF2B5EF4-FFF2-40B4-BE49-F238E27FC236}">
                <a16:creationId xmlns:a16="http://schemas.microsoft.com/office/drawing/2014/main" id="{42D005D5-AB65-47DB-A048-400526EE7D47}"/>
              </a:ext>
            </a:extLst>
          </p:cNvPr>
          <p:cNvSpPr txBox="1"/>
          <p:nvPr/>
        </p:nvSpPr>
        <p:spPr>
          <a:xfrm>
            <a:off x="1777623" y="5642235"/>
            <a:ext cx="393056" cy="369332"/>
          </a:xfrm>
          <a:prstGeom prst="rect">
            <a:avLst/>
          </a:prstGeom>
          <a:noFill/>
        </p:spPr>
        <p:txBody>
          <a:bodyPr wrap="none" rtlCol="0">
            <a:spAutoFit/>
          </a:bodyPr>
          <a:lstStyle/>
          <a:p>
            <a:r>
              <a:rPr kumimoji="1" lang="en-US" altLang="ja-JP" dirty="0"/>
              <a:t>X’</a:t>
            </a:r>
            <a:endParaRPr kumimoji="1" lang="ja-JP" altLang="en-US" dirty="0"/>
          </a:p>
        </p:txBody>
      </p:sp>
      <p:pic>
        <p:nvPicPr>
          <p:cNvPr id="27" name="図 26" descr="ダイアグラム&#10;&#10;自動的に生成された説明">
            <a:extLst>
              <a:ext uri="{FF2B5EF4-FFF2-40B4-BE49-F238E27FC236}">
                <a16:creationId xmlns:a16="http://schemas.microsoft.com/office/drawing/2014/main" id="{3E1AE2E9-2DC0-452E-B3AD-AA1516C48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6024" y="4013187"/>
            <a:ext cx="1879304" cy="1619812"/>
          </a:xfrm>
          <a:prstGeom prst="rect">
            <a:avLst/>
          </a:prstGeom>
        </p:spPr>
      </p:pic>
      <p:pic>
        <p:nvPicPr>
          <p:cNvPr id="28" name="図 27" descr="ダイアグラム&#10;&#10;自動的に生成された説明">
            <a:extLst>
              <a:ext uri="{FF2B5EF4-FFF2-40B4-BE49-F238E27FC236}">
                <a16:creationId xmlns:a16="http://schemas.microsoft.com/office/drawing/2014/main" id="{CA3317DC-E755-4DC5-96B3-51922FFA1E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9508" y="1287693"/>
            <a:ext cx="2003260" cy="1795843"/>
          </a:xfrm>
          <a:prstGeom prst="rect">
            <a:avLst/>
          </a:prstGeom>
        </p:spPr>
      </p:pic>
      <p:sp>
        <p:nvSpPr>
          <p:cNvPr id="29" name="テキスト ボックス 28">
            <a:extLst>
              <a:ext uri="{FF2B5EF4-FFF2-40B4-BE49-F238E27FC236}">
                <a16:creationId xmlns:a16="http://schemas.microsoft.com/office/drawing/2014/main" id="{9E0EB500-55C5-430C-84B5-238C2DB6880E}"/>
              </a:ext>
            </a:extLst>
          </p:cNvPr>
          <p:cNvSpPr txBox="1"/>
          <p:nvPr/>
        </p:nvSpPr>
        <p:spPr>
          <a:xfrm>
            <a:off x="9954265" y="302150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30" name="テキスト ボックス 29">
            <a:extLst>
              <a:ext uri="{FF2B5EF4-FFF2-40B4-BE49-F238E27FC236}">
                <a16:creationId xmlns:a16="http://schemas.microsoft.com/office/drawing/2014/main" id="{9E425711-72DC-47FD-9DDA-65B3CDE3D8D8}"/>
              </a:ext>
            </a:extLst>
          </p:cNvPr>
          <p:cNvSpPr txBox="1"/>
          <p:nvPr/>
        </p:nvSpPr>
        <p:spPr>
          <a:xfrm>
            <a:off x="9917685" y="5642235"/>
            <a:ext cx="393056" cy="369332"/>
          </a:xfrm>
          <a:prstGeom prst="rect">
            <a:avLst/>
          </a:prstGeom>
          <a:noFill/>
        </p:spPr>
        <p:txBody>
          <a:bodyPr wrap="none" rtlCol="0">
            <a:spAutoFit/>
          </a:bodyPr>
          <a:lstStyle/>
          <a:p>
            <a:r>
              <a:rPr kumimoji="1" lang="en-US" altLang="ja-JP" dirty="0"/>
              <a:t>Y’</a:t>
            </a:r>
            <a:endParaRPr kumimoji="1" lang="ja-JP" altLang="en-US" dirty="0"/>
          </a:p>
        </p:txBody>
      </p:sp>
      <p:pic>
        <p:nvPicPr>
          <p:cNvPr id="12" name="図 11" descr="挿絵 が含まれている画像&#10;&#10;自動的に生成された説明">
            <a:extLst>
              <a:ext uri="{FF2B5EF4-FFF2-40B4-BE49-F238E27FC236}">
                <a16:creationId xmlns:a16="http://schemas.microsoft.com/office/drawing/2014/main" id="{AA2DA0E8-250A-406E-870F-103739B57C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1765" y="2544932"/>
            <a:ext cx="374653" cy="376266"/>
          </a:xfrm>
          <a:prstGeom prst="rect">
            <a:avLst/>
          </a:prstGeom>
        </p:spPr>
      </p:pic>
      <p:pic>
        <p:nvPicPr>
          <p:cNvPr id="13" name="コンテンツ プレースホルダー 4" descr="抽象, 挿絵 が含まれている画像&#10;&#10;自動的に生成された説明">
            <a:extLst>
              <a:ext uri="{FF2B5EF4-FFF2-40B4-BE49-F238E27FC236}">
                <a16:creationId xmlns:a16="http://schemas.microsoft.com/office/drawing/2014/main" id="{BD9B6389-36A2-4385-84D5-F9F7CADFA68D}"/>
              </a:ext>
            </a:extLst>
          </p:cNvPr>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9663778" y="2509169"/>
            <a:ext cx="364375" cy="408235"/>
          </a:xfrm>
        </p:spPr>
      </p:pic>
      <p:pic>
        <p:nvPicPr>
          <p:cNvPr id="3" name="図 2" descr="皿の上の食べ物&#10;&#10;中程度の精度で自動的に生成された説明">
            <a:extLst>
              <a:ext uri="{FF2B5EF4-FFF2-40B4-BE49-F238E27FC236}">
                <a16:creationId xmlns:a16="http://schemas.microsoft.com/office/drawing/2014/main" id="{D1D6A5B5-714F-425B-A371-424F771C0B1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512947" y="2382535"/>
            <a:ext cx="553367" cy="392545"/>
          </a:xfrm>
          <a:prstGeom prst="rect">
            <a:avLst/>
          </a:prstGeom>
        </p:spPr>
      </p:pic>
      <p:sp>
        <p:nvSpPr>
          <p:cNvPr id="21" name="吹き出し: 角を丸めた四角形 20">
            <a:extLst>
              <a:ext uri="{FF2B5EF4-FFF2-40B4-BE49-F238E27FC236}">
                <a16:creationId xmlns:a16="http://schemas.microsoft.com/office/drawing/2014/main" id="{7D555699-01BA-41CE-9566-6D9956BAA654}"/>
              </a:ext>
            </a:extLst>
          </p:cNvPr>
          <p:cNvSpPr/>
          <p:nvPr/>
        </p:nvSpPr>
        <p:spPr>
          <a:xfrm>
            <a:off x="2830860" y="2496811"/>
            <a:ext cx="1546797" cy="675933"/>
          </a:xfrm>
          <a:prstGeom prst="wedgeRoundRectCallout">
            <a:avLst>
              <a:gd name="adj1" fmla="val -76606"/>
              <a:gd name="adj2" fmla="val -1948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パスタ！</a:t>
            </a:r>
            <a:endParaRPr kumimoji="1" lang="ja-JP" altLang="en-US" dirty="0"/>
          </a:p>
        </p:txBody>
      </p:sp>
      <p:pic>
        <p:nvPicPr>
          <p:cNvPr id="33" name="図 32" descr="皿の上の食べ物&#10;&#10;中程度の精度で自動的に生成された説明">
            <a:extLst>
              <a:ext uri="{FF2B5EF4-FFF2-40B4-BE49-F238E27FC236}">
                <a16:creationId xmlns:a16="http://schemas.microsoft.com/office/drawing/2014/main" id="{5883D793-E84A-461E-8C19-A49C1A71842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011327" y="2415399"/>
            <a:ext cx="553367" cy="392545"/>
          </a:xfrm>
          <a:prstGeom prst="rect">
            <a:avLst/>
          </a:prstGeom>
        </p:spPr>
      </p:pic>
      <p:sp>
        <p:nvSpPr>
          <p:cNvPr id="31" name="テキスト ボックス 30">
            <a:extLst>
              <a:ext uri="{FF2B5EF4-FFF2-40B4-BE49-F238E27FC236}">
                <a16:creationId xmlns:a16="http://schemas.microsoft.com/office/drawing/2014/main" id="{75503A04-A6D3-4E3A-BA87-849178CA6774}"/>
              </a:ext>
            </a:extLst>
          </p:cNvPr>
          <p:cNvSpPr txBox="1"/>
          <p:nvPr/>
        </p:nvSpPr>
        <p:spPr>
          <a:xfrm>
            <a:off x="5216092" y="3366856"/>
            <a:ext cx="1569660" cy="646331"/>
          </a:xfrm>
          <a:prstGeom prst="rect">
            <a:avLst/>
          </a:prstGeom>
          <a:noFill/>
        </p:spPr>
        <p:txBody>
          <a:bodyPr wrap="none" rtlCol="0">
            <a:spAutoFit/>
          </a:bodyPr>
          <a:lstStyle/>
          <a:p>
            <a:r>
              <a:rPr lang="ja-JP" altLang="en-US" dirty="0">
                <a:solidFill>
                  <a:schemeClr val="accent2"/>
                </a:solidFill>
              </a:rPr>
              <a:t>自由に</a:t>
            </a:r>
            <a:r>
              <a:rPr lang="ja-JP" altLang="en-US" dirty="0"/>
              <a:t>選択！</a:t>
            </a:r>
            <a:endParaRPr lang="en-US" altLang="ja-JP" dirty="0"/>
          </a:p>
          <a:p>
            <a:r>
              <a:rPr lang="ja-JP" altLang="en-US" dirty="0"/>
              <a:t> </a:t>
            </a:r>
            <a:endParaRPr lang="en-US" altLang="ja-JP" dirty="0"/>
          </a:p>
        </p:txBody>
      </p:sp>
      <p:sp>
        <p:nvSpPr>
          <p:cNvPr id="23" name="吹き出し: 角を丸めた四角形 22">
            <a:extLst>
              <a:ext uri="{FF2B5EF4-FFF2-40B4-BE49-F238E27FC236}">
                <a16:creationId xmlns:a16="http://schemas.microsoft.com/office/drawing/2014/main" id="{31D69ACB-E9AA-4AA3-8836-6516BFCDDD7C}"/>
              </a:ext>
            </a:extLst>
          </p:cNvPr>
          <p:cNvSpPr/>
          <p:nvPr/>
        </p:nvSpPr>
        <p:spPr>
          <a:xfrm>
            <a:off x="7536581" y="2465807"/>
            <a:ext cx="1628659" cy="675933"/>
          </a:xfrm>
          <a:prstGeom prst="wedgeRoundRectCallout">
            <a:avLst>
              <a:gd name="adj1" fmla="val 79842"/>
              <a:gd name="adj2" fmla="val -1402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パスタ！</a:t>
            </a:r>
            <a:endParaRPr kumimoji="1" lang="ja-JP" altLang="en-US" dirty="0"/>
          </a:p>
        </p:txBody>
      </p:sp>
    </p:spTree>
    <p:extLst>
      <p:ext uri="{BB962C8B-B14F-4D97-AF65-F5344CB8AC3E}">
        <p14:creationId xmlns:p14="http://schemas.microsoft.com/office/powerpoint/2010/main" val="317846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星と惑星の天体写真のcg&#10;&#10;低い精度で自動的に生成された説明">
            <a:extLst>
              <a:ext uri="{FF2B5EF4-FFF2-40B4-BE49-F238E27FC236}">
                <a16:creationId xmlns:a16="http://schemas.microsoft.com/office/drawing/2014/main" id="{6CC7F679-509F-4474-95CD-D188AF7174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26226" y="894711"/>
            <a:ext cx="1047954" cy="785965"/>
          </a:xfrm>
          <a:prstGeom prst="rect">
            <a:avLst/>
          </a:prstGeom>
        </p:spPr>
      </p:pic>
      <p:sp>
        <p:nvSpPr>
          <p:cNvPr id="15" name="吹き出し: 角を丸めた四角形 14">
            <a:extLst>
              <a:ext uri="{FF2B5EF4-FFF2-40B4-BE49-F238E27FC236}">
                <a16:creationId xmlns:a16="http://schemas.microsoft.com/office/drawing/2014/main" id="{9D3480DC-2846-4A0F-B0E7-52E61AC5F127}"/>
              </a:ext>
            </a:extLst>
          </p:cNvPr>
          <p:cNvSpPr/>
          <p:nvPr/>
        </p:nvSpPr>
        <p:spPr>
          <a:xfrm>
            <a:off x="7409547" y="769622"/>
            <a:ext cx="4186719" cy="5558319"/>
          </a:xfrm>
          <a:prstGeom prst="wedgeRoundRectCallout">
            <a:avLst>
              <a:gd name="adj1" fmla="val -74883"/>
              <a:gd name="adj2" fmla="val -4119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星と惑星のcg&#10;&#10;自動的に生成された説明">
            <a:extLst>
              <a:ext uri="{FF2B5EF4-FFF2-40B4-BE49-F238E27FC236}">
                <a16:creationId xmlns:a16="http://schemas.microsoft.com/office/drawing/2014/main" id="{3B19F60A-584F-482B-95A6-2186330B49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0198" y="5454755"/>
            <a:ext cx="1135968" cy="937955"/>
          </a:xfrm>
          <a:prstGeom prst="rect">
            <a:avLst/>
          </a:prstGeom>
        </p:spPr>
      </p:pic>
      <p:sp>
        <p:nvSpPr>
          <p:cNvPr id="4" name="吹き出し: 角を丸めた四角形 3">
            <a:extLst>
              <a:ext uri="{FF2B5EF4-FFF2-40B4-BE49-F238E27FC236}">
                <a16:creationId xmlns:a16="http://schemas.microsoft.com/office/drawing/2014/main" id="{289BA540-118C-48E9-ABB4-3D2024B2BA02}"/>
              </a:ext>
            </a:extLst>
          </p:cNvPr>
          <p:cNvSpPr/>
          <p:nvPr/>
        </p:nvSpPr>
        <p:spPr>
          <a:xfrm>
            <a:off x="339047" y="681261"/>
            <a:ext cx="4186719" cy="5558319"/>
          </a:xfrm>
          <a:prstGeom prst="wedgeRoundRectCallout">
            <a:avLst>
              <a:gd name="adj1" fmla="val 74250"/>
              <a:gd name="adj2" fmla="val 4206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2" name="図 11" descr="挿絵 が含まれている画像&#10;&#10;自動的に生成された説明">
            <a:extLst>
              <a:ext uri="{FF2B5EF4-FFF2-40B4-BE49-F238E27FC236}">
                <a16:creationId xmlns:a16="http://schemas.microsoft.com/office/drawing/2014/main" id="{AA2DA0E8-250A-406E-870F-103739B57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11" y="3155386"/>
            <a:ext cx="1040294" cy="1044773"/>
          </a:xfrm>
          <a:prstGeom prst="rect">
            <a:avLst/>
          </a:prstGeom>
        </p:spPr>
      </p:pic>
      <p:pic>
        <p:nvPicPr>
          <p:cNvPr id="13" name="コンテンツ プレースホルダー 4" descr="抽象, 挿絵 が含まれている画像&#10;&#10;自動的に生成された説明">
            <a:extLst>
              <a:ext uri="{FF2B5EF4-FFF2-40B4-BE49-F238E27FC236}">
                <a16:creationId xmlns:a16="http://schemas.microsoft.com/office/drawing/2014/main" id="{BD9B6389-36A2-4385-84D5-F9F7CADFA68D}"/>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842503" y="3159228"/>
            <a:ext cx="1040295" cy="1165516"/>
          </a:xfrm>
        </p:spPr>
      </p:pic>
      <p:sp>
        <p:nvSpPr>
          <p:cNvPr id="16" name="吹き出し: 角を丸めた四角形 15">
            <a:extLst>
              <a:ext uri="{FF2B5EF4-FFF2-40B4-BE49-F238E27FC236}">
                <a16:creationId xmlns:a16="http://schemas.microsoft.com/office/drawing/2014/main" id="{983F1A03-3DB6-44DC-9199-8EF7A85F66E6}"/>
              </a:ext>
            </a:extLst>
          </p:cNvPr>
          <p:cNvSpPr/>
          <p:nvPr/>
        </p:nvSpPr>
        <p:spPr>
          <a:xfrm>
            <a:off x="3777673" y="2205812"/>
            <a:ext cx="2318327" cy="675933"/>
          </a:xfrm>
          <a:prstGeom prst="wedgeRoundRectCallout">
            <a:avLst>
              <a:gd name="adj1" fmla="val -35972"/>
              <a:gd name="adj2" fmla="val 8436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今日は</a:t>
            </a:r>
            <a:r>
              <a:rPr lang="en-US" altLang="ja-JP" dirty="0"/>
              <a:t>X</a:t>
            </a:r>
            <a:r>
              <a:rPr lang="ja-JP" altLang="en-US" dirty="0"/>
              <a:t>’にしよう</a:t>
            </a:r>
            <a:r>
              <a:rPr lang="en-US" altLang="ja-JP" dirty="0"/>
              <a:t>!</a:t>
            </a:r>
            <a:endParaRPr kumimoji="1" lang="ja-JP" altLang="en-US" dirty="0"/>
          </a:p>
        </p:txBody>
      </p:sp>
      <p:pic>
        <p:nvPicPr>
          <p:cNvPr id="22" name="図 21" descr="ダイアグラム&#10;&#10;自動的に生成された説明">
            <a:extLst>
              <a:ext uri="{FF2B5EF4-FFF2-40B4-BE49-F238E27FC236}">
                <a16:creationId xmlns:a16="http://schemas.microsoft.com/office/drawing/2014/main" id="{1EBA344A-892B-4793-8884-3A497CE8D9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962" y="4013187"/>
            <a:ext cx="1879304" cy="1619812"/>
          </a:xfrm>
          <a:prstGeom prst="rect">
            <a:avLst/>
          </a:prstGeom>
        </p:spPr>
      </p:pic>
      <p:pic>
        <p:nvPicPr>
          <p:cNvPr id="24" name="図 23" descr="ダイアグラム&#10;&#10;自動的に生成された説明">
            <a:extLst>
              <a:ext uri="{FF2B5EF4-FFF2-40B4-BE49-F238E27FC236}">
                <a16:creationId xmlns:a16="http://schemas.microsoft.com/office/drawing/2014/main" id="{B4F4CC15-F499-4DAA-9526-BC21C628F2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9446" y="1287693"/>
            <a:ext cx="2003260" cy="1795843"/>
          </a:xfrm>
          <a:prstGeom prst="rect">
            <a:avLst/>
          </a:prstGeom>
        </p:spPr>
      </p:pic>
      <p:sp>
        <p:nvSpPr>
          <p:cNvPr id="25" name="テキスト ボックス 24">
            <a:extLst>
              <a:ext uri="{FF2B5EF4-FFF2-40B4-BE49-F238E27FC236}">
                <a16:creationId xmlns:a16="http://schemas.microsoft.com/office/drawing/2014/main" id="{D0501AC6-2B25-45C0-9873-0A28C9811D31}"/>
              </a:ext>
            </a:extLst>
          </p:cNvPr>
          <p:cNvSpPr txBox="1"/>
          <p:nvPr/>
        </p:nvSpPr>
        <p:spPr>
          <a:xfrm>
            <a:off x="1814203" y="3021506"/>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26" name="テキスト ボックス 25">
            <a:extLst>
              <a:ext uri="{FF2B5EF4-FFF2-40B4-BE49-F238E27FC236}">
                <a16:creationId xmlns:a16="http://schemas.microsoft.com/office/drawing/2014/main" id="{42D005D5-AB65-47DB-A048-400526EE7D47}"/>
              </a:ext>
            </a:extLst>
          </p:cNvPr>
          <p:cNvSpPr txBox="1"/>
          <p:nvPr/>
        </p:nvSpPr>
        <p:spPr>
          <a:xfrm>
            <a:off x="1777623" y="5642235"/>
            <a:ext cx="393056" cy="369332"/>
          </a:xfrm>
          <a:prstGeom prst="rect">
            <a:avLst/>
          </a:prstGeom>
          <a:noFill/>
        </p:spPr>
        <p:txBody>
          <a:bodyPr wrap="none" rtlCol="0">
            <a:spAutoFit/>
          </a:bodyPr>
          <a:lstStyle/>
          <a:p>
            <a:r>
              <a:rPr kumimoji="1" lang="en-US" altLang="ja-JP" dirty="0"/>
              <a:t>X’</a:t>
            </a:r>
            <a:endParaRPr kumimoji="1" lang="ja-JP" altLang="en-US" dirty="0"/>
          </a:p>
        </p:txBody>
      </p:sp>
      <p:pic>
        <p:nvPicPr>
          <p:cNvPr id="27" name="図 26" descr="ダイアグラム&#10;&#10;自動的に生成された説明">
            <a:extLst>
              <a:ext uri="{FF2B5EF4-FFF2-40B4-BE49-F238E27FC236}">
                <a16:creationId xmlns:a16="http://schemas.microsoft.com/office/drawing/2014/main" id="{3E1AE2E9-2DC0-452E-B3AD-AA1516C48D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6024" y="4013187"/>
            <a:ext cx="1879304" cy="1619812"/>
          </a:xfrm>
          <a:prstGeom prst="rect">
            <a:avLst/>
          </a:prstGeom>
        </p:spPr>
      </p:pic>
      <p:pic>
        <p:nvPicPr>
          <p:cNvPr id="28" name="図 27" descr="ダイアグラム&#10;&#10;自動的に生成された説明">
            <a:extLst>
              <a:ext uri="{FF2B5EF4-FFF2-40B4-BE49-F238E27FC236}">
                <a16:creationId xmlns:a16="http://schemas.microsoft.com/office/drawing/2014/main" id="{CA3317DC-E755-4DC5-96B3-51922FFA1E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19508" y="1287693"/>
            <a:ext cx="2003260" cy="1795843"/>
          </a:xfrm>
          <a:prstGeom prst="rect">
            <a:avLst/>
          </a:prstGeom>
        </p:spPr>
      </p:pic>
      <p:sp>
        <p:nvSpPr>
          <p:cNvPr id="29" name="テキスト ボックス 28">
            <a:extLst>
              <a:ext uri="{FF2B5EF4-FFF2-40B4-BE49-F238E27FC236}">
                <a16:creationId xmlns:a16="http://schemas.microsoft.com/office/drawing/2014/main" id="{9E0EB500-55C5-430C-84B5-238C2DB6880E}"/>
              </a:ext>
            </a:extLst>
          </p:cNvPr>
          <p:cNvSpPr txBox="1"/>
          <p:nvPr/>
        </p:nvSpPr>
        <p:spPr>
          <a:xfrm>
            <a:off x="9954265" y="302150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30" name="テキスト ボックス 29">
            <a:extLst>
              <a:ext uri="{FF2B5EF4-FFF2-40B4-BE49-F238E27FC236}">
                <a16:creationId xmlns:a16="http://schemas.microsoft.com/office/drawing/2014/main" id="{9E425711-72DC-47FD-9DDA-65B3CDE3D8D8}"/>
              </a:ext>
            </a:extLst>
          </p:cNvPr>
          <p:cNvSpPr txBox="1"/>
          <p:nvPr/>
        </p:nvSpPr>
        <p:spPr>
          <a:xfrm>
            <a:off x="9917685" y="5642235"/>
            <a:ext cx="393056" cy="369332"/>
          </a:xfrm>
          <a:prstGeom prst="rect">
            <a:avLst/>
          </a:prstGeom>
          <a:noFill/>
        </p:spPr>
        <p:txBody>
          <a:bodyPr wrap="none" rtlCol="0">
            <a:spAutoFit/>
          </a:bodyPr>
          <a:lstStyle/>
          <a:p>
            <a:r>
              <a:rPr kumimoji="1" lang="en-US" altLang="ja-JP" dirty="0"/>
              <a:t>Y’</a:t>
            </a:r>
            <a:endParaRPr kumimoji="1" lang="ja-JP" altLang="en-US" dirty="0"/>
          </a:p>
        </p:txBody>
      </p:sp>
      <p:sp>
        <p:nvSpPr>
          <p:cNvPr id="31" name="吹き出し: 角を丸めた四角形 30">
            <a:extLst>
              <a:ext uri="{FF2B5EF4-FFF2-40B4-BE49-F238E27FC236}">
                <a16:creationId xmlns:a16="http://schemas.microsoft.com/office/drawing/2014/main" id="{A900F9EB-5107-4E64-B275-230336D753CE}"/>
              </a:ext>
            </a:extLst>
          </p:cNvPr>
          <p:cNvSpPr/>
          <p:nvPr/>
        </p:nvSpPr>
        <p:spPr>
          <a:xfrm>
            <a:off x="5315016" y="4023653"/>
            <a:ext cx="2318327" cy="675933"/>
          </a:xfrm>
          <a:prstGeom prst="wedgeRoundRectCallout">
            <a:avLst>
              <a:gd name="adj1" fmla="val 58450"/>
              <a:gd name="adj2" fmla="val -9464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今日も</a:t>
            </a:r>
            <a:r>
              <a:rPr lang="en-US" altLang="ja-JP" dirty="0"/>
              <a:t>Y</a:t>
            </a:r>
            <a:r>
              <a:rPr lang="ja-JP" altLang="en-US" dirty="0"/>
              <a:t>にしよう</a:t>
            </a:r>
            <a:r>
              <a:rPr lang="en-US" altLang="ja-JP" dirty="0"/>
              <a:t>!</a:t>
            </a:r>
            <a:endParaRPr kumimoji="1" lang="ja-JP" altLang="en-US" dirty="0"/>
          </a:p>
        </p:txBody>
      </p:sp>
      <p:sp>
        <p:nvSpPr>
          <p:cNvPr id="19" name="矢印: ストライプ 18">
            <a:extLst>
              <a:ext uri="{FF2B5EF4-FFF2-40B4-BE49-F238E27FC236}">
                <a16:creationId xmlns:a16="http://schemas.microsoft.com/office/drawing/2014/main" id="{349A311A-9411-4717-8C88-4F3D92AA9418}"/>
              </a:ext>
            </a:extLst>
          </p:cNvPr>
          <p:cNvSpPr/>
          <p:nvPr/>
        </p:nvSpPr>
        <p:spPr>
          <a:xfrm rot="8447709">
            <a:off x="2709856" y="3991237"/>
            <a:ext cx="423512" cy="369332"/>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0" name="矢印: ストライプ 19">
            <a:extLst>
              <a:ext uri="{FF2B5EF4-FFF2-40B4-BE49-F238E27FC236}">
                <a16:creationId xmlns:a16="http://schemas.microsoft.com/office/drawing/2014/main" id="{C6934AE0-78F9-4E3D-8B2F-F55CCD79F289}"/>
              </a:ext>
            </a:extLst>
          </p:cNvPr>
          <p:cNvSpPr/>
          <p:nvPr/>
        </p:nvSpPr>
        <p:spPr>
          <a:xfrm rot="8376501" flipH="1" flipV="1">
            <a:off x="8699834" y="2922253"/>
            <a:ext cx="437078" cy="383166"/>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02A02B8-1FE4-F8E6-2D54-F915F6F7B310}"/>
              </a:ext>
            </a:extLst>
          </p:cNvPr>
          <p:cNvSpPr txBox="1"/>
          <p:nvPr/>
        </p:nvSpPr>
        <p:spPr>
          <a:xfrm>
            <a:off x="5216092" y="3366856"/>
            <a:ext cx="1569660" cy="646331"/>
          </a:xfrm>
          <a:prstGeom prst="rect">
            <a:avLst/>
          </a:prstGeom>
          <a:noFill/>
        </p:spPr>
        <p:txBody>
          <a:bodyPr wrap="none" rtlCol="0">
            <a:spAutoFit/>
          </a:bodyPr>
          <a:lstStyle/>
          <a:p>
            <a:r>
              <a:rPr lang="ja-JP" altLang="en-US" dirty="0">
                <a:solidFill>
                  <a:schemeClr val="accent2"/>
                </a:solidFill>
              </a:rPr>
              <a:t>自由に</a:t>
            </a:r>
            <a:r>
              <a:rPr lang="ja-JP" altLang="en-US" dirty="0"/>
              <a:t>選択！</a:t>
            </a:r>
            <a:endParaRPr lang="en-US" altLang="ja-JP" dirty="0"/>
          </a:p>
          <a:p>
            <a:r>
              <a:rPr lang="ja-JP" altLang="en-US" dirty="0"/>
              <a:t> </a:t>
            </a:r>
            <a:endParaRPr lang="en-US" altLang="ja-JP" dirty="0"/>
          </a:p>
        </p:txBody>
      </p:sp>
    </p:spTree>
    <p:extLst>
      <p:ext uri="{BB962C8B-B14F-4D97-AF65-F5344CB8AC3E}">
        <p14:creationId xmlns:p14="http://schemas.microsoft.com/office/powerpoint/2010/main" val="49699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19" grpId="0" animBg="1"/>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星と惑星の天体写真のcg&#10;&#10;低い精度で自動的に生成された説明">
            <a:extLst>
              <a:ext uri="{FF2B5EF4-FFF2-40B4-BE49-F238E27FC236}">
                <a16:creationId xmlns:a16="http://schemas.microsoft.com/office/drawing/2014/main" id="{6CC7F679-509F-4474-95CD-D188AF7174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26226" y="894711"/>
            <a:ext cx="1047954" cy="785965"/>
          </a:xfrm>
          <a:prstGeom prst="rect">
            <a:avLst/>
          </a:prstGeom>
        </p:spPr>
      </p:pic>
      <p:sp>
        <p:nvSpPr>
          <p:cNvPr id="15" name="吹き出し: 角を丸めた四角形 14">
            <a:extLst>
              <a:ext uri="{FF2B5EF4-FFF2-40B4-BE49-F238E27FC236}">
                <a16:creationId xmlns:a16="http://schemas.microsoft.com/office/drawing/2014/main" id="{9D3480DC-2846-4A0F-B0E7-52E61AC5F127}"/>
              </a:ext>
            </a:extLst>
          </p:cNvPr>
          <p:cNvSpPr/>
          <p:nvPr/>
        </p:nvSpPr>
        <p:spPr>
          <a:xfrm>
            <a:off x="7409547" y="769622"/>
            <a:ext cx="4186719" cy="5558319"/>
          </a:xfrm>
          <a:prstGeom prst="wedgeRoundRectCallout">
            <a:avLst>
              <a:gd name="adj1" fmla="val -74883"/>
              <a:gd name="adj2" fmla="val -4119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星と惑星のcg&#10;&#10;自動的に生成された説明">
            <a:extLst>
              <a:ext uri="{FF2B5EF4-FFF2-40B4-BE49-F238E27FC236}">
                <a16:creationId xmlns:a16="http://schemas.microsoft.com/office/drawing/2014/main" id="{3B19F60A-584F-482B-95A6-2186330B49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0198" y="5454755"/>
            <a:ext cx="1135968" cy="937955"/>
          </a:xfrm>
          <a:prstGeom prst="rect">
            <a:avLst/>
          </a:prstGeom>
        </p:spPr>
      </p:pic>
      <p:sp>
        <p:nvSpPr>
          <p:cNvPr id="4" name="吹き出し: 角を丸めた四角形 3">
            <a:extLst>
              <a:ext uri="{FF2B5EF4-FFF2-40B4-BE49-F238E27FC236}">
                <a16:creationId xmlns:a16="http://schemas.microsoft.com/office/drawing/2014/main" id="{289BA540-118C-48E9-ABB4-3D2024B2BA02}"/>
              </a:ext>
            </a:extLst>
          </p:cNvPr>
          <p:cNvSpPr/>
          <p:nvPr/>
        </p:nvSpPr>
        <p:spPr>
          <a:xfrm>
            <a:off x="339047" y="681261"/>
            <a:ext cx="4186719" cy="5558319"/>
          </a:xfrm>
          <a:prstGeom prst="wedgeRoundRectCallout">
            <a:avLst>
              <a:gd name="adj1" fmla="val 74250"/>
              <a:gd name="adj2" fmla="val 42061"/>
              <a:gd name="adj3" fmla="val 16667"/>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2" name="図 21" descr="ダイアグラム&#10;&#10;自動的に生成された説明">
            <a:extLst>
              <a:ext uri="{FF2B5EF4-FFF2-40B4-BE49-F238E27FC236}">
                <a16:creationId xmlns:a16="http://schemas.microsoft.com/office/drawing/2014/main" id="{1EBA344A-892B-4793-8884-3A497CE8D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962" y="4013187"/>
            <a:ext cx="1879304" cy="1619812"/>
          </a:xfrm>
          <a:prstGeom prst="rect">
            <a:avLst/>
          </a:prstGeom>
        </p:spPr>
      </p:pic>
      <p:pic>
        <p:nvPicPr>
          <p:cNvPr id="24" name="図 23" descr="ダイアグラム&#10;&#10;自動的に生成された説明">
            <a:extLst>
              <a:ext uri="{FF2B5EF4-FFF2-40B4-BE49-F238E27FC236}">
                <a16:creationId xmlns:a16="http://schemas.microsoft.com/office/drawing/2014/main" id="{B4F4CC15-F499-4DAA-9526-BC21C628F2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446" y="1287693"/>
            <a:ext cx="2003260" cy="1795843"/>
          </a:xfrm>
          <a:prstGeom prst="rect">
            <a:avLst/>
          </a:prstGeom>
        </p:spPr>
      </p:pic>
      <p:sp>
        <p:nvSpPr>
          <p:cNvPr id="25" name="テキスト ボックス 24">
            <a:extLst>
              <a:ext uri="{FF2B5EF4-FFF2-40B4-BE49-F238E27FC236}">
                <a16:creationId xmlns:a16="http://schemas.microsoft.com/office/drawing/2014/main" id="{D0501AC6-2B25-45C0-9873-0A28C9811D31}"/>
              </a:ext>
            </a:extLst>
          </p:cNvPr>
          <p:cNvSpPr txBox="1"/>
          <p:nvPr/>
        </p:nvSpPr>
        <p:spPr>
          <a:xfrm>
            <a:off x="1814203" y="3021506"/>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26" name="テキスト ボックス 25">
            <a:extLst>
              <a:ext uri="{FF2B5EF4-FFF2-40B4-BE49-F238E27FC236}">
                <a16:creationId xmlns:a16="http://schemas.microsoft.com/office/drawing/2014/main" id="{42D005D5-AB65-47DB-A048-400526EE7D47}"/>
              </a:ext>
            </a:extLst>
          </p:cNvPr>
          <p:cNvSpPr txBox="1"/>
          <p:nvPr/>
        </p:nvSpPr>
        <p:spPr>
          <a:xfrm>
            <a:off x="1777623" y="5642235"/>
            <a:ext cx="393056" cy="369332"/>
          </a:xfrm>
          <a:prstGeom prst="rect">
            <a:avLst/>
          </a:prstGeom>
          <a:noFill/>
        </p:spPr>
        <p:txBody>
          <a:bodyPr wrap="none" rtlCol="0">
            <a:spAutoFit/>
          </a:bodyPr>
          <a:lstStyle/>
          <a:p>
            <a:r>
              <a:rPr kumimoji="1" lang="en-US" altLang="ja-JP" dirty="0"/>
              <a:t>X’</a:t>
            </a:r>
            <a:endParaRPr kumimoji="1" lang="ja-JP" altLang="en-US" dirty="0"/>
          </a:p>
        </p:txBody>
      </p:sp>
      <p:pic>
        <p:nvPicPr>
          <p:cNvPr id="27" name="図 26" descr="ダイアグラム&#10;&#10;自動的に生成された説明">
            <a:extLst>
              <a:ext uri="{FF2B5EF4-FFF2-40B4-BE49-F238E27FC236}">
                <a16:creationId xmlns:a16="http://schemas.microsoft.com/office/drawing/2014/main" id="{3E1AE2E9-2DC0-452E-B3AD-AA1516C48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6024" y="4013187"/>
            <a:ext cx="1879304" cy="1619812"/>
          </a:xfrm>
          <a:prstGeom prst="rect">
            <a:avLst/>
          </a:prstGeom>
        </p:spPr>
      </p:pic>
      <p:pic>
        <p:nvPicPr>
          <p:cNvPr id="28" name="図 27" descr="ダイアグラム&#10;&#10;自動的に生成された説明">
            <a:extLst>
              <a:ext uri="{FF2B5EF4-FFF2-40B4-BE49-F238E27FC236}">
                <a16:creationId xmlns:a16="http://schemas.microsoft.com/office/drawing/2014/main" id="{CA3317DC-E755-4DC5-96B3-51922FFA1E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9508" y="1287693"/>
            <a:ext cx="2003260" cy="1795843"/>
          </a:xfrm>
          <a:prstGeom prst="rect">
            <a:avLst/>
          </a:prstGeom>
        </p:spPr>
      </p:pic>
      <p:sp>
        <p:nvSpPr>
          <p:cNvPr id="29" name="テキスト ボックス 28">
            <a:extLst>
              <a:ext uri="{FF2B5EF4-FFF2-40B4-BE49-F238E27FC236}">
                <a16:creationId xmlns:a16="http://schemas.microsoft.com/office/drawing/2014/main" id="{9E0EB500-55C5-430C-84B5-238C2DB6880E}"/>
              </a:ext>
            </a:extLst>
          </p:cNvPr>
          <p:cNvSpPr txBox="1"/>
          <p:nvPr/>
        </p:nvSpPr>
        <p:spPr>
          <a:xfrm>
            <a:off x="9954265" y="302150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30" name="テキスト ボックス 29">
            <a:extLst>
              <a:ext uri="{FF2B5EF4-FFF2-40B4-BE49-F238E27FC236}">
                <a16:creationId xmlns:a16="http://schemas.microsoft.com/office/drawing/2014/main" id="{9E425711-72DC-47FD-9DDA-65B3CDE3D8D8}"/>
              </a:ext>
            </a:extLst>
          </p:cNvPr>
          <p:cNvSpPr txBox="1"/>
          <p:nvPr/>
        </p:nvSpPr>
        <p:spPr>
          <a:xfrm>
            <a:off x="9917685" y="5642235"/>
            <a:ext cx="393056" cy="369332"/>
          </a:xfrm>
          <a:prstGeom prst="rect">
            <a:avLst/>
          </a:prstGeom>
          <a:noFill/>
        </p:spPr>
        <p:txBody>
          <a:bodyPr wrap="none" rtlCol="0">
            <a:spAutoFit/>
          </a:bodyPr>
          <a:lstStyle/>
          <a:p>
            <a:r>
              <a:rPr kumimoji="1" lang="en-US" altLang="ja-JP" dirty="0"/>
              <a:t>Y’</a:t>
            </a:r>
            <a:endParaRPr kumimoji="1" lang="ja-JP" altLang="en-US" dirty="0"/>
          </a:p>
        </p:txBody>
      </p:sp>
      <p:pic>
        <p:nvPicPr>
          <p:cNvPr id="13" name="コンテンツ プレースホルダー 4" descr="抽象, 挿絵 が含まれている画像&#10;&#10;自動的に生成された説明">
            <a:extLst>
              <a:ext uri="{FF2B5EF4-FFF2-40B4-BE49-F238E27FC236}">
                <a16:creationId xmlns:a16="http://schemas.microsoft.com/office/drawing/2014/main" id="{BD9B6389-36A2-4385-84D5-F9F7CADFA68D}"/>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9663778" y="2509169"/>
            <a:ext cx="364375" cy="408235"/>
          </a:xfrm>
        </p:spPr>
      </p:pic>
      <p:sp>
        <p:nvSpPr>
          <p:cNvPr id="21" name="吹き出し: 角を丸めた四角形 20">
            <a:extLst>
              <a:ext uri="{FF2B5EF4-FFF2-40B4-BE49-F238E27FC236}">
                <a16:creationId xmlns:a16="http://schemas.microsoft.com/office/drawing/2014/main" id="{7D555699-01BA-41CE-9566-6D9956BAA654}"/>
              </a:ext>
            </a:extLst>
          </p:cNvPr>
          <p:cNvSpPr/>
          <p:nvPr/>
        </p:nvSpPr>
        <p:spPr>
          <a:xfrm>
            <a:off x="2749979" y="4966302"/>
            <a:ext cx="1546797" cy="675933"/>
          </a:xfrm>
          <a:prstGeom prst="wedgeRoundRectCallout">
            <a:avLst>
              <a:gd name="adj1" fmla="val -76606"/>
              <a:gd name="adj2" fmla="val -1948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ピザ！</a:t>
            </a:r>
          </a:p>
        </p:txBody>
      </p:sp>
      <p:pic>
        <p:nvPicPr>
          <p:cNvPr id="31" name="図 30" descr="挿絵 が含まれている画像&#10;&#10;自動的に生成された説明">
            <a:extLst>
              <a:ext uri="{FF2B5EF4-FFF2-40B4-BE49-F238E27FC236}">
                <a16:creationId xmlns:a16="http://schemas.microsoft.com/office/drawing/2014/main" id="{5854B0A0-0DD4-4FA6-9049-818AC78B92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3026" y="5109085"/>
            <a:ext cx="374653" cy="376266"/>
          </a:xfrm>
          <a:prstGeom prst="rect">
            <a:avLst/>
          </a:prstGeom>
        </p:spPr>
      </p:pic>
      <p:pic>
        <p:nvPicPr>
          <p:cNvPr id="5" name="図 4" descr="グラフ が含まれている画像&#10;&#10;自動的に生成された説明">
            <a:extLst>
              <a:ext uri="{FF2B5EF4-FFF2-40B4-BE49-F238E27FC236}">
                <a16:creationId xmlns:a16="http://schemas.microsoft.com/office/drawing/2014/main" id="{7F3E4B55-2DB8-4235-A7FF-4CA2CA182167}"/>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585569" y="4988781"/>
            <a:ext cx="369570" cy="315487"/>
          </a:xfrm>
          <a:prstGeom prst="rect">
            <a:avLst/>
          </a:prstGeom>
        </p:spPr>
      </p:pic>
      <p:pic>
        <p:nvPicPr>
          <p:cNvPr id="34" name="図 33" descr="グラフ が含まれている画像&#10;&#10;自動的に生成された説明">
            <a:extLst>
              <a:ext uri="{FF2B5EF4-FFF2-40B4-BE49-F238E27FC236}">
                <a16:creationId xmlns:a16="http://schemas.microsoft.com/office/drawing/2014/main" id="{CDF381DE-6394-44E2-8B9C-018897AD74F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114213" y="2432490"/>
            <a:ext cx="369570" cy="277842"/>
          </a:xfrm>
          <a:prstGeom prst="rect">
            <a:avLst/>
          </a:prstGeom>
        </p:spPr>
      </p:pic>
      <p:sp>
        <p:nvSpPr>
          <p:cNvPr id="23" name="吹き出し: 角を丸めた四角形 22">
            <a:extLst>
              <a:ext uri="{FF2B5EF4-FFF2-40B4-BE49-F238E27FC236}">
                <a16:creationId xmlns:a16="http://schemas.microsoft.com/office/drawing/2014/main" id="{31D69ACB-E9AA-4AA3-8836-6516BFCDDD7C}"/>
              </a:ext>
            </a:extLst>
          </p:cNvPr>
          <p:cNvSpPr/>
          <p:nvPr/>
        </p:nvSpPr>
        <p:spPr>
          <a:xfrm>
            <a:off x="7618443" y="2465807"/>
            <a:ext cx="1546797" cy="675933"/>
          </a:xfrm>
          <a:prstGeom prst="wedgeRoundRectCallout">
            <a:avLst>
              <a:gd name="adj1" fmla="val 79842"/>
              <a:gd name="adj2" fmla="val -1402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ピザ！</a:t>
            </a:r>
            <a:endParaRPr kumimoji="1" lang="ja-JP" altLang="en-US" dirty="0"/>
          </a:p>
        </p:txBody>
      </p:sp>
      <p:sp>
        <p:nvSpPr>
          <p:cNvPr id="2" name="テキスト ボックス 1">
            <a:extLst>
              <a:ext uri="{FF2B5EF4-FFF2-40B4-BE49-F238E27FC236}">
                <a16:creationId xmlns:a16="http://schemas.microsoft.com/office/drawing/2014/main" id="{24E88BD6-B772-F9DA-8DDD-0240A8C8C828}"/>
              </a:ext>
            </a:extLst>
          </p:cNvPr>
          <p:cNvSpPr txBox="1"/>
          <p:nvPr/>
        </p:nvSpPr>
        <p:spPr>
          <a:xfrm>
            <a:off x="5216092" y="3366856"/>
            <a:ext cx="1569660" cy="646331"/>
          </a:xfrm>
          <a:prstGeom prst="rect">
            <a:avLst/>
          </a:prstGeom>
          <a:noFill/>
        </p:spPr>
        <p:txBody>
          <a:bodyPr wrap="none" rtlCol="0">
            <a:spAutoFit/>
          </a:bodyPr>
          <a:lstStyle/>
          <a:p>
            <a:r>
              <a:rPr lang="ja-JP" altLang="en-US" dirty="0">
                <a:solidFill>
                  <a:schemeClr val="accent2"/>
                </a:solidFill>
              </a:rPr>
              <a:t>自由に</a:t>
            </a:r>
            <a:r>
              <a:rPr lang="ja-JP" altLang="en-US" dirty="0"/>
              <a:t>選択！</a:t>
            </a:r>
            <a:endParaRPr lang="en-US" altLang="ja-JP" dirty="0"/>
          </a:p>
          <a:p>
            <a:r>
              <a:rPr lang="ja-JP" altLang="en-US" dirty="0"/>
              <a:t> </a:t>
            </a:r>
            <a:endParaRPr lang="en-US" altLang="ja-JP" dirty="0"/>
          </a:p>
        </p:txBody>
      </p:sp>
    </p:spTree>
    <p:extLst>
      <p:ext uri="{BB962C8B-B14F-4D97-AF65-F5344CB8AC3E}">
        <p14:creationId xmlns:p14="http://schemas.microsoft.com/office/powerpoint/2010/main" val="14469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吹き出し: 角を丸めた四角形 53">
            <a:extLst>
              <a:ext uri="{FF2B5EF4-FFF2-40B4-BE49-F238E27FC236}">
                <a16:creationId xmlns:a16="http://schemas.microsoft.com/office/drawing/2014/main" id="{3CAC5426-13AD-9480-9A4F-B1976A38F8B8}"/>
              </a:ext>
            </a:extLst>
          </p:cNvPr>
          <p:cNvSpPr/>
          <p:nvPr/>
        </p:nvSpPr>
        <p:spPr>
          <a:xfrm>
            <a:off x="7580881" y="133109"/>
            <a:ext cx="1268500" cy="659757"/>
          </a:xfrm>
          <a:prstGeom prst="wedgeRoundRectCallout">
            <a:avLst>
              <a:gd name="adj1" fmla="val -37714"/>
              <a:gd name="adj2" fmla="val 78290"/>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sz="3200" dirty="0"/>
              <a:t>LHV</a:t>
            </a:r>
            <a:endParaRPr kumimoji="1" lang="ja-JP" altLang="en-US" sz="3200" dirty="0"/>
          </a:p>
        </p:txBody>
      </p:sp>
      <p:sp>
        <p:nvSpPr>
          <p:cNvPr id="3" name="テキスト ボックス 2">
            <a:extLst>
              <a:ext uri="{FF2B5EF4-FFF2-40B4-BE49-F238E27FC236}">
                <a16:creationId xmlns:a16="http://schemas.microsoft.com/office/drawing/2014/main" id="{F418F91B-CBA3-858F-86F8-A3E302F1FB7D}"/>
              </a:ext>
            </a:extLst>
          </p:cNvPr>
          <p:cNvSpPr txBox="1"/>
          <p:nvPr/>
        </p:nvSpPr>
        <p:spPr>
          <a:xfrm>
            <a:off x="603397" y="858774"/>
            <a:ext cx="11213326" cy="707886"/>
          </a:xfrm>
          <a:prstGeom prst="rect">
            <a:avLst/>
          </a:prstGeom>
          <a:noFill/>
        </p:spPr>
        <p:txBody>
          <a:bodyPr wrap="none" rtlCol="0">
            <a:spAutoFit/>
          </a:bodyPr>
          <a:lstStyle/>
          <a:p>
            <a:r>
              <a:rPr lang="ja-JP" altLang="en-US" sz="4000" dirty="0">
                <a:solidFill>
                  <a:schemeClr val="accent2"/>
                </a:solidFill>
              </a:rPr>
              <a:t>局所隠れた変数（</a:t>
            </a:r>
            <a:r>
              <a:rPr lang="en-US" altLang="ja-JP" sz="4000" dirty="0">
                <a:solidFill>
                  <a:schemeClr val="accent2"/>
                </a:solidFill>
              </a:rPr>
              <a:t>Local Hidden Variable</a:t>
            </a:r>
            <a:r>
              <a:rPr lang="ja-JP" altLang="en-US" sz="4000" dirty="0">
                <a:solidFill>
                  <a:schemeClr val="accent2"/>
                </a:solidFill>
              </a:rPr>
              <a:t>）理論</a:t>
            </a:r>
            <a:endParaRPr lang="en-US" altLang="ja-JP" sz="4000" dirty="0">
              <a:solidFill>
                <a:schemeClr val="accent2"/>
              </a:solidFill>
            </a:endParaRPr>
          </a:p>
        </p:txBody>
      </p:sp>
      <p:sp>
        <p:nvSpPr>
          <p:cNvPr id="4" name="楕円 3">
            <a:extLst>
              <a:ext uri="{FF2B5EF4-FFF2-40B4-BE49-F238E27FC236}">
                <a16:creationId xmlns:a16="http://schemas.microsoft.com/office/drawing/2014/main" id="{ED7DB0CC-F5C6-B318-8A47-E5769D66AAEA}"/>
              </a:ext>
            </a:extLst>
          </p:cNvPr>
          <p:cNvSpPr/>
          <p:nvPr/>
        </p:nvSpPr>
        <p:spPr>
          <a:xfrm>
            <a:off x="4209822" y="2621517"/>
            <a:ext cx="1244415" cy="100818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F1C7DF31-1432-32E6-5061-CED303FF5044}"/>
              </a:ext>
            </a:extLst>
          </p:cNvPr>
          <p:cNvSpPr/>
          <p:nvPr/>
        </p:nvSpPr>
        <p:spPr>
          <a:xfrm>
            <a:off x="7684969" y="2700553"/>
            <a:ext cx="678310" cy="5780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6" name="矢印: 左カーブ 5">
            <a:extLst>
              <a:ext uri="{FF2B5EF4-FFF2-40B4-BE49-F238E27FC236}">
                <a16:creationId xmlns:a16="http://schemas.microsoft.com/office/drawing/2014/main" id="{AC2CD65B-27E7-6D00-5F77-17E1A65C46E9}"/>
              </a:ext>
            </a:extLst>
          </p:cNvPr>
          <p:cNvSpPr/>
          <p:nvPr/>
        </p:nvSpPr>
        <p:spPr>
          <a:xfrm>
            <a:off x="3775335" y="2641090"/>
            <a:ext cx="832594" cy="115487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2" name="インク 11">
                <a:extLst>
                  <a:ext uri="{FF2B5EF4-FFF2-40B4-BE49-F238E27FC236}">
                    <a16:creationId xmlns:a16="http://schemas.microsoft.com/office/drawing/2014/main" id="{D0C88BAC-2E53-C121-665A-D1E396E445DC}"/>
                  </a:ext>
                </a:extLst>
              </p14:cNvPr>
              <p14:cNvContentPartPr/>
              <p14:nvPr/>
            </p14:nvContentPartPr>
            <p14:xfrm rot="608484">
              <a:off x="5069271" y="2792495"/>
              <a:ext cx="2882991" cy="592490"/>
            </p14:xfrm>
          </p:contentPart>
        </mc:Choice>
        <mc:Fallback xmlns="">
          <p:pic>
            <p:nvPicPr>
              <p:cNvPr id="12" name="インク 11">
                <a:extLst>
                  <a:ext uri="{FF2B5EF4-FFF2-40B4-BE49-F238E27FC236}">
                    <a16:creationId xmlns:a16="http://schemas.microsoft.com/office/drawing/2014/main" id="{D0C88BAC-2E53-C121-665A-D1E396E445DC}"/>
                  </a:ext>
                </a:extLst>
              </p:cNvPr>
              <p:cNvPicPr/>
              <p:nvPr/>
            </p:nvPicPr>
            <p:blipFill>
              <a:blip r:embed="rId8"/>
              <a:stretch>
                <a:fillRect/>
              </a:stretch>
            </p:blipFill>
            <p:spPr>
              <a:xfrm rot="608484">
                <a:off x="5051270" y="2774508"/>
                <a:ext cx="2918632" cy="628104"/>
              </a:xfrm>
              <a:prstGeom prst="rect">
                <a:avLst/>
              </a:prstGeom>
            </p:spPr>
          </p:pic>
        </mc:Fallback>
      </mc:AlternateContent>
      <p:pic>
        <p:nvPicPr>
          <p:cNvPr id="27" name="図 26" descr="挿絵 が含まれている画像&#10;&#10;自動的に生成された説明">
            <a:extLst>
              <a:ext uri="{FF2B5EF4-FFF2-40B4-BE49-F238E27FC236}">
                <a16:creationId xmlns:a16="http://schemas.microsoft.com/office/drawing/2014/main" id="{19CA3907-1B90-0247-0F5B-7B71285108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61046" y="2531807"/>
            <a:ext cx="723655" cy="731133"/>
          </a:xfrm>
          <a:prstGeom prst="rect">
            <a:avLst/>
          </a:prstGeom>
        </p:spPr>
      </p:pic>
      <p:pic>
        <p:nvPicPr>
          <p:cNvPr id="30" name="図 29" descr="抽象, 挿絵 が含まれている画像&#10;&#10;自動的に生成された説明">
            <a:extLst>
              <a:ext uri="{FF2B5EF4-FFF2-40B4-BE49-F238E27FC236}">
                <a16:creationId xmlns:a16="http://schemas.microsoft.com/office/drawing/2014/main" id="{C8CEF520-3674-52D5-3B8E-707C64BAC5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185188" y="2036426"/>
            <a:ext cx="477056" cy="543055"/>
          </a:xfrm>
          <a:prstGeom prst="rect">
            <a:avLst/>
          </a:prstGeom>
        </p:spPr>
      </p:pic>
      <p:grpSp>
        <p:nvGrpSpPr>
          <p:cNvPr id="8" name="グループ化 7">
            <a:extLst>
              <a:ext uri="{FF2B5EF4-FFF2-40B4-BE49-F238E27FC236}">
                <a16:creationId xmlns:a16="http://schemas.microsoft.com/office/drawing/2014/main" id="{3EFD2F48-9197-D20E-04D7-9A4B0D8EF683}"/>
              </a:ext>
            </a:extLst>
          </p:cNvPr>
          <p:cNvGrpSpPr/>
          <p:nvPr/>
        </p:nvGrpSpPr>
        <p:grpSpPr>
          <a:xfrm>
            <a:off x="2626236" y="2014871"/>
            <a:ext cx="1107996" cy="862399"/>
            <a:chOff x="2626236" y="2014871"/>
            <a:chExt cx="1107996" cy="862399"/>
          </a:xfrm>
        </p:grpSpPr>
        <p:pic>
          <p:nvPicPr>
            <p:cNvPr id="15" name="図 14">
              <a:extLst>
                <a:ext uri="{FF2B5EF4-FFF2-40B4-BE49-F238E27FC236}">
                  <a16:creationId xmlns:a16="http://schemas.microsoft.com/office/drawing/2014/main" id="{36503E3F-B535-D877-1DE1-9515C6E19E8D}"/>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3138430" y="2582382"/>
              <a:ext cx="173208" cy="150430"/>
            </a:xfrm>
            <a:prstGeom prst="rect">
              <a:avLst/>
            </a:prstGeom>
          </p:spPr>
        </p:pic>
        <p:sp>
          <p:nvSpPr>
            <p:cNvPr id="34" name="吹き出し: 円形 33">
              <a:extLst>
                <a:ext uri="{FF2B5EF4-FFF2-40B4-BE49-F238E27FC236}">
                  <a16:creationId xmlns:a16="http://schemas.microsoft.com/office/drawing/2014/main" id="{01D3F341-7CBA-DA08-65DF-CE7272F925B1}"/>
                </a:ext>
              </a:extLst>
            </p:cNvPr>
            <p:cNvSpPr/>
            <p:nvPr/>
          </p:nvSpPr>
          <p:spPr>
            <a:xfrm>
              <a:off x="2808737" y="2407138"/>
              <a:ext cx="832594" cy="470132"/>
            </a:xfrm>
            <a:prstGeom prst="wedgeEllipseCallout">
              <a:avLst>
                <a:gd name="adj1" fmla="val -46412"/>
                <a:gd name="adj2" fmla="val 47384"/>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09A7F3C-B0F8-2B66-2DBB-EC8ACE662E42}"/>
                </a:ext>
              </a:extLst>
            </p:cNvPr>
            <p:cNvSpPr txBox="1"/>
            <p:nvPr/>
          </p:nvSpPr>
          <p:spPr>
            <a:xfrm>
              <a:off x="2626236" y="2014871"/>
              <a:ext cx="1107996" cy="369332"/>
            </a:xfrm>
            <a:prstGeom prst="rect">
              <a:avLst/>
            </a:prstGeom>
            <a:noFill/>
          </p:spPr>
          <p:txBody>
            <a:bodyPr wrap="none" rtlCol="0">
              <a:spAutoFit/>
            </a:bodyPr>
            <a:lstStyle/>
            <a:p>
              <a:r>
                <a:rPr kumimoji="1" lang="ja-JP" altLang="en-US" dirty="0"/>
                <a:t>測定選択</a:t>
              </a:r>
            </a:p>
          </p:txBody>
        </p:sp>
      </p:grpSp>
      <p:grpSp>
        <p:nvGrpSpPr>
          <p:cNvPr id="24" name="グループ化 23">
            <a:extLst>
              <a:ext uri="{FF2B5EF4-FFF2-40B4-BE49-F238E27FC236}">
                <a16:creationId xmlns:a16="http://schemas.microsoft.com/office/drawing/2014/main" id="{5AECBD12-2CA6-189F-5ADE-7C4B35138DE8}"/>
              </a:ext>
            </a:extLst>
          </p:cNvPr>
          <p:cNvGrpSpPr/>
          <p:nvPr/>
        </p:nvGrpSpPr>
        <p:grpSpPr>
          <a:xfrm>
            <a:off x="8275669" y="1566532"/>
            <a:ext cx="1107996" cy="824200"/>
            <a:chOff x="8275669" y="1566532"/>
            <a:chExt cx="1107996" cy="824200"/>
          </a:xfrm>
        </p:grpSpPr>
        <p:pic>
          <p:nvPicPr>
            <p:cNvPr id="19" name="図 18">
              <a:extLst>
                <a:ext uri="{FF2B5EF4-FFF2-40B4-BE49-F238E27FC236}">
                  <a16:creationId xmlns:a16="http://schemas.microsoft.com/office/drawing/2014/main" id="{75AF8748-4068-18BB-FC26-4C0C6B5CF758}"/>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8759231" y="2118828"/>
              <a:ext cx="160835" cy="214614"/>
            </a:xfrm>
            <a:prstGeom prst="rect">
              <a:avLst/>
            </a:prstGeom>
          </p:spPr>
        </p:pic>
        <p:grpSp>
          <p:nvGrpSpPr>
            <p:cNvPr id="22" name="グループ化 21">
              <a:extLst>
                <a:ext uri="{FF2B5EF4-FFF2-40B4-BE49-F238E27FC236}">
                  <a16:creationId xmlns:a16="http://schemas.microsoft.com/office/drawing/2014/main" id="{67831D9E-7EB5-0F64-68E6-D15F25579D5C}"/>
                </a:ext>
              </a:extLst>
            </p:cNvPr>
            <p:cNvGrpSpPr/>
            <p:nvPr/>
          </p:nvGrpSpPr>
          <p:grpSpPr>
            <a:xfrm>
              <a:off x="8275669" y="1566532"/>
              <a:ext cx="1107996" cy="824200"/>
              <a:chOff x="8275669" y="1566532"/>
              <a:chExt cx="1107996" cy="824200"/>
            </a:xfrm>
          </p:grpSpPr>
          <p:sp>
            <p:nvSpPr>
              <p:cNvPr id="36" name="吹き出し: 円形 35">
                <a:extLst>
                  <a:ext uri="{FF2B5EF4-FFF2-40B4-BE49-F238E27FC236}">
                    <a16:creationId xmlns:a16="http://schemas.microsoft.com/office/drawing/2014/main" id="{009C2237-55BE-C79D-F0F2-244153C5E22C}"/>
                  </a:ext>
                </a:extLst>
              </p:cNvPr>
              <p:cNvSpPr/>
              <p:nvPr/>
            </p:nvSpPr>
            <p:spPr>
              <a:xfrm>
                <a:off x="8548119" y="1994309"/>
                <a:ext cx="553333" cy="396423"/>
              </a:xfrm>
              <a:prstGeom prst="wedgeEllipseCallout">
                <a:avLst>
                  <a:gd name="adj1" fmla="val 75687"/>
                  <a:gd name="adj2" fmla="val 25851"/>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2B78C34-FDF4-72BD-4B13-A166CCCE1B99}"/>
                  </a:ext>
                </a:extLst>
              </p:cNvPr>
              <p:cNvSpPr txBox="1"/>
              <p:nvPr/>
            </p:nvSpPr>
            <p:spPr>
              <a:xfrm>
                <a:off x="8275669" y="1566532"/>
                <a:ext cx="1107996" cy="369332"/>
              </a:xfrm>
              <a:prstGeom prst="rect">
                <a:avLst/>
              </a:prstGeom>
              <a:noFill/>
            </p:spPr>
            <p:txBody>
              <a:bodyPr wrap="none" rtlCol="0">
                <a:spAutoFit/>
              </a:bodyPr>
              <a:lstStyle/>
              <a:p>
                <a:r>
                  <a:rPr kumimoji="1" lang="ja-JP" altLang="en-US" dirty="0"/>
                  <a:t>測定選択</a:t>
                </a:r>
              </a:p>
            </p:txBody>
          </p:sp>
        </p:grpSp>
      </p:grpSp>
      <p:grpSp>
        <p:nvGrpSpPr>
          <p:cNvPr id="13" name="グループ化 12">
            <a:extLst>
              <a:ext uri="{FF2B5EF4-FFF2-40B4-BE49-F238E27FC236}">
                <a16:creationId xmlns:a16="http://schemas.microsoft.com/office/drawing/2014/main" id="{A555EDD8-8966-2268-9AD0-988D637A1792}"/>
              </a:ext>
            </a:extLst>
          </p:cNvPr>
          <p:cNvGrpSpPr/>
          <p:nvPr/>
        </p:nvGrpSpPr>
        <p:grpSpPr>
          <a:xfrm>
            <a:off x="2746738" y="3187997"/>
            <a:ext cx="1107996" cy="550968"/>
            <a:chOff x="2746738" y="3187997"/>
            <a:chExt cx="1107996" cy="550968"/>
          </a:xfrm>
        </p:grpSpPr>
        <p:pic>
          <p:nvPicPr>
            <p:cNvPr id="17" name="図 16">
              <a:extLst>
                <a:ext uri="{FF2B5EF4-FFF2-40B4-BE49-F238E27FC236}">
                  <a16:creationId xmlns:a16="http://schemas.microsoft.com/office/drawing/2014/main" id="{E872E8F9-BB55-A10F-45DB-52FB23889019}"/>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3351899" y="3588535"/>
              <a:ext cx="158773" cy="150430"/>
            </a:xfrm>
            <a:prstGeom prst="rect">
              <a:avLst/>
            </a:prstGeom>
          </p:spPr>
        </p:pic>
        <p:sp>
          <p:nvSpPr>
            <p:cNvPr id="10" name="テキスト ボックス 9">
              <a:extLst>
                <a:ext uri="{FF2B5EF4-FFF2-40B4-BE49-F238E27FC236}">
                  <a16:creationId xmlns:a16="http://schemas.microsoft.com/office/drawing/2014/main" id="{FAD32BA7-C886-BB06-3325-13F9FC005439}"/>
                </a:ext>
              </a:extLst>
            </p:cNvPr>
            <p:cNvSpPr txBox="1"/>
            <p:nvPr/>
          </p:nvSpPr>
          <p:spPr>
            <a:xfrm>
              <a:off x="2746738" y="3187997"/>
              <a:ext cx="1107996" cy="369332"/>
            </a:xfrm>
            <a:prstGeom prst="rect">
              <a:avLst/>
            </a:prstGeom>
            <a:noFill/>
          </p:spPr>
          <p:txBody>
            <a:bodyPr wrap="none" rtlCol="0">
              <a:spAutoFit/>
            </a:bodyPr>
            <a:lstStyle/>
            <a:p>
              <a:r>
                <a:rPr kumimoji="1" lang="ja-JP" altLang="en-US" dirty="0"/>
                <a:t>測定結果</a:t>
              </a:r>
            </a:p>
          </p:txBody>
        </p:sp>
      </p:grpSp>
      <p:grpSp>
        <p:nvGrpSpPr>
          <p:cNvPr id="23" name="グループ化 22">
            <a:extLst>
              <a:ext uri="{FF2B5EF4-FFF2-40B4-BE49-F238E27FC236}">
                <a16:creationId xmlns:a16="http://schemas.microsoft.com/office/drawing/2014/main" id="{791650A3-F25F-14ED-CA24-409562246A16}"/>
              </a:ext>
            </a:extLst>
          </p:cNvPr>
          <p:cNvGrpSpPr/>
          <p:nvPr/>
        </p:nvGrpSpPr>
        <p:grpSpPr>
          <a:xfrm>
            <a:off x="8194482" y="2494594"/>
            <a:ext cx="1665875" cy="821258"/>
            <a:chOff x="8194482" y="2494594"/>
            <a:chExt cx="1665875" cy="821258"/>
          </a:xfrm>
        </p:grpSpPr>
        <p:sp>
          <p:nvSpPr>
            <p:cNvPr id="9" name="矢印: 左カーブ 8">
              <a:extLst>
                <a:ext uri="{FF2B5EF4-FFF2-40B4-BE49-F238E27FC236}">
                  <a16:creationId xmlns:a16="http://schemas.microsoft.com/office/drawing/2014/main" id="{5F0FA687-4433-CA23-809D-12BCA11836B3}"/>
                </a:ext>
              </a:extLst>
            </p:cNvPr>
            <p:cNvSpPr/>
            <p:nvPr/>
          </p:nvSpPr>
          <p:spPr>
            <a:xfrm flipH="1">
              <a:off x="8194482" y="2494594"/>
              <a:ext cx="477055" cy="7521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1" name="図 20">
              <a:extLst>
                <a:ext uri="{FF2B5EF4-FFF2-40B4-BE49-F238E27FC236}">
                  <a16:creationId xmlns:a16="http://schemas.microsoft.com/office/drawing/2014/main" id="{A1F74D57-BD26-44C2-15D1-DAA03F618C51}"/>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9146204" y="3081181"/>
              <a:ext cx="127843" cy="234671"/>
            </a:xfrm>
            <a:prstGeom prst="rect">
              <a:avLst/>
            </a:prstGeom>
          </p:spPr>
        </p:pic>
        <p:sp>
          <p:nvSpPr>
            <p:cNvPr id="18" name="テキスト ボックス 17">
              <a:extLst>
                <a:ext uri="{FF2B5EF4-FFF2-40B4-BE49-F238E27FC236}">
                  <a16:creationId xmlns:a16="http://schemas.microsoft.com/office/drawing/2014/main" id="{4E413918-AD3B-B052-3D59-70821F38CF87}"/>
                </a:ext>
              </a:extLst>
            </p:cNvPr>
            <p:cNvSpPr txBox="1"/>
            <p:nvPr/>
          </p:nvSpPr>
          <p:spPr>
            <a:xfrm>
              <a:off x="8752361" y="2707760"/>
              <a:ext cx="1107996" cy="369332"/>
            </a:xfrm>
            <a:prstGeom prst="rect">
              <a:avLst/>
            </a:prstGeom>
            <a:noFill/>
          </p:spPr>
          <p:txBody>
            <a:bodyPr wrap="none" rtlCol="0">
              <a:spAutoFit/>
            </a:bodyPr>
            <a:lstStyle/>
            <a:p>
              <a:r>
                <a:rPr kumimoji="1" lang="ja-JP" altLang="en-US" dirty="0"/>
                <a:t>測定結果</a:t>
              </a:r>
            </a:p>
          </p:txBody>
        </p:sp>
      </p:grpSp>
      <p:sp>
        <p:nvSpPr>
          <p:cNvPr id="26" name="吹き出し: 角を丸めた四角形 25">
            <a:extLst>
              <a:ext uri="{FF2B5EF4-FFF2-40B4-BE49-F238E27FC236}">
                <a16:creationId xmlns:a16="http://schemas.microsoft.com/office/drawing/2014/main" id="{858AF847-BC02-5D9E-1671-F7104CA22D5B}"/>
              </a:ext>
            </a:extLst>
          </p:cNvPr>
          <p:cNvSpPr/>
          <p:nvPr/>
        </p:nvSpPr>
        <p:spPr>
          <a:xfrm>
            <a:off x="3561907" y="1392865"/>
            <a:ext cx="3806456" cy="691116"/>
          </a:xfrm>
          <a:prstGeom prst="wedgeRoundRectCallout">
            <a:avLst>
              <a:gd name="adj1" fmla="val -47649"/>
              <a:gd name="adj2" fmla="val 9480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t>例</a:t>
            </a:r>
            <a:r>
              <a:rPr kumimoji="1" lang="en-US" altLang="ja-JP" dirty="0"/>
              <a:t>) x=0 … Spin </a:t>
            </a:r>
            <a:r>
              <a:rPr kumimoji="1" lang="ja-JP" altLang="en-US" dirty="0"/>
              <a:t>鉛直方向の測定</a:t>
            </a:r>
            <a:endParaRPr kumimoji="1" lang="en-US" altLang="ja-JP" dirty="0"/>
          </a:p>
          <a:p>
            <a:r>
              <a:rPr kumimoji="1" lang="en-US" altLang="ja-JP" dirty="0"/>
              <a:t>    x=1 … Spin </a:t>
            </a:r>
            <a:r>
              <a:rPr kumimoji="1" lang="ja-JP" altLang="en-US" dirty="0"/>
              <a:t>水平方向の測定</a:t>
            </a:r>
          </a:p>
        </p:txBody>
      </p:sp>
      <p:sp>
        <p:nvSpPr>
          <p:cNvPr id="28" name="吹き出し: 角を丸めた四角形 27">
            <a:extLst>
              <a:ext uri="{FF2B5EF4-FFF2-40B4-BE49-F238E27FC236}">
                <a16:creationId xmlns:a16="http://schemas.microsoft.com/office/drawing/2014/main" id="{3E33C391-57B5-F86C-3761-407B2951263F}"/>
              </a:ext>
            </a:extLst>
          </p:cNvPr>
          <p:cNvSpPr/>
          <p:nvPr/>
        </p:nvSpPr>
        <p:spPr>
          <a:xfrm>
            <a:off x="508590" y="4038600"/>
            <a:ext cx="2293089" cy="691116"/>
          </a:xfrm>
          <a:prstGeom prst="wedgeRoundRectCallout">
            <a:avLst>
              <a:gd name="adj1" fmla="val 65739"/>
              <a:gd name="adj2" fmla="val -10903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t>例</a:t>
            </a:r>
            <a:r>
              <a:rPr kumimoji="1" lang="en-US" altLang="ja-JP" dirty="0"/>
              <a:t>) a=1 … up</a:t>
            </a:r>
          </a:p>
          <a:p>
            <a:r>
              <a:rPr kumimoji="1" lang="en-US" altLang="ja-JP" dirty="0"/>
              <a:t>    a=-1 … down</a:t>
            </a:r>
            <a:endParaRPr kumimoji="1" lang="ja-JP" altLang="en-US" dirty="0"/>
          </a:p>
        </p:txBody>
      </p:sp>
      <p:sp>
        <p:nvSpPr>
          <p:cNvPr id="29" name="吹き出し: 角を丸めた四角形 28">
            <a:extLst>
              <a:ext uri="{FF2B5EF4-FFF2-40B4-BE49-F238E27FC236}">
                <a16:creationId xmlns:a16="http://schemas.microsoft.com/office/drawing/2014/main" id="{FCE38AE5-96F2-BFE2-6D24-102C7F9FA242}"/>
              </a:ext>
            </a:extLst>
          </p:cNvPr>
          <p:cNvSpPr/>
          <p:nvPr/>
        </p:nvSpPr>
        <p:spPr>
          <a:xfrm>
            <a:off x="7653670" y="737190"/>
            <a:ext cx="3457353" cy="691116"/>
          </a:xfrm>
          <a:prstGeom prst="wedgeRoundRectCallout">
            <a:avLst>
              <a:gd name="adj1" fmla="val -12986"/>
              <a:gd name="adj2" fmla="val 10403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t>例</a:t>
            </a:r>
            <a:r>
              <a:rPr kumimoji="1" lang="en-US" altLang="ja-JP" dirty="0"/>
              <a:t>) y=0 … </a:t>
            </a:r>
            <a:r>
              <a:rPr kumimoji="1" lang="ja-JP" altLang="en-US" dirty="0"/>
              <a:t>鉛直方向の偏向板 </a:t>
            </a:r>
            <a:endParaRPr kumimoji="1" lang="en-US" altLang="ja-JP" dirty="0"/>
          </a:p>
          <a:p>
            <a:r>
              <a:rPr kumimoji="1" lang="en-US" altLang="ja-JP" dirty="0"/>
              <a:t>    y=1 … </a:t>
            </a:r>
            <a:r>
              <a:rPr kumimoji="1" lang="ja-JP" altLang="en-US" dirty="0"/>
              <a:t>斜め方向の偏光板</a:t>
            </a:r>
          </a:p>
        </p:txBody>
      </p:sp>
      <p:sp>
        <p:nvSpPr>
          <p:cNvPr id="31" name="吹き出し: 角を丸めた四角形 30">
            <a:extLst>
              <a:ext uri="{FF2B5EF4-FFF2-40B4-BE49-F238E27FC236}">
                <a16:creationId xmlns:a16="http://schemas.microsoft.com/office/drawing/2014/main" id="{B17BEA93-167F-FEF5-BC69-3B9FA4718A26}"/>
              </a:ext>
            </a:extLst>
          </p:cNvPr>
          <p:cNvSpPr/>
          <p:nvPr/>
        </p:nvSpPr>
        <p:spPr>
          <a:xfrm>
            <a:off x="9656135" y="3191540"/>
            <a:ext cx="2293089" cy="691116"/>
          </a:xfrm>
          <a:prstGeom prst="wedgeRoundRectCallout">
            <a:avLst>
              <a:gd name="adj1" fmla="val -58991"/>
              <a:gd name="adj2" fmla="val -3750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t>例</a:t>
            </a:r>
            <a:r>
              <a:rPr kumimoji="1" lang="en-US" altLang="ja-JP" dirty="0"/>
              <a:t>) b=1 … </a:t>
            </a:r>
            <a:r>
              <a:rPr kumimoji="1" lang="ja-JP" altLang="en-US" dirty="0"/>
              <a:t>通過</a:t>
            </a:r>
            <a:endParaRPr kumimoji="1" lang="en-US" altLang="ja-JP" dirty="0"/>
          </a:p>
          <a:p>
            <a:r>
              <a:rPr kumimoji="1" lang="en-US" altLang="ja-JP" dirty="0"/>
              <a:t>    b=-1 … </a:t>
            </a:r>
            <a:r>
              <a:rPr kumimoji="1" lang="ja-JP" altLang="en-US" dirty="0"/>
              <a:t>遮断</a:t>
            </a:r>
          </a:p>
        </p:txBody>
      </p:sp>
      <p:sp>
        <p:nvSpPr>
          <p:cNvPr id="33" name="テキスト ボックス 32">
            <a:extLst>
              <a:ext uri="{FF2B5EF4-FFF2-40B4-BE49-F238E27FC236}">
                <a16:creationId xmlns:a16="http://schemas.microsoft.com/office/drawing/2014/main" id="{E57FEEF5-2729-2B6D-E708-C9AB8104E909}"/>
              </a:ext>
            </a:extLst>
          </p:cNvPr>
          <p:cNvSpPr txBox="1"/>
          <p:nvPr/>
        </p:nvSpPr>
        <p:spPr>
          <a:xfrm>
            <a:off x="4756298" y="4097077"/>
            <a:ext cx="3288080" cy="769441"/>
          </a:xfrm>
          <a:prstGeom prst="rect">
            <a:avLst/>
          </a:prstGeom>
          <a:noFill/>
        </p:spPr>
        <p:txBody>
          <a:bodyPr wrap="none" rtlCol="0">
            <a:spAutoFit/>
          </a:bodyPr>
          <a:lstStyle/>
          <a:p>
            <a:r>
              <a:rPr kumimoji="1" lang="en-US" altLang="ja-JP" sz="4400" dirty="0"/>
              <a:t>(</a:t>
            </a:r>
            <a:r>
              <a:rPr kumimoji="1" lang="en-US" altLang="ja-JP" sz="4400" dirty="0" err="1"/>
              <a:t>n,m,l</a:t>
            </a:r>
            <a:r>
              <a:rPr kumimoji="1" lang="en-US" altLang="ja-JP" sz="4400" dirty="0"/>
              <a:t>)</a:t>
            </a:r>
            <a:r>
              <a:rPr kumimoji="1" lang="ja-JP" altLang="en-US" sz="4400" dirty="0"/>
              <a:t>設定</a:t>
            </a:r>
          </a:p>
        </p:txBody>
      </p:sp>
      <p:sp>
        <p:nvSpPr>
          <p:cNvPr id="35" name="吹き出し: 角を丸めた四角形 34">
            <a:extLst>
              <a:ext uri="{FF2B5EF4-FFF2-40B4-BE49-F238E27FC236}">
                <a16:creationId xmlns:a16="http://schemas.microsoft.com/office/drawing/2014/main" id="{540BE9FE-C140-1A54-7B2E-D70A1F1199B7}"/>
              </a:ext>
            </a:extLst>
          </p:cNvPr>
          <p:cNvSpPr/>
          <p:nvPr/>
        </p:nvSpPr>
        <p:spPr>
          <a:xfrm>
            <a:off x="3811772" y="5103627"/>
            <a:ext cx="1190847" cy="494414"/>
          </a:xfrm>
          <a:prstGeom prst="wedgeRoundRectCallout">
            <a:avLst>
              <a:gd name="adj1" fmla="val 90328"/>
              <a:gd name="adj2" fmla="val -117070"/>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dirty="0"/>
              <a:t>n</a:t>
            </a:r>
            <a:r>
              <a:rPr kumimoji="1" lang="ja-JP" altLang="en-US" dirty="0"/>
              <a:t>体系</a:t>
            </a:r>
          </a:p>
        </p:txBody>
      </p:sp>
      <p:sp>
        <p:nvSpPr>
          <p:cNvPr id="37" name="吹き出し: 角を丸めた四角形 36">
            <a:extLst>
              <a:ext uri="{FF2B5EF4-FFF2-40B4-BE49-F238E27FC236}">
                <a16:creationId xmlns:a16="http://schemas.microsoft.com/office/drawing/2014/main" id="{978665B5-550A-0E54-8A80-2F4BF0A49C9C}"/>
              </a:ext>
            </a:extLst>
          </p:cNvPr>
          <p:cNvSpPr/>
          <p:nvPr/>
        </p:nvSpPr>
        <p:spPr>
          <a:xfrm>
            <a:off x="5075274" y="5505892"/>
            <a:ext cx="1570074" cy="494414"/>
          </a:xfrm>
          <a:prstGeom prst="wedgeRoundRectCallout">
            <a:avLst>
              <a:gd name="adj1" fmla="val -1011"/>
              <a:gd name="adj2" fmla="val -171909"/>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dirty="0"/>
              <a:t>m</a:t>
            </a:r>
            <a:r>
              <a:rPr kumimoji="1" lang="ja-JP" altLang="en-US" dirty="0"/>
              <a:t>種類の測定</a:t>
            </a:r>
          </a:p>
        </p:txBody>
      </p:sp>
      <p:sp>
        <p:nvSpPr>
          <p:cNvPr id="39" name="吹き出し: 角を丸めた四角形 38">
            <a:extLst>
              <a:ext uri="{FF2B5EF4-FFF2-40B4-BE49-F238E27FC236}">
                <a16:creationId xmlns:a16="http://schemas.microsoft.com/office/drawing/2014/main" id="{06DEFF5D-268A-18B8-F0F2-4C958D4812B5}"/>
              </a:ext>
            </a:extLst>
          </p:cNvPr>
          <p:cNvSpPr/>
          <p:nvPr/>
        </p:nvSpPr>
        <p:spPr>
          <a:xfrm>
            <a:off x="6689651" y="5036288"/>
            <a:ext cx="2023730" cy="494414"/>
          </a:xfrm>
          <a:prstGeom prst="wedgeRoundRectCallout">
            <a:avLst>
              <a:gd name="adj1" fmla="val -87692"/>
              <a:gd name="adj2" fmla="val -106318"/>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dirty="0"/>
              <a:t>l</a:t>
            </a:r>
            <a:r>
              <a:rPr kumimoji="1" lang="ja-JP" altLang="en-US" dirty="0"/>
              <a:t>値の測定結果</a:t>
            </a:r>
          </a:p>
        </p:txBody>
      </p:sp>
      <p:sp>
        <p:nvSpPr>
          <p:cNvPr id="41" name="テキスト ボックス 40">
            <a:extLst>
              <a:ext uri="{FF2B5EF4-FFF2-40B4-BE49-F238E27FC236}">
                <a16:creationId xmlns:a16="http://schemas.microsoft.com/office/drawing/2014/main" id="{31A25DC6-1BB6-8C48-B3C6-8A95278C03C2}"/>
              </a:ext>
            </a:extLst>
          </p:cNvPr>
          <p:cNvSpPr txBox="1"/>
          <p:nvPr/>
        </p:nvSpPr>
        <p:spPr>
          <a:xfrm>
            <a:off x="2995770" y="6124033"/>
            <a:ext cx="9007594" cy="584775"/>
          </a:xfrm>
          <a:prstGeom prst="rect">
            <a:avLst/>
          </a:prstGeom>
          <a:noFill/>
        </p:spPr>
        <p:txBody>
          <a:bodyPr wrap="none" rtlCol="0">
            <a:spAutoFit/>
          </a:bodyPr>
          <a:lstStyle/>
          <a:p>
            <a:r>
              <a:rPr kumimoji="1" lang="en-US" altLang="ja-JP" sz="3200" dirty="0"/>
              <a:t>(2,2,2)</a:t>
            </a:r>
            <a:r>
              <a:rPr kumimoji="1" lang="ja-JP" altLang="en-US" sz="3200" dirty="0"/>
              <a:t>設定 </a:t>
            </a:r>
            <a:r>
              <a:rPr kumimoji="1" lang="en-US" altLang="ja-JP" sz="3200" dirty="0"/>
              <a:t>… CHSH</a:t>
            </a:r>
            <a:r>
              <a:rPr kumimoji="1" lang="ja-JP" altLang="en-US" sz="3200" dirty="0"/>
              <a:t>設定</a:t>
            </a:r>
            <a:r>
              <a:rPr kumimoji="1" lang="en-US" altLang="ja-JP" sz="3200" dirty="0"/>
              <a:t>, </a:t>
            </a:r>
            <a:r>
              <a:rPr kumimoji="1" lang="ja-JP" altLang="en-US" sz="3200" dirty="0"/>
              <a:t>最も単純な</a:t>
            </a:r>
            <a:r>
              <a:rPr kumimoji="1" lang="en-US" altLang="ja-JP" sz="3200" dirty="0"/>
              <a:t>Bell</a:t>
            </a:r>
            <a:r>
              <a:rPr kumimoji="1" lang="ja-JP" altLang="en-US" sz="3200" dirty="0"/>
              <a:t>設定</a:t>
            </a:r>
          </a:p>
        </p:txBody>
      </p:sp>
      <p:sp>
        <p:nvSpPr>
          <p:cNvPr id="11" name="四角形: 角を丸くする 10">
            <a:extLst>
              <a:ext uri="{FF2B5EF4-FFF2-40B4-BE49-F238E27FC236}">
                <a16:creationId xmlns:a16="http://schemas.microsoft.com/office/drawing/2014/main" id="{03BB282D-0E35-51F3-1114-4C4C2D89185B}"/>
              </a:ext>
            </a:extLst>
          </p:cNvPr>
          <p:cNvSpPr/>
          <p:nvPr/>
        </p:nvSpPr>
        <p:spPr>
          <a:xfrm>
            <a:off x="2876309" y="5995686"/>
            <a:ext cx="9132425" cy="706056"/>
          </a:xfrm>
          <a:prstGeom prst="roundRect">
            <a:avLst/>
          </a:prstGeom>
          <a:solidFill>
            <a:schemeClr val="accent2">
              <a:alpha val="2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37D00ED-B101-415E-23A9-B1049A60A896}"/>
              </a:ext>
            </a:extLst>
          </p:cNvPr>
          <p:cNvSpPr txBox="1"/>
          <p:nvPr/>
        </p:nvSpPr>
        <p:spPr>
          <a:xfrm rot="21234961">
            <a:off x="2077656" y="5584785"/>
            <a:ext cx="1338828"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今回は主に</a:t>
            </a:r>
          </a:p>
        </p:txBody>
      </p:sp>
    </p:spTree>
    <p:extLst>
      <p:ext uri="{BB962C8B-B14F-4D97-AF65-F5344CB8AC3E}">
        <p14:creationId xmlns:p14="http://schemas.microsoft.com/office/powerpoint/2010/main" val="289526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 grpId="0" animBg="1"/>
      <p:bldP spid="26" grpId="0" animBg="1"/>
      <p:bldP spid="28" grpId="0" animBg="1"/>
      <p:bldP spid="29" grpId="0" animBg="1"/>
      <p:bldP spid="31" grpId="0" animBg="1"/>
      <p:bldP spid="33" grpId="0"/>
      <p:bldP spid="35" grpId="0" animBg="1"/>
      <p:bldP spid="37" grpId="0" animBg="1"/>
      <p:bldP spid="39" grpId="0" animBg="1"/>
      <p:bldP spid="41" grpId="0"/>
      <p:bldP spid="11" grpId="0" animBg="1"/>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93AFB649-F067-418B-B59E-09FC38AE5633}"/>
              </a:ext>
            </a:extLst>
          </p:cNvPr>
          <p:cNvGraphicFramePr>
            <a:graphicFrameLocks noGrp="1"/>
          </p:cNvGraphicFramePr>
          <p:nvPr/>
        </p:nvGraphicFramePr>
        <p:xfrm>
          <a:off x="251328" y="950672"/>
          <a:ext cx="5427576"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212406">
                  <a:extLst>
                    <a:ext uri="{9D8B030D-6E8A-4147-A177-3AD203B41FA5}">
                      <a16:colId xmlns:a16="http://schemas.microsoft.com/office/drawing/2014/main" val="3891205172"/>
                    </a:ext>
                  </a:extLst>
                </a:gridCol>
                <a:gridCol w="1306269">
                  <a:extLst>
                    <a:ext uri="{9D8B030D-6E8A-4147-A177-3AD203B41FA5}">
                      <a16:colId xmlns:a16="http://schemas.microsoft.com/office/drawing/2014/main" val="4246787698"/>
                    </a:ext>
                  </a:extLst>
                </a:gridCol>
                <a:gridCol w="1087253">
                  <a:extLst>
                    <a:ext uri="{9D8B030D-6E8A-4147-A177-3AD203B41FA5}">
                      <a16:colId xmlns:a16="http://schemas.microsoft.com/office/drawing/2014/main" val="1522047716"/>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の選択</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の選択</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1/2</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044498023"/>
                  </a:ext>
                </a:extLst>
              </a:tr>
              <a:tr h="370840">
                <a:tc>
                  <a:txBody>
                    <a:bodyPr/>
                    <a:lstStyle/>
                    <a:p>
                      <a:r>
                        <a:rPr kumimoji="1" lang="en-US" altLang="ja-JP" sz="1400" dirty="0"/>
                        <a:t>1/3</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493903887"/>
                  </a:ext>
                </a:extLst>
              </a:tr>
              <a:tr h="370840">
                <a:tc>
                  <a:txBody>
                    <a:bodyPr/>
                    <a:lstStyle/>
                    <a:p>
                      <a:r>
                        <a:rPr kumimoji="1" lang="en-US" altLang="ja-JP" sz="1400" dirty="0"/>
                        <a:t>1/4</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24967911"/>
                  </a:ext>
                </a:extLst>
              </a:tr>
              <a:tr h="370840">
                <a:tc>
                  <a:txBody>
                    <a:bodyPr/>
                    <a:lstStyle/>
                    <a:p>
                      <a:r>
                        <a:rPr kumimoji="1" lang="en-US" altLang="ja-JP" sz="1400" dirty="0"/>
                        <a:t>1/5</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889381387"/>
                  </a:ext>
                </a:extLst>
              </a:tr>
              <a:tr h="370840">
                <a:tc>
                  <a:txBody>
                    <a:bodyPr/>
                    <a:lstStyle/>
                    <a:p>
                      <a:r>
                        <a:rPr kumimoji="1" lang="en-US" altLang="ja-JP" sz="1400" dirty="0"/>
                        <a:t>1/6</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090470735"/>
                  </a:ext>
                </a:extLst>
              </a:tr>
              <a:tr h="370840">
                <a:tc>
                  <a:txBody>
                    <a:bodyPr/>
                    <a:lstStyle/>
                    <a:p>
                      <a:r>
                        <a:rPr kumimoji="1" lang="en-US" altLang="ja-JP" sz="1400" dirty="0"/>
                        <a:t>1/7</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1/8</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1/9</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3061714466"/>
                  </a:ext>
                </a:extLst>
              </a:tr>
              <a:tr h="370840">
                <a:tc>
                  <a:txBody>
                    <a:bodyPr/>
                    <a:lstStyle/>
                    <a:p>
                      <a:r>
                        <a:rPr kumimoji="1" lang="en-US" altLang="ja-JP" sz="1400" dirty="0"/>
                        <a:t>1/10</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1/11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graphicFrame>
        <p:nvGraphicFramePr>
          <p:cNvPr id="9" name="表 4">
            <a:extLst>
              <a:ext uri="{FF2B5EF4-FFF2-40B4-BE49-F238E27FC236}">
                <a16:creationId xmlns:a16="http://schemas.microsoft.com/office/drawing/2014/main" id="{7423EB7E-3FFE-45C1-86C2-138BCC27D700}"/>
              </a:ext>
            </a:extLst>
          </p:cNvPr>
          <p:cNvGraphicFramePr>
            <a:graphicFrameLocks noGrp="1"/>
          </p:cNvGraphicFramePr>
          <p:nvPr/>
        </p:nvGraphicFramePr>
        <p:xfrm>
          <a:off x="6294389" y="960297"/>
          <a:ext cx="5427576"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212406">
                  <a:extLst>
                    <a:ext uri="{9D8B030D-6E8A-4147-A177-3AD203B41FA5}">
                      <a16:colId xmlns:a16="http://schemas.microsoft.com/office/drawing/2014/main" val="3891205172"/>
                    </a:ext>
                  </a:extLst>
                </a:gridCol>
                <a:gridCol w="1306269">
                  <a:extLst>
                    <a:ext uri="{9D8B030D-6E8A-4147-A177-3AD203B41FA5}">
                      <a16:colId xmlns:a16="http://schemas.microsoft.com/office/drawing/2014/main" val="4246787698"/>
                    </a:ext>
                  </a:extLst>
                </a:gridCol>
                <a:gridCol w="1087253">
                  <a:extLst>
                    <a:ext uri="{9D8B030D-6E8A-4147-A177-3AD203B41FA5}">
                      <a16:colId xmlns:a16="http://schemas.microsoft.com/office/drawing/2014/main" val="1522047716"/>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の選択</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の選択</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2/1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2/2</a:t>
                      </a:r>
                      <a:endParaRPr kumimoji="1" lang="ja-JP" altLang="en-US" sz="1400" dirty="0"/>
                    </a:p>
                  </a:txBody>
                  <a:tcPr/>
                </a:tc>
                <a:tc>
                  <a:txBody>
                    <a:bodyPr/>
                    <a:lstStyle/>
                    <a:p>
                      <a:r>
                        <a:rPr kumimoji="1" lang="en-US" altLang="ja-JP" sz="1400" dirty="0"/>
                        <a:t>X</a:t>
                      </a:r>
                      <a:r>
                        <a:rPr kumimoji="1" lang="ja-JP" altLang="en-US" sz="1400" dirty="0"/>
                        <a:t>’</a:t>
                      </a:r>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4044498023"/>
                  </a:ext>
                </a:extLst>
              </a:tr>
              <a:tr h="370840">
                <a:tc>
                  <a:txBody>
                    <a:bodyPr/>
                    <a:lstStyle/>
                    <a:p>
                      <a:r>
                        <a:rPr kumimoji="1" lang="en-US" altLang="ja-JP" sz="1400" dirty="0"/>
                        <a:t>2/3</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1493903887"/>
                  </a:ext>
                </a:extLst>
              </a:tr>
              <a:tr h="370840">
                <a:tc>
                  <a:txBody>
                    <a:bodyPr/>
                    <a:lstStyle/>
                    <a:p>
                      <a:r>
                        <a:rPr kumimoji="1" lang="en-US" altLang="ja-JP" sz="1400" dirty="0"/>
                        <a:t>2/4</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24967911"/>
                  </a:ext>
                </a:extLst>
              </a:tr>
              <a:tr h="370840">
                <a:tc>
                  <a:txBody>
                    <a:bodyPr/>
                    <a:lstStyle/>
                    <a:p>
                      <a:r>
                        <a:rPr kumimoji="1" lang="en-US" altLang="ja-JP" sz="1400" dirty="0"/>
                        <a:t>2/5</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889381387"/>
                  </a:ext>
                </a:extLst>
              </a:tr>
              <a:tr h="370840">
                <a:tc>
                  <a:txBody>
                    <a:bodyPr/>
                    <a:lstStyle/>
                    <a:p>
                      <a:r>
                        <a:rPr kumimoji="1" lang="en-US" altLang="ja-JP" sz="1400" dirty="0"/>
                        <a:t>2/6</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ピザ</a:t>
                      </a:r>
                    </a:p>
                  </a:txBody>
                  <a:tcPr/>
                </a:tc>
                <a:extLst>
                  <a:ext uri="{0D108BD9-81ED-4DB2-BD59-A6C34878D82A}">
                    <a16:rowId xmlns:a16="http://schemas.microsoft.com/office/drawing/2014/main" val="3090470735"/>
                  </a:ext>
                </a:extLst>
              </a:tr>
              <a:tr h="370840">
                <a:tc>
                  <a:txBody>
                    <a:bodyPr/>
                    <a:lstStyle/>
                    <a:p>
                      <a:r>
                        <a:rPr kumimoji="1" lang="en-US" altLang="ja-JP" sz="1400" dirty="0"/>
                        <a:t>2/7</a:t>
                      </a:r>
                      <a:endParaRPr kumimoji="1" lang="ja-JP" altLang="en-US" sz="1400" dirty="0"/>
                    </a:p>
                  </a:txBody>
                  <a:tcPr/>
                </a:tc>
                <a:tc>
                  <a:txBody>
                    <a:bodyPr/>
                    <a:lstStyle/>
                    <a:p>
                      <a:r>
                        <a:rPr kumimoji="1" lang="en-US" altLang="ja-JP" sz="1400" dirty="0"/>
                        <a:t>X</a:t>
                      </a:r>
                      <a:r>
                        <a:rPr kumimoji="1" lang="ja-JP" altLang="en-US" sz="1400" dirty="0"/>
                        <a:t>’</a:t>
                      </a:r>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2/8</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2/9</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3061714466"/>
                  </a:ext>
                </a:extLst>
              </a:tr>
              <a:tr h="370840">
                <a:tc>
                  <a:txBody>
                    <a:bodyPr/>
                    <a:lstStyle/>
                    <a:p>
                      <a:r>
                        <a:rPr kumimoji="1" lang="en-US" altLang="ja-JP" sz="1400" dirty="0"/>
                        <a:t>2/10</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2/11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pic>
        <p:nvPicPr>
          <p:cNvPr id="37" name="図 36" descr="ダイアグラム&#10;&#10;自動的に生成された説明">
            <a:extLst>
              <a:ext uri="{FF2B5EF4-FFF2-40B4-BE49-F238E27FC236}">
                <a16:creationId xmlns:a16="http://schemas.microsoft.com/office/drawing/2014/main" id="{F8B42D12-0307-4E45-B2EB-9C475E9CD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459" y="1357163"/>
            <a:ext cx="304485" cy="272959"/>
          </a:xfrm>
          <a:prstGeom prst="rect">
            <a:avLst/>
          </a:prstGeom>
        </p:spPr>
      </p:pic>
      <p:pic>
        <p:nvPicPr>
          <p:cNvPr id="38" name="図 37" descr="ダイアグラム&#10;&#10;自動的に生成された説明">
            <a:extLst>
              <a:ext uri="{FF2B5EF4-FFF2-40B4-BE49-F238E27FC236}">
                <a16:creationId xmlns:a16="http://schemas.microsoft.com/office/drawing/2014/main" id="{0FA1033F-00C2-4C83-ABF1-4314D09C5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458" y="1763654"/>
            <a:ext cx="304485" cy="272959"/>
          </a:xfrm>
          <a:prstGeom prst="rect">
            <a:avLst/>
          </a:prstGeom>
        </p:spPr>
      </p:pic>
      <p:pic>
        <p:nvPicPr>
          <p:cNvPr id="39" name="図 38" descr="ダイアグラム&#10;&#10;自動的に生成された説明">
            <a:extLst>
              <a:ext uri="{FF2B5EF4-FFF2-40B4-BE49-F238E27FC236}">
                <a16:creationId xmlns:a16="http://schemas.microsoft.com/office/drawing/2014/main" id="{254E87E2-037A-41CB-8DE4-423A1E3F5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978" y="2864847"/>
            <a:ext cx="304485" cy="272959"/>
          </a:xfrm>
          <a:prstGeom prst="rect">
            <a:avLst/>
          </a:prstGeom>
        </p:spPr>
      </p:pic>
      <p:pic>
        <p:nvPicPr>
          <p:cNvPr id="41" name="図 40" descr="ダイアグラム&#10;&#10;自動的に生成された説明">
            <a:extLst>
              <a:ext uri="{FF2B5EF4-FFF2-40B4-BE49-F238E27FC236}">
                <a16:creationId xmlns:a16="http://schemas.microsoft.com/office/drawing/2014/main" id="{945D0BB9-0E1D-4BAE-AEB5-157BC6774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979" y="3591253"/>
            <a:ext cx="304485" cy="272959"/>
          </a:xfrm>
          <a:prstGeom prst="rect">
            <a:avLst/>
          </a:prstGeom>
        </p:spPr>
      </p:pic>
      <p:pic>
        <p:nvPicPr>
          <p:cNvPr id="42" name="図 41" descr="ダイアグラム&#10;&#10;自動的に生成された説明">
            <a:extLst>
              <a:ext uri="{FF2B5EF4-FFF2-40B4-BE49-F238E27FC236}">
                <a16:creationId xmlns:a16="http://schemas.microsoft.com/office/drawing/2014/main" id="{81FDEC2A-0214-409A-8DD3-722FA1E6F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978" y="3978494"/>
            <a:ext cx="304485" cy="272959"/>
          </a:xfrm>
          <a:prstGeom prst="rect">
            <a:avLst/>
          </a:prstGeom>
        </p:spPr>
      </p:pic>
      <p:pic>
        <p:nvPicPr>
          <p:cNvPr id="43" name="図 42" descr="ダイアグラム&#10;&#10;自動的に生成された説明">
            <a:extLst>
              <a:ext uri="{FF2B5EF4-FFF2-40B4-BE49-F238E27FC236}">
                <a16:creationId xmlns:a16="http://schemas.microsoft.com/office/drawing/2014/main" id="{71DC7761-2A5F-48C2-B199-AC3103D05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873" y="5077694"/>
            <a:ext cx="304485" cy="272959"/>
          </a:xfrm>
          <a:prstGeom prst="rect">
            <a:avLst/>
          </a:prstGeom>
        </p:spPr>
      </p:pic>
      <p:pic>
        <p:nvPicPr>
          <p:cNvPr id="44" name="図 43" descr="ダイアグラム&#10;&#10;自動的に生成された説明">
            <a:extLst>
              <a:ext uri="{FF2B5EF4-FFF2-40B4-BE49-F238E27FC236}">
                <a16:creationId xmlns:a16="http://schemas.microsoft.com/office/drawing/2014/main" id="{B3320872-28A5-410E-81B7-2AD8604FE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718" y="2120355"/>
            <a:ext cx="316687" cy="272959"/>
          </a:xfrm>
          <a:prstGeom prst="rect">
            <a:avLst/>
          </a:prstGeom>
        </p:spPr>
      </p:pic>
      <p:pic>
        <p:nvPicPr>
          <p:cNvPr id="45" name="図 44" descr="ダイアグラム&#10;&#10;自動的に生成された説明">
            <a:extLst>
              <a:ext uri="{FF2B5EF4-FFF2-40B4-BE49-F238E27FC236}">
                <a16:creationId xmlns:a16="http://schemas.microsoft.com/office/drawing/2014/main" id="{941E7311-F73E-4B04-9817-91DE69494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718" y="2464625"/>
            <a:ext cx="316687" cy="272959"/>
          </a:xfrm>
          <a:prstGeom prst="rect">
            <a:avLst/>
          </a:prstGeom>
        </p:spPr>
      </p:pic>
      <p:pic>
        <p:nvPicPr>
          <p:cNvPr id="46" name="図 45" descr="ダイアグラム&#10;&#10;自動的に生成された説明">
            <a:extLst>
              <a:ext uri="{FF2B5EF4-FFF2-40B4-BE49-F238E27FC236}">
                <a16:creationId xmlns:a16="http://schemas.microsoft.com/office/drawing/2014/main" id="{7175C374-0DB3-4BCF-A449-8F68778CD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14" y="3223420"/>
            <a:ext cx="316687" cy="272959"/>
          </a:xfrm>
          <a:prstGeom prst="rect">
            <a:avLst/>
          </a:prstGeom>
        </p:spPr>
      </p:pic>
      <p:pic>
        <p:nvPicPr>
          <p:cNvPr id="47" name="図 46" descr="ダイアグラム&#10;&#10;自動的に生成された説明">
            <a:extLst>
              <a:ext uri="{FF2B5EF4-FFF2-40B4-BE49-F238E27FC236}">
                <a16:creationId xmlns:a16="http://schemas.microsoft.com/office/drawing/2014/main" id="{B0ED8F19-9FD0-4B3D-8773-066F4C9C2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6884" y="4319097"/>
            <a:ext cx="316687" cy="272959"/>
          </a:xfrm>
          <a:prstGeom prst="rect">
            <a:avLst/>
          </a:prstGeom>
        </p:spPr>
      </p:pic>
      <p:pic>
        <p:nvPicPr>
          <p:cNvPr id="48" name="図 47" descr="ダイアグラム&#10;&#10;自動的に生成された説明">
            <a:extLst>
              <a:ext uri="{FF2B5EF4-FFF2-40B4-BE49-F238E27FC236}">
                <a16:creationId xmlns:a16="http://schemas.microsoft.com/office/drawing/2014/main" id="{4D81F461-5A14-4BE5-8931-DC732BCB7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654" y="4712130"/>
            <a:ext cx="316687" cy="272959"/>
          </a:xfrm>
          <a:prstGeom prst="rect">
            <a:avLst/>
          </a:prstGeom>
        </p:spPr>
      </p:pic>
      <p:pic>
        <p:nvPicPr>
          <p:cNvPr id="50" name="図 49" descr="ダイアグラム&#10;&#10;自動的に生成された説明">
            <a:extLst>
              <a:ext uri="{FF2B5EF4-FFF2-40B4-BE49-F238E27FC236}">
                <a16:creationId xmlns:a16="http://schemas.microsoft.com/office/drawing/2014/main" id="{243992D2-62EF-4DFF-8072-2447EE542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905" y="1406953"/>
            <a:ext cx="304485" cy="272959"/>
          </a:xfrm>
          <a:prstGeom prst="rect">
            <a:avLst/>
          </a:prstGeom>
        </p:spPr>
      </p:pic>
      <p:pic>
        <p:nvPicPr>
          <p:cNvPr id="51" name="図 50" descr="ダイアグラム&#10;&#10;自動的に生成された説明">
            <a:extLst>
              <a:ext uri="{FF2B5EF4-FFF2-40B4-BE49-F238E27FC236}">
                <a16:creationId xmlns:a16="http://schemas.microsoft.com/office/drawing/2014/main" id="{E0AAE219-137C-43BB-8DD2-8606A602A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8165" y="1763654"/>
            <a:ext cx="316687" cy="272959"/>
          </a:xfrm>
          <a:prstGeom prst="rect">
            <a:avLst/>
          </a:prstGeom>
        </p:spPr>
      </p:pic>
      <p:pic>
        <p:nvPicPr>
          <p:cNvPr id="52" name="図 51" descr="ダイアグラム&#10;&#10;自動的に生成された説明">
            <a:extLst>
              <a:ext uri="{FF2B5EF4-FFF2-40B4-BE49-F238E27FC236}">
                <a16:creationId xmlns:a16="http://schemas.microsoft.com/office/drawing/2014/main" id="{C3D2304C-77C8-4E61-A2E8-BCEF555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408" y="2481284"/>
            <a:ext cx="304485" cy="272959"/>
          </a:xfrm>
          <a:prstGeom prst="rect">
            <a:avLst/>
          </a:prstGeom>
        </p:spPr>
      </p:pic>
      <p:pic>
        <p:nvPicPr>
          <p:cNvPr id="53" name="図 52" descr="ダイアグラム&#10;&#10;自動的に生成された説明">
            <a:extLst>
              <a:ext uri="{FF2B5EF4-FFF2-40B4-BE49-F238E27FC236}">
                <a16:creationId xmlns:a16="http://schemas.microsoft.com/office/drawing/2014/main" id="{80AD2686-A55E-4C69-994A-79F7441FE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407" y="2868525"/>
            <a:ext cx="304485" cy="272959"/>
          </a:xfrm>
          <a:prstGeom prst="rect">
            <a:avLst/>
          </a:prstGeom>
        </p:spPr>
      </p:pic>
      <p:pic>
        <p:nvPicPr>
          <p:cNvPr id="54" name="図 53" descr="ダイアグラム&#10;&#10;自動的に生成された説明">
            <a:extLst>
              <a:ext uri="{FF2B5EF4-FFF2-40B4-BE49-F238E27FC236}">
                <a16:creationId xmlns:a16="http://schemas.microsoft.com/office/drawing/2014/main" id="{39B85E8F-2DF8-4593-B8C3-D4806D876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543" y="2113451"/>
            <a:ext cx="316687" cy="272959"/>
          </a:xfrm>
          <a:prstGeom prst="rect">
            <a:avLst/>
          </a:prstGeom>
        </p:spPr>
      </p:pic>
      <p:pic>
        <p:nvPicPr>
          <p:cNvPr id="55" name="図 54" descr="ダイアグラム&#10;&#10;自動的に生成された説明">
            <a:extLst>
              <a:ext uri="{FF2B5EF4-FFF2-40B4-BE49-F238E27FC236}">
                <a16:creationId xmlns:a16="http://schemas.microsoft.com/office/drawing/2014/main" id="{A0E0D385-34E6-45BF-AB36-1250133A9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945" y="3247296"/>
            <a:ext cx="304485" cy="272959"/>
          </a:xfrm>
          <a:prstGeom prst="rect">
            <a:avLst/>
          </a:prstGeom>
        </p:spPr>
      </p:pic>
      <p:pic>
        <p:nvPicPr>
          <p:cNvPr id="56" name="図 55" descr="ダイアグラム&#10;&#10;自動的に生成された説明">
            <a:extLst>
              <a:ext uri="{FF2B5EF4-FFF2-40B4-BE49-F238E27FC236}">
                <a16:creationId xmlns:a16="http://schemas.microsoft.com/office/drawing/2014/main" id="{386A3634-AFF4-44B9-8EBA-E49DB8F5B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946" y="3973702"/>
            <a:ext cx="304485" cy="272959"/>
          </a:xfrm>
          <a:prstGeom prst="rect">
            <a:avLst/>
          </a:prstGeom>
        </p:spPr>
      </p:pic>
      <p:pic>
        <p:nvPicPr>
          <p:cNvPr id="57" name="図 56" descr="ダイアグラム&#10;&#10;自動的に生成された説明">
            <a:extLst>
              <a:ext uri="{FF2B5EF4-FFF2-40B4-BE49-F238E27FC236}">
                <a16:creationId xmlns:a16="http://schemas.microsoft.com/office/drawing/2014/main" id="{067AD35F-2C68-4C41-B86D-61CAB256A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945" y="4360943"/>
            <a:ext cx="304485" cy="272959"/>
          </a:xfrm>
          <a:prstGeom prst="rect">
            <a:avLst/>
          </a:prstGeom>
        </p:spPr>
      </p:pic>
      <p:pic>
        <p:nvPicPr>
          <p:cNvPr id="58" name="図 57" descr="ダイアグラム&#10;&#10;自動的に生成された説明">
            <a:extLst>
              <a:ext uri="{FF2B5EF4-FFF2-40B4-BE49-F238E27FC236}">
                <a16:creationId xmlns:a16="http://schemas.microsoft.com/office/drawing/2014/main" id="{2B08BA22-200D-479F-8638-8CE0F4476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081" y="3605869"/>
            <a:ext cx="316687" cy="272959"/>
          </a:xfrm>
          <a:prstGeom prst="rect">
            <a:avLst/>
          </a:prstGeom>
        </p:spPr>
      </p:pic>
      <p:pic>
        <p:nvPicPr>
          <p:cNvPr id="59" name="図 58" descr="ダイアグラム&#10;&#10;自動的に生成された説明">
            <a:extLst>
              <a:ext uri="{FF2B5EF4-FFF2-40B4-BE49-F238E27FC236}">
                <a16:creationId xmlns:a16="http://schemas.microsoft.com/office/drawing/2014/main" id="{2413D11F-4B69-407E-8915-53DCE8FF8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539" y="5058810"/>
            <a:ext cx="304485" cy="272959"/>
          </a:xfrm>
          <a:prstGeom prst="rect">
            <a:avLst/>
          </a:prstGeom>
        </p:spPr>
      </p:pic>
      <p:pic>
        <p:nvPicPr>
          <p:cNvPr id="60" name="図 59" descr="ダイアグラム&#10;&#10;自動的に生成された説明">
            <a:extLst>
              <a:ext uri="{FF2B5EF4-FFF2-40B4-BE49-F238E27FC236}">
                <a16:creationId xmlns:a16="http://schemas.microsoft.com/office/drawing/2014/main" id="{3ADD0EBD-9A6D-4563-9C59-F11D25754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320" y="4693246"/>
            <a:ext cx="316687" cy="272959"/>
          </a:xfrm>
          <a:prstGeom prst="rect">
            <a:avLst/>
          </a:prstGeom>
        </p:spPr>
      </p:pic>
      <p:pic>
        <p:nvPicPr>
          <p:cNvPr id="61" name="図 60" descr="ダイアグラム&#10;&#10;自動的に生成された説明">
            <a:extLst>
              <a:ext uri="{FF2B5EF4-FFF2-40B4-BE49-F238E27FC236}">
                <a16:creationId xmlns:a16="http://schemas.microsoft.com/office/drawing/2014/main" id="{382815F4-C76C-4D76-AE16-EBC727205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046" y="1383624"/>
            <a:ext cx="304485" cy="272959"/>
          </a:xfrm>
          <a:prstGeom prst="rect">
            <a:avLst/>
          </a:prstGeom>
        </p:spPr>
      </p:pic>
      <p:pic>
        <p:nvPicPr>
          <p:cNvPr id="62" name="図 61" descr="ダイアグラム&#10;&#10;自動的に生成された説明">
            <a:extLst>
              <a:ext uri="{FF2B5EF4-FFF2-40B4-BE49-F238E27FC236}">
                <a16:creationId xmlns:a16="http://schemas.microsoft.com/office/drawing/2014/main" id="{43F92F94-903C-4F22-95A6-036FCFBED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306" y="1740325"/>
            <a:ext cx="316687" cy="272959"/>
          </a:xfrm>
          <a:prstGeom prst="rect">
            <a:avLst/>
          </a:prstGeom>
        </p:spPr>
      </p:pic>
      <p:pic>
        <p:nvPicPr>
          <p:cNvPr id="63" name="図 62" descr="ダイアグラム&#10;&#10;自動的に生成された説明">
            <a:extLst>
              <a:ext uri="{FF2B5EF4-FFF2-40B4-BE49-F238E27FC236}">
                <a16:creationId xmlns:a16="http://schemas.microsoft.com/office/drawing/2014/main" id="{95C2C75E-6C7F-4AE5-AEBC-517EBA07A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584" y="2107924"/>
            <a:ext cx="304485" cy="272959"/>
          </a:xfrm>
          <a:prstGeom prst="rect">
            <a:avLst/>
          </a:prstGeom>
        </p:spPr>
      </p:pic>
      <p:pic>
        <p:nvPicPr>
          <p:cNvPr id="64" name="図 63" descr="ダイアグラム&#10;&#10;自動的に生成された説明">
            <a:extLst>
              <a:ext uri="{FF2B5EF4-FFF2-40B4-BE49-F238E27FC236}">
                <a16:creationId xmlns:a16="http://schemas.microsoft.com/office/drawing/2014/main" id="{399B0DE6-7A25-4FA8-827D-B3A0EF7B3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2844" y="2464625"/>
            <a:ext cx="316687" cy="272959"/>
          </a:xfrm>
          <a:prstGeom prst="rect">
            <a:avLst/>
          </a:prstGeom>
        </p:spPr>
      </p:pic>
      <p:pic>
        <p:nvPicPr>
          <p:cNvPr id="65" name="図 64" descr="ダイアグラム&#10;&#10;自動的に生成された説明">
            <a:extLst>
              <a:ext uri="{FF2B5EF4-FFF2-40B4-BE49-F238E27FC236}">
                <a16:creationId xmlns:a16="http://schemas.microsoft.com/office/drawing/2014/main" id="{5EDA3D3E-0E7D-41E2-AFFF-5432E8075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509" y="2834809"/>
            <a:ext cx="304485" cy="272959"/>
          </a:xfrm>
          <a:prstGeom prst="rect">
            <a:avLst/>
          </a:prstGeom>
        </p:spPr>
      </p:pic>
      <p:pic>
        <p:nvPicPr>
          <p:cNvPr id="66" name="図 65" descr="ダイアグラム&#10;&#10;自動的に生成された説明">
            <a:extLst>
              <a:ext uri="{FF2B5EF4-FFF2-40B4-BE49-F238E27FC236}">
                <a16:creationId xmlns:a16="http://schemas.microsoft.com/office/drawing/2014/main" id="{75F6F10B-282D-42E8-B57F-AD5CF458B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508" y="3222050"/>
            <a:ext cx="304485" cy="272959"/>
          </a:xfrm>
          <a:prstGeom prst="rect">
            <a:avLst/>
          </a:prstGeom>
        </p:spPr>
      </p:pic>
      <p:pic>
        <p:nvPicPr>
          <p:cNvPr id="67" name="図 66" descr="ダイアグラム&#10;&#10;自動的に生成された説明">
            <a:extLst>
              <a:ext uri="{FF2B5EF4-FFF2-40B4-BE49-F238E27FC236}">
                <a16:creationId xmlns:a16="http://schemas.microsoft.com/office/drawing/2014/main" id="{D8A69133-413D-4932-AFC4-B8394FDA1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046" y="3600821"/>
            <a:ext cx="304485" cy="272959"/>
          </a:xfrm>
          <a:prstGeom prst="rect">
            <a:avLst/>
          </a:prstGeom>
        </p:spPr>
      </p:pic>
      <p:pic>
        <p:nvPicPr>
          <p:cNvPr id="68" name="図 67" descr="ダイアグラム&#10;&#10;自動的に生成された説明">
            <a:extLst>
              <a:ext uri="{FF2B5EF4-FFF2-40B4-BE49-F238E27FC236}">
                <a16:creationId xmlns:a16="http://schemas.microsoft.com/office/drawing/2014/main" id="{03F9A4B3-0BC6-430C-A27B-5B93CF759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3342" y="3964363"/>
            <a:ext cx="316687" cy="272959"/>
          </a:xfrm>
          <a:prstGeom prst="rect">
            <a:avLst/>
          </a:prstGeom>
        </p:spPr>
      </p:pic>
      <p:pic>
        <p:nvPicPr>
          <p:cNvPr id="69" name="図 68" descr="ダイアグラム&#10;&#10;自動的に生成された説明">
            <a:extLst>
              <a:ext uri="{FF2B5EF4-FFF2-40B4-BE49-F238E27FC236}">
                <a16:creationId xmlns:a16="http://schemas.microsoft.com/office/drawing/2014/main" id="{469AF385-6B10-4E9D-ACD0-B058989B0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585" y="4681993"/>
            <a:ext cx="304485" cy="272959"/>
          </a:xfrm>
          <a:prstGeom prst="rect">
            <a:avLst/>
          </a:prstGeom>
        </p:spPr>
      </p:pic>
      <p:pic>
        <p:nvPicPr>
          <p:cNvPr id="70" name="図 69" descr="ダイアグラム&#10;&#10;自動的に生成された説明">
            <a:extLst>
              <a:ext uri="{FF2B5EF4-FFF2-40B4-BE49-F238E27FC236}">
                <a16:creationId xmlns:a16="http://schemas.microsoft.com/office/drawing/2014/main" id="{8F854518-8FDF-46D8-97D3-055821AA3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584" y="5069234"/>
            <a:ext cx="304485" cy="272959"/>
          </a:xfrm>
          <a:prstGeom prst="rect">
            <a:avLst/>
          </a:prstGeom>
        </p:spPr>
      </p:pic>
      <p:pic>
        <p:nvPicPr>
          <p:cNvPr id="71" name="図 70" descr="ダイアグラム&#10;&#10;自動的に生成された説明">
            <a:extLst>
              <a:ext uri="{FF2B5EF4-FFF2-40B4-BE49-F238E27FC236}">
                <a16:creationId xmlns:a16="http://schemas.microsoft.com/office/drawing/2014/main" id="{890918D0-AE6C-42B2-ADA1-95DFDB364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720" y="4314160"/>
            <a:ext cx="316687" cy="272959"/>
          </a:xfrm>
          <a:prstGeom prst="rect">
            <a:avLst/>
          </a:prstGeom>
        </p:spPr>
      </p:pic>
      <p:pic>
        <p:nvPicPr>
          <p:cNvPr id="72" name="図 71" descr="ダイアグラム&#10;&#10;自動的に生成された説明">
            <a:extLst>
              <a:ext uri="{FF2B5EF4-FFF2-40B4-BE49-F238E27FC236}">
                <a16:creationId xmlns:a16="http://schemas.microsoft.com/office/drawing/2014/main" id="{5C5FD324-4993-4B74-A86C-ABF6EA003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992" y="1383624"/>
            <a:ext cx="316687" cy="272959"/>
          </a:xfrm>
          <a:prstGeom prst="rect">
            <a:avLst/>
          </a:prstGeom>
        </p:spPr>
      </p:pic>
      <p:pic>
        <p:nvPicPr>
          <p:cNvPr id="73" name="図 72" descr="ダイアグラム&#10;&#10;自動的に生成された説明">
            <a:extLst>
              <a:ext uri="{FF2B5EF4-FFF2-40B4-BE49-F238E27FC236}">
                <a16:creationId xmlns:a16="http://schemas.microsoft.com/office/drawing/2014/main" id="{EF21CB51-3CED-4BCE-A961-EE4828CA0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270" y="1751223"/>
            <a:ext cx="304485" cy="272959"/>
          </a:xfrm>
          <a:prstGeom prst="rect">
            <a:avLst/>
          </a:prstGeom>
        </p:spPr>
      </p:pic>
      <p:pic>
        <p:nvPicPr>
          <p:cNvPr id="74" name="図 73" descr="ダイアグラム&#10;&#10;自動的に生成された説明">
            <a:extLst>
              <a:ext uri="{FF2B5EF4-FFF2-40B4-BE49-F238E27FC236}">
                <a16:creationId xmlns:a16="http://schemas.microsoft.com/office/drawing/2014/main" id="{8CC5F64E-A190-43DE-914B-B363C2E17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530" y="2107924"/>
            <a:ext cx="316687" cy="272959"/>
          </a:xfrm>
          <a:prstGeom prst="rect">
            <a:avLst/>
          </a:prstGeom>
        </p:spPr>
      </p:pic>
      <p:pic>
        <p:nvPicPr>
          <p:cNvPr id="75" name="図 74" descr="ダイアグラム&#10;&#10;自動的に生成された説明">
            <a:extLst>
              <a:ext uri="{FF2B5EF4-FFF2-40B4-BE49-F238E27FC236}">
                <a16:creationId xmlns:a16="http://schemas.microsoft.com/office/drawing/2014/main" id="{7D24C846-3E57-4D52-AE7E-104EF4E94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991" y="2492683"/>
            <a:ext cx="316687" cy="272959"/>
          </a:xfrm>
          <a:prstGeom prst="rect">
            <a:avLst/>
          </a:prstGeom>
        </p:spPr>
      </p:pic>
      <p:pic>
        <p:nvPicPr>
          <p:cNvPr id="76" name="図 75" descr="ダイアグラム&#10;&#10;自動的に生成された説明">
            <a:extLst>
              <a:ext uri="{FF2B5EF4-FFF2-40B4-BE49-F238E27FC236}">
                <a16:creationId xmlns:a16="http://schemas.microsoft.com/office/drawing/2014/main" id="{5A25726A-5FAC-41EE-ABB9-7C67F3D87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530" y="2864847"/>
            <a:ext cx="304485" cy="272959"/>
          </a:xfrm>
          <a:prstGeom prst="rect">
            <a:avLst/>
          </a:prstGeom>
        </p:spPr>
      </p:pic>
      <p:pic>
        <p:nvPicPr>
          <p:cNvPr id="77" name="図 76" descr="ダイアグラム&#10;&#10;自動的に生成された説明">
            <a:extLst>
              <a:ext uri="{FF2B5EF4-FFF2-40B4-BE49-F238E27FC236}">
                <a16:creationId xmlns:a16="http://schemas.microsoft.com/office/drawing/2014/main" id="{DB464B5F-614C-40A4-9884-D31D755F2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314" y="3259010"/>
            <a:ext cx="316687" cy="272959"/>
          </a:xfrm>
          <a:prstGeom prst="rect">
            <a:avLst/>
          </a:prstGeom>
        </p:spPr>
      </p:pic>
      <p:pic>
        <p:nvPicPr>
          <p:cNvPr id="78" name="図 77" descr="ダイアグラム&#10;&#10;自動的に生成された説明">
            <a:extLst>
              <a:ext uri="{FF2B5EF4-FFF2-40B4-BE49-F238E27FC236}">
                <a16:creationId xmlns:a16="http://schemas.microsoft.com/office/drawing/2014/main" id="{1C5BDA33-A100-4D21-9FC2-06A752A58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9428" y="3955879"/>
            <a:ext cx="316687" cy="272959"/>
          </a:xfrm>
          <a:prstGeom prst="rect">
            <a:avLst/>
          </a:prstGeom>
        </p:spPr>
      </p:pic>
      <p:pic>
        <p:nvPicPr>
          <p:cNvPr id="79" name="図 78" descr="ダイアグラム&#10;&#10;自動的に生成された説明">
            <a:extLst>
              <a:ext uri="{FF2B5EF4-FFF2-40B4-BE49-F238E27FC236}">
                <a16:creationId xmlns:a16="http://schemas.microsoft.com/office/drawing/2014/main" id="{72E5EAA2-56D8-4ABA-8308-49590D956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270" y="4712130"/>
            <a:ext cx="316687" cy="272959"/>
          </a:xfrm>
          <a:prstGeom prst="rect">
            <a:avLst/>
          </a:prstGeom>
        </p:spPr>
      </p:pic>
      <p:pic>
        <p:nvPicPr>
          <p:cNvPr id="80" name="図 79" descr="ダイアグラム&#10;&#10;自動的に生成された説明">
            <a:extLst>
              <a:ext uri="{FF2B5EF4-FFF2-40B4-BE49-F238E27FC236}">
                <a16:creationId xmlns:a16="http://schemas.microsoft.com/office/drawing/2014/main" id="{B208DB25-1E19-4596-8AE2-619E4837B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9043" y="5077693"/>
            <a:ext cx="316687" cy="272959"/>
          </a:xfrm>
          <a:prstGeom prst="rect">
            <a:avLst/>
          </a:prstGeom>
        </p:spPr>
      </p:pic>
      <p:pic>
        <p:nvPicPr>
          <p:cNvPr id="81" name="図 80" descr="ダイアグラム&#10;&#10;自動的に生成された説明">
            <a:extLst>
              <a:ext uri="{FF2B5EF4-FFF2-40B4-BE49-F238E27FC236}">
                <a16:creationId xmlns:a16="http://schemas.microsoft.com/office/drawing/2014/main" id="{24EBEDCD-1D07-412B-BF52-C94A754D0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015" y="3594008"/>
            <a:ext cx="304485" cy="272959"/>
          </a:xfrm>
          <a:prstGeom prst="rect">
            <a:avLst/>
          </a:prstGeom>
        </p:spPr>
      </p:pic>
      <p:pic>
        <p:nvPicPr>
          <p:cNvPr id="82" name="図 81" descr="ダイアグラム&#10;&#10;自動的に生成された説明">
            <a:extLst>
              <a:ext uri="{FF2B5EF4-FFF2-40B4-BE49-F238E27FC236}">
                <a16:creationId xmlns:a16="http://schemas.microsoft.com/office/drawing/2014/main" id="{401560BD-44C0-4BA0-9D00-E23D6E459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3018" y="4353942"/>
            <a:ext cx="304485" cy="272959"/>
          </a:xfrm>
          <a:prstGeom prst="rect">
            <a:avLst/>
          </a:prstGeom>
        </p:spPr>
      </p:pic>
      <p:pic>
        <p:nvPicPr>
          <p:cNvPr id="83" name="図 82" descr="皿の上の食べ物&#10;&#10;中程度の精度で自動的に生成された説明">
            <a:extLst>
              <a:ext uri="{FF2B5EF4-FFF2-40B4-BE49-F238E27FC236}">
                <a16:creationId xmlns:a16="http://schemas.microsoft.com/office/drawing/2014/main" id="{4ABB12BA-83D0-4C47-BBC4-CA37D70CEBF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791972" y="1360552"/>
            <a:ext cx="384788" cy="272959"/>
          </a:xfrm>
          <a:prstGeom prst="rect">
            <a:avLst/>
          </a:prstGeom>
        </p:spPr>
      </p:pic>
      <p:pic>
        <p:nvPicPr>
          <p:cNvPr id="84" name="図 83" descr="皿の上の食べ物&#10;&#10;中程度の精度で自動的に生成された説明">
            <a:extLst>
              <a:ext uri="{FF2B5EF4-FFF2-40B4-BE49-F238E27FC236}">
                <a16:creationId xmlns:a16="http://schemas.microsoft.com/office/drawing/2014/main" id="{D48E270F-D8E5-4755-96A1-FA5DD4FDB96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11645" y="2462406"/>
            <a:ext cx="384788" cy="272959"/>
          </a:xfrm>
          <a:prstGeom prst="rect">
            <a:avLst/>
          </a:prstGeom>
        </p:spPr>
      </p:pic>
      <p:pic>
        <p:nvPicPr>
          <p:cNvPr id="85" name="図 84" descr="皿の上の食べ物&#10;&#10;中程度の精度で自動的に生成された説明">
            <a:extLst>
              <a:ext uri="{FF2B5EF4-FFF2-40B4-BE49-F238E27FC236}">
                <a16:creationId xmlns:a16="http://schemas.microsoft.com/office/drawing/2014/main" id="{B1B741C8-85A2-476F-AEED-80B313630B8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19665" y="3221198"/>
            <a:ext cx="384788" cy="272959"/>
          </a:xfrm>
          <a:prstGeom prst="rect">
            <a:avLst/>
          </a:prstGeom>
        </p:spPr>
      </p:pic>
      <p:pic>
        <p:nvPicPr>
          <p:cNvPr id="86" name="図 85" descr="皿の上の食べ物&#10;&#10;中程度の精度で自動的に生成された説明">
            <a:extLst>
              <a:ext uri="{FF2B5EF4-FFF2-40B4-BE49-F238E27FC236}">
                <a16:creationId xmlns:a16="http://schemas.microsoft.com/office/drawing/2014/main" id="{B3325744-1D1A-49DA-9D94-AE77FCA4FCC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18060" y="4028118"/>
            <a:ext cx="384788" cy="272959"/>
          </a:xfrm>
          <a:prstGeom prst="rect">
            <a:avLst/>
          </a:prstGeom>
        </p:spPr>
      </p:pic>
      <p:pic>
        <p:nvPicPr>
          <p:cNvPr id="87" name="図 86" descr="皿の上の食べ物&#10;&#10;中程度の精度で自動的に生成された説明">
            <a:extLst>
              <a:ext uri="{FF2B5EF4-FFF2-40B4-BE49-F238E27FC236}">
                <a16:creationId xmlns:a16="http://schemas.microsoft.com/office/drawing/2014/main" id="{621E8C4E-0EC3-4DA3-82DC-2553BAD2728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27687" y="4692259"/>
            <a:ext cx="384788" cy="272959"/>
          </a:xfrm>
          <a:prstGeom prst="rect">
            <a:avLst/>
          </a:prstGeom>
        </p:spPr>
      </p:pic>
      <p:pic>
        <p:nvPicPr>
          <p:cNvPr id="88" name="図 87" descr="皿の上の食べ物&#10;&#10;中程度の精度で自動的に生成された説明">
            <a:extLst>
              <a:ext uri="{FF2B5EF4-FFF2-40B4-BE49-F238E27FC236}">
                <a16:creationId xmlns:a16="http://schemas.microsoft.com/office/drawing/2014/main" id="{9589C1DC-45FC-4050-BCEC-2F48B45390E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27687" y="4360943"/>
            <a:ext cx="384788" cy="272959"/>
          </a:xfrm>
          <a:prstGeom prst="rect">
            <a:avLst/>
          </a:prstGeom>
        </p:spPr>
      </p:pic>
      <p:pic>
        <p:nvPicPr>
          <p:cNvPr id="89" name="図 88" descr="皿の上の食べ物&#10;&#10;中程度の精度で自動的に生成された説明">
            <a:extLst>
              <a:ext uri="{FF2B5EF4-FFF2-40B4-BE49-F238E27FC236}">
                <a16:creationId xmlns:a16="http://schemas.microsoft.com/office/drawing/2014/main" id="{2977BB05-5BD1-4107-97BD-EC6A79C4FD3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16094" y="1740324"/>
            <a:ext cx="384788" cy="272959"/>
          </a:xfrm>
          <a:prstGeom prst="rect">
            <a:avLst/>
          </a:prstGeom>
        </p:spPr>
      </p:pic>
      <p:pic>
        <p:nvPicPr>
          <p:cNvPr id="90" name="図 89" descr="皿の上の食べ物&#10;&#10;中程度の精度で自動的に生成された説明">
            <a:extLst>
              <a:ext uri="{FF2B5EF4-FFF2-40B4-BE49-F238E27FC236}">
                <a16:creationId xmlns:a16="http://schemas.microsoft.com/office/drawing/2014/main" id="{3418BBF7-AA30-46FB-B1F3-9BB9CFEA5F4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28297" y="2834808"/>
            <a:ext cx="384788" cy="272959"/>
          </a:xfrm>
          <a:prstGeom prst="rect">
            <a:avLst/>
          </a:prstGeom>
        </p:spPr>
      </p:pic>
      <p:pic>
        <p:nvPicPr>
          <p:cNvPr id="91" name="図 90" descr="皿の上の食べ物&#10;&#10;中程度の精度で自動的に生成された説明">
            <a:extLst>
              <a:ext uri="{FF2B5EF4-FFF2-40B4-BE49-F238E27FC236}">
                <a16:creationId xmlns:a16="http://schemas.microsoft.com/office/drawing/2014/main" id="{C0FBE795-9BDA-44DE-933A-DAEC30350EF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33753" y="3600821"/>
            <a:ext cx="384788" cy="272959"/>
          </a:xfrm>
          <a:prstGeom prst="rect">
            <a:avLst/>
          </a:prstGeom>
        </p:spPr>
      </p:pic>
      <p:pic>
        <p:nvPicPr>
          <p:cNvPr id="92" name="図 91" descr="皿の上の食べ物&#10;&#10;中程度の精度で自動的に生成された説明">
            <a:extLst>
              <a:ext uri="{FF2B5EF4-FFF2-40B4-BE49-F238E27FC236}">
                <a16:creationId xmlns:a16="http://schemas.microsoft.com/office/drawing/2014/main" id="{8C27D879-8F6C-4C3F-97A7-11E0CB43870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36907" y="3973702"/>
            <a:ext cx="384788" cy="272959"/>
          </a:xfrm>
          <a:prstGeom prst="rect">
            <a:avLst/>
          </a:prstGeom>
        </p:spPr>
      </p:pic>
      <p:pic>
        <p:nvPicPr>
          <p:cNvPr id="93" name="図 92" descr="皿の上の食べ物&#10;&#10;中程度の精度で自動的に生成された説明">
            <a:extLst>
              <a:ext uri="{FF2B5EF4-FFF2-40B4-BE49-F238E27FC236}">
                <a16:creationId xmlns:a16="http://schemas.microsoft.com/office/drawing/2014/main" id="{A1612B4B-49EA-4BA6-BE5C-573A94876CB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33753" y="1378067"/>
            <a:ext cx="384788" cy="272959"/>
          </a:xfrm>
          <a:prstGeom prst="rect">
            <a:avLst/>
          </a:prstGeom>
        </p:spPr>
      </p:pic>
      <p:pic>
        <p:nvPicPr>
          <p:cNvPr id="94" name="図 93" descr="皿の上の食べ物&#10;&#10;中程度の精度で自動的に生成された説明">
            <a:extLst>
              <a:ext uri="{FF2B5EF4-FFF2-40B4-BE49-F238E27FC236}">
                <a16:creationId xmlns:a16="http://schemas.microsoft.com/office/drawing/2014/main" id="{66FE652B-6924-4831-BE11-472D73B6F00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193247" y="1740324"/>
            <a:ext cx="384788" cy="272959"/>
          </a:xfrm>
          <a:prstGeom prst="rect">
            <a:avLst/>
          </a:prstGeom>
        </p:spPr>
      </p:pic>
      <p:pic>
        <p:nvPicPr>
          <p:cNvPr id="95" name="図 94" descr="皿の上の食べ物&#10;&#10;中程度の精度で自動的に生成された説明">
            <a:extLst>
              <a:ext uri="{FF2B5EF4-FFF2-40B4-BE49-F238E27FC236}">
                <a16:creationId xmlns:a16="http://schemas.microsoft.com/office/drawing/2014/main" id="{6AAE9D31-3CB0-4293-B5F9-992A5216ED4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205450" y="2834808"/>
            <a:ext cx="384788" cy="272959"/>
          </a:xfrm>
          <a:prstGeom prst="rect">
            <a:avLst/>
          </a:prstGeom>
        </p:spPr>
      </p:pic>
      <p:pic>
        <p:nvPicPr>
          <p:cNvPr id="96" name="図 95" descr="皿の上の食べ物&#10;&#10;中程度の精度で自動的に生成された説明">
            <a:extLst>
              <a:ext uri="{FF2B5EF4-FFF2-40B4-BE49-F238E27FC236}">
                <a16:creationId xmlns:a16="http://schemas.microsoft.com/office/drawing/2014/main" id="{8052E308-3A71-4F22-B531-3821AF992AD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210906" y="3600821"/>
            <a:ext cx="384788" cy="272959"/>
          </a:xfrm>
          <a:prstGeom prst="rect">
            <a:avLst/>
          </a:prstGeom>
        </p:spPr>
      </p:pic>
      <p:pic>
        <p:nvPicPr>
          <p:cNvPr id="97" name="図 96" descr="皿の上の食べ物&#10;&#10;中程度の精度で自動的に生成された説明">
            <a:extLst>
              <a:ext uri="{FF2B5EF4-FFF2-40B4-BE49-F238E27FC236}">
                <a16:creationId xmlns:a16="http://schemas.microsoft.com/office/drawing/2014/main" id="{C4EFEFBD-DA04-44ED-A27D-99591866CCB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214060" y="3973702"/>
            <a:ext cx="384788" cy="272959"/>
          </a:xfrm>
          <a:prstGeom prst="rect">
            <a:avLst/>
          </a:prstGeom>
        </p:spPr>
      </p:pic>
      <p:pic>
        <p:nvPicPr>
          <p:cNvPr id="98" name="図 97" descr="皿の上の食べ物&#10;&#10;中程度の精度で自動的に生成された説明">
            <a:extLst>
              <a:ext uri="{FF2B5EF4-FFF2-40B4-BE49-F238E27FC236}">
                <a16:creationId xmlns:a16="http://schemas.microsoft.com/office/drawing/2014/main" id="{2D70B6CA-E15C-4B10-919C-52ABFB517DB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210906" y="1378067"/>
            <a:ext cx="384788" cy="272959"/>
          </a:xfrm>
          <a:prstGeom prst="rect">
            <a:avLst/>
          </a:prstGeom>
        </p:spPr>
      </p:pic>
      <p:pic>
        <p:nvPicPr>
          <p:cNvPr id="99" name="図 98" descr="皿の上の食べ物&#10;&#10;中程度の精度で自動的に生成された説明">
            <a:extLst>
              <a:ext uri="{FF2B5EF4-FFF2-40B4-BE49-F238E27FC236}">
                <a16:creationId xmlns:a16="http://schemas.microsoft.com/office/drawing/2014/main" id="{2C478831-26C9-4C20-9705-B77B8F39387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38675" y="1360552"/>
            <a:ext cx="384788" cy="272959"/>
          </a:xfrm>
          <a:prstGeom prst="rect">
            <a:avLst/>
          </a:prstGeom>
        </p:spPr>
      </p:pic>
      <p:pic>
        <p:nvPicPr>
          <p:cNvPr id="101" name="図 100" descr="皿の上の食べ物&#10;&#10;中程度の精度で自動的に生成された説明">
            <a:extLst>
              <a:ext uri="{FF2B5EF4-FFF2-40B4-BE49-F238E27FC236}">
                <a16:creationId xmlns:a16="http://schemas.microsoft.com/office/drawing/2014/main" id="{4533237E-5A70-4BC7-BC59-AF079DCC17A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66368" y="3221198"/>
            <a:ext cx="384788" cy="272959"/>
          </a:xfrm>
          <a:prstGeom prst="rect">
            <a:avLst/>
          </a:prstGeom>
        </p:spPr>
      </p:pic>
      <p:pic>
        <p:nvPicPr>
          <p:cNvPr id="102" name="図 101" descr="皿の上の食べ物&#10;&#10;中程度の精度で自動的に生成された説明">
            <a:extLst>
              <a:ext uri="{FF2B5EF4-FFF2-40B4-BE49-F238E27FC236}">
                <a16:creationId xmlns:a16="http://schemas.microsoft.com/office/drawing/2014/main" id="{2E0AD592-FE42-4AA8-8087-915B7BDAF25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64763" y="4028118"/>
            <a:ext cx="384788" cy="272959"/>
          </a:xfrm>
          <a:prstGeom prst="rect">
            <a:avLst/>
          </a:prstGeom>
        </p:spPr>
      </p:pic>
      <p:pic>
        <p:nvPicPr>
          <p:cNvPr id="103" name="図 102" descr="皿の上の食べ物&#10;&#10;中程度の精度で自動的に生成された説明">
            <a:extLst>
              <a:ext uri="{FF2B5EF4-FFF2-40B4-BE49-F238E27FC236}">
                <a16:creationId xmlns:a16="http://schemas.microsoft.com/office/drawing/2014/main" id="{81B628DC-0CC9-4081-81B1-1F6299F3065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74390" y="4692259"/>
            <a:ext cx="384788" cy="272959"/>
          </a:xfrm>
          <a:prstGeom prst="rect">
            <a:avLst/>
          </a:prstGeom>
        </p:spPr>
      </p:pic>
      <p:pic>
        <p:nvPicPr>
          <p:cNvPr id="105" name="図 104" descr="グラフ が含まれている画像&#10;&#10;自動的に生成された説明">
            <a:extLst>
              <a:ext uri="{FF2B5EF4-FFF2-40B4-BE49-F238E27FC236}">
                <a16:creationId xmlns:a16="http://schemas.microsoft.com/office/drawing/2014/main" id="{BE12BB43-CD43-48E8-BE9D-B7882EF66BD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33280" y="1731037"/>
            <a:ext cx="319752" cy="272959"/>
          </a:xfrm>
          <a:prstGeom prst="rect">
            <a:avLst/>
          </a:prstGeom>
        </p:spPr>
      </p:pic>
      <p:pic>
        <p:nvPicPr>
          <p:cNvPr id="106" name="図 105" descr="グラフ が含まれている画像&#10;&#10;自動的に生成された説明">
            <a:extLst>
              <a:ext uri="{FF2B5EF4-FFF2-40B4-BE49-F238E27FC236}">
                <a16:creationId xmlns:a16="http://schemas.microsoft.com/office/drawing/2014/main" id="{A4ADFDAF-7A56-4318-A1F8-B48A3522757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41300" y="2104818"/>
            <a:ext cx="319752" cy="272959"/>
          </a:xfrm>
          <a:prstGeom prst="rect">
            <a:avLst/>
          </a:prstGeom>
        </p:spPr>
      </p:pic>
      <p:pic>
        <p:nvPicPr>
          <p:cNvPr id="107" name="図 106" descr="グラフ が含まれている画像&#10;&#10;自動的に生成された説明">
            <a:extLst>
              <a:ext uri="{FF2B5EF4-FFF2-40B4-BE49-F238E27FC236}">
                <a16:creationId xmlns:a16="http://schemas.microsoft.com/office/drawing/2014/main" id="{281901FC-32CA-4500-8358-FB4E56F042F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41300" y="2834807"/>
            <a:ext cx="319752" cy="272959"/>
          </a:xfrm>
          <a:prstGeom prst="rect">
            <a:avLst/>
          </a:prstGeom>
        </p:spPr>
      </p:pic>
      <p:pic>
        <p:nvPicPr>
          <p:cNvPr id="108" name="図 107" descr="グラフ が含まれている画像&#10;&#10;自動的に生成された説明">
            <a:extLst>
              <a:ext uri="{FF2B5EF4-FFF2-40B4-BE49-F238E27FC236}">
                <a16:creationId xmlns:a16="http://schemas.microsoft.com/office/drawing/2014/main" id="{B9B947D1-6280-4FBE-8559-C3C154851DE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60205" y="3594108"/>
            <a:ext cx="319752" cy="272959"/>
          </a:xfrm>
          <a:prstGeom prst="rect">
            <a:avLst/>
          </a:prstGeom>
        </p:spPr>
      </p:pic>
      <p:pic>
        <p:nvPicPr>
          <p:cNvPr id="109" name="図 108" descr="グラフ が含まれている画像&#10;&#10;自動的に生成された説明">
            <a:extLst>
              <a:ext uri="{FF2B5EF4-FFF2-40B4-BE49-F238E27FC236}">
                <a16:creationId xmlns:a16="http://schemas.microsoft.com/office/drawing/2014/main" id="{661CE2CC-C1E7-4E9D-903C-FBF89C7E299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41300" y="5055615"/>
            <a:ext cx="319752" cy="272959"/>
          </a:xfrm>
          <a:prstGeom prst="rect">
            <a:avLst/>
          </a:prstGeom>
        </p:spPr>
      </p:pic>
      <p:pic>
        <p:nvPicPr>
          <p:cNvPr id="110" name="図 109" descr="グラフ が含まれている画像&#10;&#10;自動的に生成された説明">
            <a:extLst>
              <a:ext uri="{FF2B5EF4-FFF2-40B4-BE49-F238E27FC236}">
                <a16:creationId xmlns:a16="http://schemas.microsoft.com/office/drawing/2014/main" id="{42AA1E76-27E5-4536-8249-8182D3D5756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51229" y="1719020"/>
            <a:ext cx="319752" cy="272959"/>
          </a:xfrm>
          <a:prstGeom prst="rect">
            <a:avLst/>
          </a:prstGeom>
        </p:spPr>
      </p:pic>
      <p:pic>
        <p:nvPicPr>
          <p:cNvPr id="111" name="図 110" descr="グラフ が含まれている画像&#10;&#10;自動的に生成された説明">
            <a:extLst>
              <a:ext uri="{FF2B5EF4-FFF2-40B4-BE49-F238E27FC236}">
                <a16:creationId xmlns:a16="http://schemas.microsoft.com/office/drawing/2014/main" id="{9DB2DB1F-0328-4863-A705-82F369137B7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59249" y="2092801"/>
            <a:ext cx="319752" cy="272959"/>
          </a:xfrm>
          <a:prstGeom prst="rect">
            <a:avLst/>
          </a:prstGeom>
        </p:spPr>
      </p:pic>
      <p:pic>
        <p:nvPicPr>
          <p:cNvPr id="112" name="図 111" descr="グラフ が含まれている画像&#10;&#10;自動的に生成された説明">
            <a:extLst>
              <a:ext uri="{FF2B5EF4-FFF2-40B4-BE49-F238E27FC236}">
                <a16:creationId xmlns:a16="http://schemas.microsoft.com/office/drawing/2014/main" id="{BD2ED02E-D113-4615-8900-14397E602AF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59249" y="2822790"/>
            <a:ext cx="319752" cy="272959"/>
          </a:xfrm>
          <a:prstGeom prst="rect">
            <a:avLst/>
          </a:prstGeom>
        </p:spPr>
      </p:pic>
      <p:pic>
        <p:nvPicPr>
          <p:cNvPr id="113" name="図 112" descr="グラフ が含まれている画像&#10;&#10;自動的に生成された説明">
            <a:extLst>
              <a:ext uri="{FF2B5EF4-FFF2-40B4-BE49-F238E27FC236}">
                <a16:creationId xmlns:a16="http://schemas.microsoft.com/office/drawing/2014/main" id="{47D2FB76-5125-45BB-B37C-8634F24FC69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57616" y="2473433"/>
            <a:ext cx="319752" cy="272959"/>
          </a:xfrm>
          <a:prstGeom prst="rect">
            <a:avLst/>
          </a:prstGeom>
        </p:spPr>
      </p:pic>
      <p:pic>
        <p:nvPicPr>
          <p:cNvPr id="114" name="図 113" descr="グラフ が含まれている画像&#10;&#10;自動的に生成された説明">
            <a:extLst>
              <a:ext uri="{FF2B5EF4-FFF2-40B4-BE49-F238E27FC236}">
                <a16:creationId xmlns:a16="http://schemas.microsoft.com/office/drawing/2014/main" id="{0ECFDD59-66F2-42EE-9CDF-C22F13D7342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206908" y="3600821"/>
            <a:ext cx="319752" cy="272959"/>
          </a:xfrm>
          <a:prstGeom prst="rect">
            <a:avLst/>
          </a:prstGeom>
        </p:spPr>
      </p:pic>
      <p:pic>
        <p:nvPicPr>
          <p:cNvPr id="115" name="図 114" descr="グラフ が含まれている画像&#10;&#10;自動的に生成された説明">
            <a:extLst>
              <a:ext uri="{FF2B5EF4-FFF2-40B4-BE49-F238E27FC236}">
                <a16:creationId xmlns:a16="http://schemas.microsoft.com/office/drawing/2014/main" id="{B919B37A-76D3-4407-A66A-61CDE03B5F0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206908" y="4336834"/>
            <a:ext cx="319752" cy="272959"/>
          </a:xfrm>
          <a:prstGeom prst="rect">
            <a:avLst/>
          </a:prstGeom>
        </p:spPr>
      </p:pic>
      <p:pic>
        <p:nvPicPr>
          <p:cNvPr id="116" name="図 115" descr="グラフ が含まれている画像&#10;&#10;自動的に生成された説明">
            <a:extLst>
              <a:ext uri="{FF2B5EF4-FFF2-40B4-BE49-F238E27FC236}">
                <a16:creationId xmlns:a16="http://schemas.microsoft.com/office/drawing/2014/main" id="{BE009757-D07A-41FB-9F7B-282EB5C4EC0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229799" y="5079603"/>
            <a:ext cx="319752" cy="272959"/>
          </a:xfrm>
          <a:prstGeom prst="rect">
            <a:avLst/>
          </a:prstGeom>
        </p:spPr>
      </p:pic>
      <p:pic>
        <p:nvPicPr>
          <p:cNvPr id="2" name="図 1" descr="グラフ が含まれている画像&#10;&#10;自動的に生成された説明">
            <a:extLst>
              <a:ext uri="{FF2B5EF4-FFF2-40B4-BE49-F238E27FC236}">
                <a16:creationId xmlns:a16="http://schemas.microsoft.com/office/drawing/2014/main" id="{65EA09F1-A5C0-C5FB-4C11-D1FB3067C46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73028" y="2113205"/>
            <a:ext cx="319752" cy="272959"/>
          </a:xfrm>
          <a:prstGeom prst="rect">
            <a:avLst/>
          </a:prstGeom>
        </p:spPr>
      </p:pic>
      <p:pic>
        <p:nvPicPr>
          <p:cNvPr id="3" name="図 2" descr="グラフ が含まれている画像&#10;&#10;自動的に生成された説明">
            <a:extLst>
              <a:ext uri="{FF2B5EF4-FFF2-40B4-BE49-F238E27FC236}">
                <a16:creationId xmlns:a16="http://schemas.microsoft.com/office/drawing/2014/main" id="{CFD79A0E-EE95-F05A-F9D4-86E7F4123AB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73028" y="2484546"/>
            <a:ext cx="319752" cy="272959"/>
          </a:xfrm>
          <a:prstGeom prst="rect">
            <a:avLst/>
          </a:prstGeom>
        </p:spPr>
      </p:pic>
      <p:pic>
        <p:nvPicPr>
          <p:cNvPr id="5" name="図 4" descr="グラフ が含まれている画像&#10;&#10;自動的に生成された説明">
            <a:extLst>
              <a:ext uri="{FF2B5EF4-FFF2-40B4-BE49-F238E27FC236}">
                <a16:creationId xmlns:a16="http://schemas.microsoft.com/office/drawing/2014/main" id="{73159E7E-EC3F-D2CE-6996-CBB86FA3261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48612" y="3228437"/>
            <a:ext cx="319752" cy="272959"/>
          </a:xfrm>
          <a:prstGeom prst="rect">
            <a:avLst/>
          </a:prstGeom>
        </p:spPr>
      </p:pic>
      <p:pic>
        <p:nvPicPr>
          <p:cNvPr id="6" name="図 5" descr="グラフ が含まれている画像&#10;&#10;自動的に生成された説明">
            <a:extLst>
              <a:ext uri="{FF2B5EF4-FFF2-40B4-BE49-F238E27FC236}">
                <a16:creationId xmlns:a16="http://schemas.microsoft.com/office/drawing/2014/main" id="{CA0ACD16-797E-7FF3-2AC4-CB219D9B4BA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85622" y="4342783"/>
            <a:ext cx="319752" cy="272959"/>
          </a:xfrm>
          <a:prstGeom prst="rect">
            <a:avLst/>
          </a:prstGeom>
        </p:spPr>
      </p:pic>
      <p:pic>
        <p:nvPicPr>
          <p:cNvPr id="7" name="図 6" descr="グラフ が含まれている画像&#10;&#10;自動的に生成された説明">
            <a:extLst>
              <a:ext uri="{FF2B5EF4-FFF2-40B4-BE49-F238E27FC236}">
                <a16:creationId xmlns:a16="http://schemas.microsoft.com/office/drawing/2014/main" id="{5EBFE025-A165-B57B-026A-81B4CE22F3D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93333" y="4737987"/>
            <a:ext cx="319752" cy="272959"/>
          </a:xfrm>
          <a:prstGeom prst="rect">
            <a:avLst/>
          </a:prstGeom>
        </p:spPr>
      </p:pic>
      <p:pic>
        <p:nvPicPr>
          <p:cNvPr id="8" name="図 7" descr="グラフ が含まれている画像&#10;&#10;自動的に生成された説明">
            <a:extLst>
              <a:ext uri="{FF2B5EF4-FFF2-40B4-BE49-F238E27FC236}">
                <a16:creationId xmlns:a16="http://schemas.microsoft.com/office/drawing/2014/main" id="{FC9C9180-C997-67C2-EDAA-0C72419BCC9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93333" y="5072397"/>
            <a:ext cx="319752" cy="272959"/>
          </a:xfrm>
          <a:prstGeom prst="rect">
            <a:avLst/>
          </a:prstGeom>
        </p:spPr>
      </p:pic>
      <p:pic>
        <p:nvPicPr>
          <p:cNvPr id="13" name="図 12" descr="グラフ が含まれている画像&#10;&#10;自動的に生成された説明">
            <a:extLst>
              <a:ext uri="{FF2B5EF4-FFF2-40B4-BE49-F238E27FC236}">
                <a16:creationId xmlns:a16="http://schemas.microsoft.com/office/drawing/2014/main" id="{F328D45D-5184-832F-6DA8-270C57BA7E7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40549" y="4358525"/>
            <a:ext cx="319752" cy="272959"/>
          </a:xfrm>
          <a:prstGeom prst="rect">
            <a:avLst/>
          </a:prstGeom>
        </p:spPr>
      </p:pic>
      <p:pic>
        <p:nvPicPr>
          <p:cNvPr id="14" name="図 13" descr="グラフ が含まれている画像&#10;&#10;自動的に生成された説明">
            <a:extLst>
              <a:ext uri="{FF2B5EF4-FFF2-40B4-BE49-F238E27FC236}">
                <a16:creationId xmlns:a16="http://schemas.microsoft.com/office/drawing/2014/main" id="{9C656D97-77D4-4ADE-F9EB-E4A624DCB71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25765" y="2462406"/>
            <a:ext cx="319752" cy="272959"/>
          </a:xfrm>
          <a:prstGeom prst="rect">
            <a:avLst/>
          </a:prstGeom>
        </p:spPr>
      </p:pic>
      <p:pic>
        <p:nvPicPr>
          <p:cNvPr id="15" name="図 14" descr="グラフ が含まれている画像&#10;&#10;自動的に生成された説明">
            <a:extLst>
              <a:ext uri="{FF2B5EF4-FFF2-40B4-BE49-F238E27FC236}">
                <a16:creationId xmlns:a16="http://schemas.microsoft.com/office/drawing/2014/main" id="{FD822C93-6620-EE01-8567-8A1D7128C73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48260" y="5088139"/>
            <a:ext cx="319752" cy="272959"/>
          </a:xfrm>
          <a:prstGeom prst="rect">
            <a:avLst/>
          </a:prstGeom>
        </p:spPr>
      </p:pic>
      <p:pic>
        <p:nvPicPr>
          <p:cNvPr id="16" name="図 15" descr="グラフ が含まれている画像&#10;&#10;自動的に生成された説明">
            <a:extLst>
              <a:ext uri="{FF2B5EF4-FFF2-40B4-BE49-F238E27FC236}">
                <a16:creationId xmlns:a16="http://schemas.microsoft.com/office/drawing/2014/main" id="{78B93FC8-6E16-BBD5-FDF7-B2726B7FC17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49604" y="3234006"/>
            <a:ext cx="319752" cy="272959"/>
          </a:xfrm>
          <a:prstGeom prst="rect">
            <a:avLst/>
          </a:prstGeom>
        </p:spPr>
      </p:pic>
      <p:pic>
        <p:nvPicPr>
          <p:cNvPr id="17" name="図 16" descr="皿の上の食べ物&#10;&#10;中程度の精度で自動的に生成された説明">
            <a:extLst>
              <a:ext uri="{FF2B5EF4-FFF2-40B4-BE49-F238E27FC236}">
                <a16:creationId xmlns:a16="http://schemas.microsoft.com/office/drawing/2014/main" id="{A1F35611-BD6F-C745-F0EC-CBAC543036C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214060" y="2139486"/>
            <a:ext cx="384788" cy="272959"/>
          </a:xfrm>
          <a:prstGeom prst="rect">
            <a:avLst/>
          </a:prstGeom>
        </p:spPr>
      </p:pic>
      <p:pic>
        <p:nvPicPr>
          <p:cNvPr id="18" name="図 17" descr="皿の上の食べ物&#10;&#10;中程度の精度で自動的に生成された説明">
            <a:extLst>
              <a:ext uri="{FF2B5EF4-FFF2-40B4-BE49-F238E27FC236}">
                <a16:creationId xmlns:a16="http://schemas.microsoft.com/office/drawing/2014/main" id="{BF5CF1C5-6F90-2D56-3AE7-17EAC9DA38B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194271" y="4737986"/>
            <a:ext cx="384788" cy="272959"/>
          </a:xfrm>
          <a:prstGeom prst="rect">
            <a:avLst/>
          </a:prstGeom>
        </p:spPr>
      </p:pic>
      <p:sp>
        <p:nvSpPr>
          <p:cNvPr id="21" name="正方形/長方形 20">
            <a:extLst>
              <a:ext uri="{FF2B5EF4-FFF2-40B4-BE49-F238E27FC236}">
                <a16:creationId xmlns:a16="http://schemas.microsoft.com/office/drawing/2014/main" id="{1504E854-CE89-2789-12FB-C0D61D2358F0}"/>
              </a:ext>
            </a:extLst>
          </p:cNvPr>
          <p:cNvSpPr/>
          <p:nvPr/>
        </p:nvSpPr>
        <p:spPr>
          <a:xfrm>
            <a:off x="189186" y="252248"/>
            <a:ext cx="11742157" cy="458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F130F7F-4E5A-DA12-A8F7-AE66BBEE2294}"/>
              </a:ext>
            </a:extLst>
          </p:cNvPr>
          <p:cNvSpPr txBox="1"/>
          <p:nvPr/>
        </p:nvSpPr>
        <p:spPr>
          <a:xfrm>
            <a:off x="514956" y="270656"/>
            <a:ext cx="5109091" cy="461665"/>
          </a:xfrm>
          <a:prstGeom prst="rect">
            <a:avLst/>
          </a:prstGeom>
          <a:noFill/>
        </p:spPr>
        <p:txBody>
          <a:bodyPr wrap="non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Alice</a:t>
            </a:r>
            <a:r>
              <a:rPr kumimoji="1" lang="ja-JP" altLang="en-US" sz="2400" dirty="0">
                <a:latin typeface="UD デジタル 教科書体 N-R" panose="02020400000000000000" pitchFamily="17" charset="-128"/>
                <a:ea typeface="UD デジタル 教科書体 N-R" panose="02020400000000000000" pitchFamily="17" charset="-128"/>
              </a:rPr>
              <a:t>と</a:t>
            </a:r>
            <a:r>
              <a:rPr kumimoji="1" lang="en-US" altLang="ja-JP" sz="2400" dirty="0">
                <a:latin typeface="UD デジタル 教科書体 N-R" panose="02020400000000000000" pitchFamily="17" charset="-128"/>
                <a:ea typeface="UD デジタル 教科書体 N-R" panose="02020400000000000000" pitchFamily="17" charset="-128"/>
              </a:rPr>
              <a:t>Bob</a:t>
            </a:r>
            <a:r>
              <a:rPr kumimoji="1" lang="ja-JP" altLang="en-US" sz="2400" dirty="0">
                <a:latin typeface="UD デジタル 教科書体 N-R" panose="02020400000000000000" pitchFamily="17" charset="-128"/>
                <a:ea typeface="UD デジタル 教科書体 N-R" panose="02020400000000000000" pitchFamily="17" charset="-128"/>
              </a:rPr>
              <a:t>の選択とメニューの記録</a:t>
            </a:r>
          </a:p>
        </p:txBody>
      </p:sp>
    </p:spTree>
    <p:extLst>
      <p:ext uri="{BB962C8B-B14F-4D97-AF65-F5344CB8AC3E}">
        <p14:creationId xmlns:p14="http://schemas.microsoft.com/office/powerpoint/2010/main" val="376635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コンテンツ プレースホルダー 4" descr="抽象, 挿絵 が含まれている画像&#10;&#10;自動的に生成された説明">
            <a:extLst>
              <a:ext uri="{FF2B5EF4-FFF2-40B4-BE49-F238E27FC236}">
                <a16:creationId xmlns:a16="http://schemas.microsoft.com/office/drawing/2014/main" id="{56F59ECB-52E1-899D-90A0-ABDAC168F8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76266" y="6038250"/>
            <a:ext cx="225864" cy="253051"/>
          </a:xfrm>
        </p:spPr>
      </p:pic>
      <p:pic>
        <p:nvPicPr>
          <p:cNvPr id="123" name="図 122" descr="挿絵 が含まれている画像&#10;&#10;自動的に生成された説明">
            <a:extLst>
              <a:ext uri="{FF2B5EF4-FFF2-40B4-BE49-F238E27FC236}">
                <a16:creationId xmlns:a16="http://schemas.microsoft.com/office/drawing/2014/main" id="{8B3CF052-5486-46A5-EE25-707A0E6C0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926" y="6052668"/>
            <a:ext cx="241325" cy="242364"/>
          </a:xfrm>
          <a:prstGeom prst="rect">
            <a:avLst/>
          </a:prstGeom>
        </p:spPr>
      </p:pic>
      <p:graphicFrame>
        <p:nvGraphicFramePr>
          <p:cNvPr id="4" name="表 4">
            <a:extLst>
              <a:ext uri="{FF2B5EF4-FFF2-40B4-BE49-F238E27FC236}">
                <a16:creationId xmlns:a16="http://schemas.microsoft.com/office/drawing/2014/main" id="{93AFB649-F067-418B-B59E-09FC38AE5633}"/>
              </a:ext>
            </a:extLst>
          </p:cNvPr>
          <p:cNvGraphicFramePr>
            <a:graphicFrameLocks noGrp="1"/>
          </p:cNvGraphicFramePr>
          <p:nvPr/>
        </p:nvGraphicFramePr>
        <p:xfrm>
          <a:off x="251328" y="950672"/>
          <a:ext cx="5427576"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212406">
                  <a:extLst>
                    <a:ext uri="{9D8B030D-6E8A-4147-A177-3AD203B41FA5}">
                      <a16:colId xmlns:a16="http://schemas.microsoft.com/office/drawing/2014/main" val="3891205172"/>
                    </a:ext>
                  </a:extLst>
                </a:gridCol>
                <a:gridCol w="1306269">
                  <a:extLst>
                    <a:ext uri="{9D8B030D-6E8A-4147-A177-3AD203B41FA5}">
                      <a16:colId xmlns:a16="http://schemas.microsoft.com/office/drawing/2014/main" val="4246787698"/>
                    </a:ext>
                  </a:extLst>
                </a:gridCol>
                <a:gridCol w="1087253">
                  <a:extLst>
                    <a:ext uri="{9D8B030D-6E8A-4147-A177-3AD203B41FA5}">
                      <a16:colId xmlns:a16="http://schemas.microsoft.com/office/drawing/2014/main" val="1522047716"/>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の選択</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の選択</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1/2</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044498023"/>
                  </a:ext>
                </a:extLst>
              </a:tr>
              <a:tr h="370840">
                <a:tc>
                  <a:txBody>
                    <a:bodyPr/>
                    <a:lstStyle/>
                    <a:p>
                      <a:r>
                        <a:rPr kumimoji="1" lang="en-US" altLang="ja-JP" sz="1400" dirty="0"/>
                        <a:t>1/3</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493903887"/>
                  </a:ext>
                </a:extLst>
              </a:tr>
              <a:tr h="370840">
                <a:tc>
                  <a:txBody>
                    <a:bodyPr/>
                    <a:lstStyle/>
                    <a:p>
                      <a:r>
                        <a:rPr kumimoji="1" lang="en-US" altLang="ja-JP" sz="1400" dirty="0"/>
                        <a:t>1/4</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24967911"/>
                  </a:ext>
                </a:extLst>
              </a:tr>
              <a:tr h="370840">
                <a:tc>
                  <a:txBody>
                    <a:bodyPr/>
                    <a:lstStyle/>
                    <a:p>
                      <a:r>
                        <a:rPr kumimoji="1" lang="en-US" altLang="ja-JP" sz="1400" dirty="0"/>
                        <a:t>1/5</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889381387"/>
                  </a:ext>
                </a:extLst>
              </a:tr>
              <a:tr h="370840">
                <a:tc>
                  <a:txBody>
                    <a:bodyPr/>
                    <a:lstStyle/>
                    <a:p>
                      <a:r>
                        <a:rPr kumimoji="1" lang="en-US" altLang="ja-JP" sz="1400" dirty="0"/>
                        <a:t>1/6</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090470735"/>
                  </a:ext>
                </a:extLst>
              </a:tr>
              <a:tr h="370840">
                <a:tc>
                  <a:txBody>
                    <a:bodyPr/>
                    <a:lstStyle/>
                    <a:p>
                      <a:r>
                        <a:rPr kumimoji="1" lang="en-US" altLang="ja-JP" sz="1400" dirty="0"/>
                        <a:t>1/7</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1/8</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1/9</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061714466"/>
                  </a:ext>
                </a:extLst>
              </a:tr>
              <a:tr h="370840">
                <a:tc>
                  <a:txBody>
                    <a:bodyPr/>
                    <a:lstStyle/>
                    <a:p>
                      <a:r>
                        <a:rPr kumimoji="1" lang="en-US" altLang="ja-JP" sz="1400" dirty="0"/>
                        <a:t>1/10</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1/11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graphicFrame>
        <p:nvGraphicFramePr>
          <p:cNvPr id="9" name="表 4">
            <a:extLst>
              <a:ext uri="{FF2B5EF4-FFF2-40B4-BE49-F238E27FC236}">
                <a16:creationId xmlns:a16="http://schemas.microsoft.com/office/drawing/2014/main" id="{7423EB7E-3FFE-45C1-86C2-138BCC27D700}"/>
              </a:ext>
            </a:extLst>
          </p:cNvPr>
          <p:cNvGraphicFramePr>
            <a:graphicFrameLocks noGrp="1"/>
          </p:cNvGraphicFramePr>
          <p:nvPr/>
        </p:nvGraphicFramePr>
        <p:xfrm>
          <a:off x="6294389" y="960297"/>
          <a:ext cx="5427576"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212406">
                  <a:extLst>
                    <a:ext uri="{9D8B030D-6E8A-4147-A177-3AD203B41FA5}">
                      <a16:colId xmlns:a16="http://schemas.microsoft.com/office/drawing/2014/main" val="3891205172"/>
                    </a:ext>
                  </a:extLst>
                </a:gridCol>
                <a:gridCol w="1306269">
                  <a:extLst>
                    <a:ext uri="{9D8B030D-6E8A-4147-A177-3AD203B41FA5}">
                      <a16:colId xmlns:a16="http://schemas.microsoft.com/office/drawing/2014/main" val="4246787698"/>
                    </a:ext>
                  </a:extLst>
                </a:gridCol>
                <a:gridCol w="1087253">
                  <a:extLst>
                    <a:ext uri="{9D8B030D-6E8A-4147-A177-3AD203B41FA5}">
                      <a16:colId xmlns:a16="http://schemas.microsoft.com/office/drawing/2014/main" val="1522047716"/>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の選択</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の選択</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2/1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2/2</a:t>
                      </a:r>
                      <a:endParaRPr kumimoji="1" lang="ja-JP" altLang="en-US" sz="1400" dirty="0"/>
                    </a:p>
                  </a:txBody>
                  <a:tcPr/>
                </a:tc>
                <a:tc>
                  <a:txBody>
                    <a:bodyPr/>
                    <a:lstStyle/>
                    <a:p>
                      <a:r>
                        <a:rPr kumimoji="1" lang="en-US" altLang="ja-JP" sz="1400" dirty="0"/>
                        <a:t>X</a:t>
                      </a:r>
                      <a:r>
                        <a:rPr kumimoji="1" lang="ja-JP" altLang="en-US" sz="1400" dirty="0"/>
                        <a:t>’</a:t>
                      </a:r>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044498023"/>
                  </a:ext>
                </a:extLst>
              </a:tr>
              <a:tr h="370840">
                <a:tc>
                  <a:txBody>
                    <a:bodyPr/>
                    <a:lstStyle/>
                    <a:p>
                      <a:r>
                        <a:rPr kumimoji="1" lang="en-US" altLang="ja-JP" sz="1400" dirty="0"/>
                        <a:t>2/3</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1493903887"/>
                  </a:ext>
                </a:extLst>
              </a:tr>
              <a:tr h="370840">
                <a:tc>
                  <a:txBody>
                    <a:bodyPr/>
                    <a:lstStyle/>
                    <a:p>
                      <a:r>
                        <a:rPr kumimoji="1" lang="en-US" altLang="ja-JP" sz="1400" dirty="0"/>
                        <a:t>2/4</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24967911"/>
                  </a:ext>
                </a:extLst>
              </a:tr>
              <a:tr h="370840">
                <a:tc>
                  <a:txBody>
                    <a:bodyPr/>
                    <a:lstStyle/>
                    <a:p>
                      <a:r>
                        <a:rPr kumimoji="1" lang="en-US" altLang="ja-JP" sz="1400" dirty="0"/>
                        <a:t>2/5</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889381387"/>
                  </a:ext>
                </a:extLst>
              </a:tr>
              <a:tr h="370840">
                <a:tc>
                  <a:txBody>
                    <a:bodyPr/>
                    <a:lstStyle/>
                    <a:p>
                      <a:r>
                        <a:rPr kumimoji="1" lang="en-US" altLang="ja-JP" sz="1400" dirty="0"/>
                        <a:t>2/6</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3090470735"/>
                  </a:ext>
                </a:extLst>
              </a:tr>
              <a:tr h="370840">
                <a:tc>
                  <a:txBody>
                    <a:bodyPr/>
                    <a:lstStyle/>
                    <a:p>
                      <a:r>
                        <a:rPr kumimoji="1" lang="en-US" altLang="ja-JP" sz="1400" dirty="0"/>
                        <a:t>2/7</a:t>
                      </a:r>
                      <a:endParaRPr kumimoji="1" lang="ja-JP" altLang="en-US" sz="1400" dirty="0"/>
                    </a:p>
                  </a:txBody>
                  <a:tcPr/>
                </a:tc>
                <a:tc>
                  <a:txBody>
                    <a:bodyPr/>
                    <a:lstStyle/>
                    <a:p>
                      <a:r>
                        <a:rPr kumimoji="1" lang="en-US" altLang="ja-JP" sz="1400" dirty="0"/>
                        <a:t>X</a:t>
                      </a:r>
                      <a:r>
                        <a:rPr kumimoji="1" lang="ja-JP" altLang="en-US" sz="1400" dirty="0"/>
                        <a:t>’</a:t>
                      </a:r>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2/8</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2/9</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3061714466"/>
                  </a:ext>
                </a:extLst>
              </a:tr>
              <a:tr h="370840">
                <a:tc>
                  <a:txBody>
                    <a:bodyPr/>
                    <a:lstStyle/>
                    <a:p>
                      <a:r>
                        <a:rPr kumimoji="1" lang="en-US" altLang="ja-JP" sz="1400" dirty="0"/>
                        <a:t>2/10</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2/11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pic>
        <p:nvPicPr>
          <p:cNvPr id="37" name="図 36" descr="ダイアグラム&#10;&#10;自動的に生成された説明">
            <a:extLst>
              <a:ext uri="{FF2B5EF4-FFF2-40B4-BE49-F238E27FC236}">
                <a16:creationId xmlns:a16="http://schemas.microsoft.com/office/drawing/2014/main" id="{F8B42D12-0307-4E45-B2EB-9C475E9CD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459" y="1357163"/>
            <a:ext cx="304485" cy="272959"/>
          </a:xfrm>
          <a:prstGeom prst="rect">
            <a:avLst/>
          </a:prstGeom>
        </p:spPr>
      </p:pic>
      <p:pic>
        <p:nvPicPr>
          <p:cNvPr id="38" name="図 37" descr="ダイアグラム&#10;&#10;自動的に生成された説明">
            <a:extLst>
              <a:ext uri="{FF2B5EF4-FFF2-40B4-BE49-F238E27FC236}">
                <a16:creationId xmlns:a16="http://schemas.microsoft.com/office/drawing/2014/main" id="{0FA1033F-00C2-4C83-ABF1-4314D09C5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458" y="1763654"/>
            <a:ext cx="304485" cy="272959"/>
          </a:xfrm>
          <a:prstGeom prst="rect">
            <a:avLst/>
          </a:prstGeom>
        </p:spPr>
      </p:pic>
      <p:pic>
        <p:nvPicPr>
          <p:cNvPr id="39" name="図 38" descr="ダイアグラム&#10;&#10;自動的に生成された説明">
            <a:extLst>
              <a:ext uri="{FF2B5EF4-FFF2-40B4-BE49-F238E27FC236}">
                <a16:creationId xmlns:a16="http://schemas.microsoft.com/office/drawing/2014/main" id="{254E87E2-037A-41CB-8DE4-423A1E3F5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978" y="2864847"/>
            <a:ext cx="304485" cy="272959"/>
          </a:xfrm>
          <a:prstGeom prst="rect">
            <a:avLst/>
          </a:prstGeom>
        </p:spPr>
      </p:pic>
      <p:pic>
        <p:nvPicPr>
          <p:cNvPr id="41" name="図 40" descr="ダイアグラム&#10;&#10;自動的に生成された説明">
            <a:extLst>
              <a:ext uri="{FF2B5EF4-FFF2-40B4-BE49-F238E27FC236}">
                <a16:creationId xmlns:a16="http://schemas.microsoft.com/office/drawing/2014/main" id="{945D0BB9-0E1D-4BAE-AEB5-157BC6774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979" y="3591253"/>
            <a:ext cx="304485" cy="272959"/>
          </a:xfrm>
          <a:prstGeom prst="rect">
            <a:avLst/>
          </a:prstGeom>
        </p:spPr>
      </p:pic>
      <p:pic>
        <p:nvPicPr>
          <p:cNvPr id="42" name="図 41" descr="ダイアグラム&#10;&#10;自動的に生成された説明">
            <a:extLst>
              <a:ext uri="{FF2B5EF4-FFF2-40B4-BE49-F238E27FC236}">
                <a16:creationId xmlns:a16="http://schemas.microsoft.com/office/drawing/2014/main" id="{81FDEC2A-0214-409A-8DD3-722FA1E6F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978" y="3978494"/>
            <a:ext cx="304485" cy="272959"/>
          </a:xfrm>
          <a:prstGeom prst="rect">
            <a:avLst/>
          </a:prstGeom>
        </p:spPr>
      </p:pic>
      <p:pic>
        <p:nvPicPr>
          <p:cNvPr id="43" name="図 42" descr="ダイアグラム&#10;&#10;自動的に生成された説明">
            <a:extLst>
              <a:ext uri="{FF2B5EF4-FFF2-40B4-BE49-F238E27FC236}">
                <a16:creationId xmlns:a16="http://schemas.microsoft.com/office/drawing/2014/main" id="{71DC7761-2A5F-48C2-B199-AC3103D05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873" y="5077694"/>
            <a:ext cx="304485" cy="272959"/>
          </a:xfrm>
          <a:prstGeom prst="rect">
            <a:avLst/>
          </a:prstGeom>
        </p:spPr>
      </p:pic>
      <p:pic>
        <p:nvPicPr>
          <p:cNvPr id="44" name="図 43" descr="ダイアグラム&#10;&#10;自動的に生成された説明">
            <a:extLst>
              <a:ext uri="{FF2B5EF4-FFF2-40B4-BE49-F238E27FC236}">
                <a16:creationId xmlns:a16="http://schemas.microsoft.com/office/drawing/2014/main" id="{B3320872-28A5-410E-81B7-2AD8604FEE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718" y="2120355"/>
            <a:ext cx="316687" cy="272959"/>
          </a:xfrm>
          <a:prstGeom prst="rect">
            <a:avLst/>
          </a:prstGeom>
        </p:spPr>
      </p:pic>
      <p:pic>
        <p:nvPicPr>
          <p:cNvPr id="45" name="図 44" descr="ダイアグラム&#10;&#10;自動的に生成された説明">
            <a:extLst>
              <a:ext uri="{FF2B5EF4-FFF2-40B4-BE49-F238E27FC236}">
                <a16:creationId xmlns:a16="http://schemas.microsoft.com/office/drawing/2014/main" id="{941E7311-F73E-4B04-9817-91DE69494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718" y="2464625"/>
            <a:ext cx="316687" cy="272959"/>
          </a:xfrm>
          <a:prstGeom prst="rect">
            <a:avLst/>
          </a:prstGeom>
        </p:spPr>
      </p:pic>
      <p:pic>
        <p:nvPicPr>
          <p:cNvPr id="46" name="図 45" descr="ダイアグラム&#10;&#10;自動的に生成された説明">
            <a:extLst>
              <a:ext uri="{FF2B5EF4-FFF2-40B4-BE49-F238E27FC236}">
                <a16:creationId xmlns:a16="http://schemas.microsoft.com/office/drawing/2014/main" id="{7175C374-0DB3-4BCF-A449-8F68778CDB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114" y="3223420"/>
            <a:ext cx="316687" cy="272959"/>
          </a:xfrm>
          <a:prstGeom prst="rect">
            <a:avLst/>
          </a:prstGeom>
        </p:spPr>
      </p:pic>
      <p:pic>
        <p:nvPicPr>
          <p:cNvPr id="47" name="図 46" descr="ダイアグラム&#10;&#10;自動的に生成された説明">
            <a:extLst>
              <a:ext uri="{FF2B5EF4-FFF2-40B4-BE49-F238E27FC236}">
                <a16:creationId xmlns:a16="http://schemas.microsoft.com/office/drawing/2014/main" id="{B0ED8F19-9FD0-4B3D-8773-066F4C9C2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884" y="4319097"/>
            <a:ext cx="316687" cy="272959"/>
          </a:xfrm>
          <a:prstGeom prst="rect">
            <a:avLst/>
          </a:prstGeom>
        </p:spPr>
      </p:pic>
      <p:pic>
        <p:nvPicPr>
          <p:cNvPr id="48" name="図 47" descr="ダイアグラム&#10;&#10;自動的に生成された説明">
            <a:extLst>
              <a:ext uri="{FF2B5EF4-FFF2-40B4-BE49-F238E27FC236}">
                <a16:creationId xmlns:a16="http://schemas.microsoft.com/office/drawing/2014/main" id="{4D81F461-5A14-4BE5-8931-DC732BCB7D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654" y="4712130"/>
            <a:ext cx="316687" cy="272959"/>
          </a:xfrm>
          <a:prstGeom prst="rect">
            <a:avLst/>
          </a:prstGeom>
        </p:spPr>
      </p:pic>
      <p:pic>
        <p:nvPicPr>
          <p:cNvPr id="50" name="図 49" descr="ダイアグラム&#10;&#10;自動的に生成された説明">
            <a:extLst>
              <a:ext uri="{FF2B5EF4-FFF2-40B4-BE49-F238E27FC236}">
                <a16:creationId xmlns:a16="http://schemas.microsoft.com/office/drawing/2014/main" id="{243992D2-62EF-4DFF-8072-2447EE542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905" y="1406953"/>
            <a:ext cx="304485" cy="272959"/>
          </a:xfrm>
          <a:prstGeom prst="rect">
            <a:avLst/>
          </a:prstGeom>
        </p:spPr>
      </p:pic>
      <p:pic>
        <p:nvPicPr>
          <p:cNvPr id="51" name="図 50" descr="ダイアグラム&#10;&#10;自動的に生成された説明">
            <a:extLst>
              <a:ext uri="{FF2B5EF4-FFF2-40B4-BE49-F238E27FC236}">
                <a16:creationId xmlns:a16="http://schemas.microsoft.com/office/drawing/2014/main" id="{E0AAE219-137C-43BB-8DD2-8606A602A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165" y="1763654"/>
            <a:ext cx="316687" cy="272959"/>
          </a:xfrm>
          <a:prstGeom prst="rect">
            <a:avLst/>
          </a:prstGeom>
        </p:spPr>
      </p:pic>
      <p:pic>
        <p:nvPicPr>
          <p:cNvPr id="52" name="図 51" descr="ダイアグラム&#10;&#10;自動的に生成された説明">
            <a:extLst>
              <a:ext uri="{FF2B5EF4-FFF2-40B4-BE49-F238E27FC236}">
                <a16:creationId xmlns:a16="http://schemas.microsoft.com/office/drawing/2014/main" id="{C3D2304C-77C8-4E61-A2E8-BCEF5556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408" y="2481284"/>
            <a:ext cx="304485" cy="272959"/>
          </a:xfrm>
          <a:prstGeom prst="rect">
            <a:avLst/>
          </a:prstGeom>
        </p:spPr>
      </p:pic>
      <p:pic>
        <p:nvPicPr>
          <p:cNvPr id="53" name="図 52" descr="ダイアグラム&#10;&#10;自動的に生成された説明">
            <a:extLst>
              <a:ext uri="{FF2B5EF4-FFF2-40B4-BE49-F238E27FC236}">
                <a16:creationId xmlns:a16="http://schemas.microsoft.com/office/drawing/2014/main" id="{80AD2686-A55E-4C69-994A-79F7441FE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407" y="2868525"/>
            <a:ext cx="304485" cy="272959"/>
          </a:xfrm>
          <a:prstGeom prst="rect">
            <a:avLst/>
          </a:prstGeom>
        </p:spPr>
      </p:pic>
      <p:pic>
        <p:nvPicPr>
          <p:cNvPr id="54" name="図 53" descr="ダイアグラム&#10;&#10;自動的に生成された説明">
            <a:extLst>
              <a:ext uri="{FF2B5EF4-FFF2-40B4-BE49-F238E27FC236}">
                <a16:creationId xmlns:a16="http://schemas.microsoft.com/office/drawing/2014/main" id="{39B85E8F-2DF8-4593-B8C3-D4806D876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1543" y="2113451"/>
            <a:ext cx="316687" cy="272959"/>
          </a:xfrm>
          <a:prstGeom prst="rect">
            <a:avLst/>
          </a:prstGeom>
        </p:spPr>
      </p:pic>
      <p:pic>
        <p:nvPicPr>
          <p:cNvPr id="55" name="図 54" descr="ダイアグラム&#10;&#10;自動的に生成された説明">
            <a:extLst>
              <a:ext uri="{FF2B5EF4-FFF2-40B4-BE49-F238E27FC236}">
                <a16:creationId xmlns:a16="http://schemas.microsoft.com/office/drawing/2014/main" id="{A0E0D385-34E6-45BF-AB36-1250133A9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945" y="3247296"/>
            <a:ext cx="304485" cy="272959"/>
          </a:xfrm>
          <a:prstGeom prst="rect">
            <a:avLst/>
          </a:prstGeom>
        </p:spPr>
      </p:pic>
      <p:pic>
        <p:nvPicPr>
          <p:cNvPr id="56" name="図 55" descr="ダイアグラム&#10;&#10;自動的に生成された説明">
            <a:extLst>
              <a:ext uri="{FF2B5EF4-FFF2-40B4-BE49-F238E27FC236}">
                <a16:creationId xmlns:a16="http://schemas.microsoft.com/office/drawing/2014/main" id="{386A3634-AFF4-44B9-8EBA-E49DB8F5B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946" y="3973702"/>
            <a:ext cx="304485" cy="272959"/>
          </a:xfrm>
          <a:prstGeom prst="rect">
            <a:avLst/>
          </a:prstGeom>
        </p:spPr>
      </p:pic>
      <p:pic>
        <p:nvPicPr>
          <p:cNvPr id="57" name="図 56" descr="ダイアグラム&#10;&#10;自動的に生成された説明">
            <a:extLst>
              <a:ext uri="{FF2B5EF4-FFF2-40B4-BE49-F238E27FC236}">
                <a16:creationId xmlns:a16="http://schemas.microsoft.com/office/drawing/2014/main" id="{067AD35F-2C68-4C41-B86D-61CAB256A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945" y="4360943"/>
            <a:ext cx="304485" cy="272959"/>
          </a:xfrm>
          <a:prstGeom prst="rect">
            <a:avLst/>
          </a:prstGeom>
        </p:spPr>
      </p:pic>
      <p:pic>
        <p:nvPicPr>
          <p:cNvPr id="58" name="図 57" descr="ダイアグラム&#10;&#10;自動的に生成された説明">
            <a:extLst>
              <a:ext uri="{FF2B5EF4-FFF2-40B4-BE49-F238E27FC236}">
                <a16:creationId xmlns:a16="http://schemas.microsoft.com/office/drawing/2014/main" id="{2B08BA22-200D-479F-8638-8CE0F4476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1081" y="3605869"/>
            <a:ext cx="316687" cy="272959"/>
          </a:xfrm>
          <a:prstGeom prst="rect">
            <a:avLst/>
          </a:prstGeom>
        </p:spPr>
      </p:pic>
      <p:pic>
        <p:nvPicPr>
          <p:cNvPr id="59" name="図 58" descr="ダイアグラム&#10;&#10;自動的に生成された説明">
            <a:extLst>
              <a:ext uri="{FF2B5EF4-FFF2-40B4-BE49-F238E27FC236}">
                <a16:creationId xmlns:a16="http://schemas.microsoft.com/office/drawing/2014/main" id="{2413D11F-4B69-407E-8915-53DCE8FF8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539" y="5058810"/>
            <a:ext cx="304485" cy="272959"/>
          </a:xfrm>
          <a:prstGeom prst="rect">
            <a:avLst/>
          </a:prstGeom>
        </p:spPr>
      </p:pic>
      <p:pic>
        <p:nvPicPr>
          <p:cNvPr id="60" name="図 59" descr="ダイアグラム&#10;&#10;自動的に生成された説明">
            <a:extLst>
              <a:ext uri="{FF2B5EF4-FFF2-40B4-BE49-F238E27FC236}">
                <a16:creationId xmlns:a16="http://schemas.microsoft.com/office/drawing/2014/main" id="{3ADD0EBD-9A6D-4563-9C59-F11D25754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8320" y="4693246"/>
            <a:ext cx="316687" cy="272959"/>
          </a:xfrm>
          <a:prstGeom prst="rect">
            <a:avLst/>
          </a:prstGeom>
        </p:spPr>
      </p:pic>
      <p:pic>
        <p:nvPicPr>
          <p:cNvPr id="61" name="図 60" descr="ダイアグラム&#10;&#10;自動的に生成された説明">
            <a:extLst>
              <a:ext uri="{FF2B5EF4-FFF2-40B4-BE49-F238E27FC236}">
                <a16:creationId xmlns:a16="http://schemas.microsoft.com/office/drawing/2014/main" id="{382815F4-C76C-4D76-AE16-EBC727205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046" y="1383624"/>
            <a:ext cx="304485" cy="272959"/>
          </a:xfrm>
          <a:prstGeom prst="rect">
            <a:avLst/>
          </a:prstGeom>
        </p:spPr>
      </p:pic>
      <p:pic>
        <p:nvPicPr>
          <p:cNvPr id="62" name="図 61" descr="ダイアグラム&#10;&#10;自動的に生成された説明">
            <a:extLst>
              <a:ext uri="{FF2B5EF4-FFF2-40B4-BE49-F238E27FC236}">
                <a16:creationId xmlns:a16="http://schemas.microsoft.com/office/drawing/2014/main" id="{43F92F94-903C-4F22-95A6-036FCFBED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3306" y="1740325"/>
            <a:ext cx="316687" cy="272959"/>
          </a:xfrm>
          <a:prstGeom prst="rect">
            <a:avLst/>
          </a:prstGeom>
        </p:spPr>
      </p:pic>
      <p:pic>
        <p:nvPicPr>
          <p:cNvPr id="63" name="図 62" descr="ダイアグラム&#10;&#10;自動的に生成された説明">
            <a:extLst>
              <a:ext uri="{FF2B5EF4-FFF2-40B4-BE49-F238E27FC236}">
                <a16:creationId xmlns:a16="http://schemas.microsoft.com/office/drawing/2014/main" id="{95C2C75E-6C7F-4AE5-AEBC-517EBA07A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584" y="2107924"/>
            <a:ext cx="304485" cy="272959"/>
          </a:xfrm>
          <a:prstGeom prst="rect">
            <a:avLst/>
          </a:prstGeom>
        </p:spPr>
      </p:pic>
      <p:pic>
        <p:nvPicPr>
          <p:cNvPr id="64" name="図 63" descr="ダイアグラム&#10;&#10;自動的に生成された説明">
            <a:extLst>
              <a:ext uri="{FF2B5EF4-FFF2-40B4-BE49-F238E27FC236}">
                <a16:creationId xmlns:a16="http://schemas.microsoft.com/office/drawing/2014/main" id="{399B0DE6-7A25-4FA8-827D-B3A0EF7B36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2844" y="2464625"/>
            <a:ext cx="316687" cy="272959"/>
          </a:xfrm>
          <a:prstGeom prst="rect">
            <a:avLst/>
          </a:prstGeom>
        </p:spPr>
      </p:pic>
      <p:pic>
        <p:nvPicPr>
          <p:cNvPr id="65" name="図 64" descr="ダイアグラム&#10;&#10;自動的に生成された説明">
            <a:extLst>
              <a:ext uri="{FF2B5EF4-FFF2-40B4-BE49-F238E27FC236}">
                <a16:creationId xmlns:a16="http://schemas.microsoft.com/office/drawing/2014/main" id="{5EDA3D3E-0E7D-41E2-AFFF-5432E8075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09" y="2834809"/>
            <a:ext cx="304485" cy="272959"/>
          </a:xfrm>
          <a:prstGeom prst="rect">
            <a:avLst/>
          </a:prstGeom>
        </p:spPr>
      </p:pic>
      <p:pic>
        <p:nvPicPr>
          <p:cNvPr id="66" name="図 65" descr="ダイアグラム&#10;&#10;自動的に生成された説明">
            <a:extLst>
              <a:ext uri="{FF2B5EF4-FFF2-40B4-BE49-F238E27FC236}">
                <a16:creationId xmlns:a16="http://schemas.microsoft.com/office/drawing/2014/main" id="{75F6F10B-282D-42E8-B57F-AD5CF458BB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08" y="3222050"/>
            <a:ext cx="304485" cy="272959"/>
          </a:xfrm>
          <a:prstGeom prst="rect">
            <a:avLst/>
          </a:prstGeom>
        </p:spPr>
      </p:pic>
      <p:pic>
        <p:nvPicPr>
          <p:cNvPr id="67" name="図 66" descr="ダイアグラム&#10;&#10;自動的に生成された説明">
            <a:extLst>
              <a:ext uri="{FF2B5EF4-FFF2-40B4-BE49-F238E27FC236}">
                <a16:creationId xmlns:a16="http://schemas.microsoft.com/office/drawing/2014/main" id="{D8A69133-413D-4932-AFC4-B8394FDA1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046" y="3600821"/>
            <a:ext cx="304485" cy="272959"/>
          </a:xfrm>
          <a:prstGeom prst="rect">
            <a:avLst/>
          </a:prstGeom>
        </p:spPr>
      </p:pic>
      <p:pic>
        <p:nvPicPr>
          <p:cNvPr id="68" name="図 67" descr="ダイアグラム&#10;&#10;自動的に生成された説明">
            <a:extLst>
              <a:ext uri="{FF2B5EF4-FFF2-40B4-BE49-F238E27FC236}">
                <a16:creationId xmlns:a16="http://schemas.microsoft.com/office/drawing/2014/main" id="{03F9A4B3-0BC6-430C-A27B-5B93CF759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3342" y="3964363"/>
            <a:ext cx="316687" cy="272959"/>
          </a:xfrm>
          <a:prstGeom prst="rect">
            <a:avLst/>
          </a:prstGeom>
        </p:spPr>
      </p:pic>
      <p:pic>
        <p:nvPicPr>
          <p:cNvPr id="69" name="図 68" descr="ダイアグラム&#10;&#10;自動的に生成された説明">
            <a:extLst>
              <a:ext uri="{FF2B5EF4-FFF2-40B4-BE49-F238E27FC236}">
                <a16:creationId xmlns:a16="http://schemas.microsoft.com/office/drawing/2014/main" id="{469AF385-6B10-4E9D-ACD0-B058989B0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585" y="4681993"/>
            <a:ext cx="304485" cy="272959"/>
          </a:xfrm>
          <a:prstGeom prst="rect">
            <a:avLst/>
          </a:prstGeom>
        </p:spPr>
      </p:pic>
      <p:pic>
        <p:nvPicPr>
          <p:cNvPr id="70" name="図 69" descr="ダイアグラム&#10;&#10;自動的に生成された説明">
            <a:extLst>
              <a:ext uri="{FF2B5EF4-FFF2-40B4-BE49-F238E27FC236}">
                <a16:creationId xmlns:a16="http://schemas.microsoft.com/office/drawing/2014/main" id="{8F854518-8FDF-46D8-97D3-055821AA39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584" y="5069234"/>
            <a:ext cx="304485" cy="272959"/>
          </a:xfrm>
          <a:prstGeom prst="rect">
            <a:avLst/>
          </a:prstGeom>
        </p:spPr>
      </p:pic>
      <p:pic>
        <p:nvPicPr>
          <p:cNvPr id="71" name="図 70" descr="ダイアグラム&#10;&#10;自動的に生成された説明">
            <a:extLst>
              <a:ext uri="{FF2B5EF4-FFF2-40B4-BE49-F238E27FC236}">
                <a16:creationId xmlns:a16="http://schemas.microsoft.com/office/drawing/2014/main" id="{890918D0-AE6C-42B2-ADA1-95DFDB3648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6720" y="4314160"/>
            <a:ext cx="316687" cy="272959"/>
          </a:xfrm>
          <a:prstGeom prst="rect">
            <a:avLst/>
          </a:prstGeom>
        </p:spPr>
      </p:pic>
      <p:pic>
        <p:nvPicPr>
          <p:cNvPr id="72" name="図 71" descr="ダイアグラム&#10;&#10;自動的に生成された説明">
            <a:extLst>
              <a:ext uri="{FF2B5EF4-FFF2-40B4-BE49-F238E27FC236}">
                <a16:creationId xmlns:a16="http://schemas.microsoft.com/office/drawing/2014/main" id="{5C5FD324-4993-4B74-A86C-ABF6EA003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992" y="1383624"/>
            <a:ext cx="316687" cy="272959"/>
          </a:xfrm>
          <a:prstGeom prst="rect">
            <a:avLst/>
          </a:prstGeom>
        </p:spPr>
      </p:pic>
      <p:pic>
        <p:nvPicPr>
          <p:cNvPr id="73" name="図 72" descr="ダイアグラム&#10;&#10;自動的に生成された説明">
            <a:extLst>
              <a:ext uri="{FF2B5EF4-FFF2-40B4-BE49-F238E27FC236}">
                <a16:creationId xmlns:a16="http://schemas.microsoft.com/office/drawing/2014/main" id="{EF21CB51-3CED-4BCE-A961-EE4828CA0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270" y="1751223"/>
            <a:ext cx="304485" cy="272959"/>
          </a:xfrm>
          <a:prstGeom prst="rect">
            <a:avLst/>
          </a:prstGeom>
        </p:spPr>
      </p:pic>
      <p:pic>
        <p:nvPicPr>
          <p:cNvPr id="74" name="図 73" descr="ダイアグラム&#10;&#10;自動的に生成された説明">
            <a:extLst>
              <a:ext uri="{FF2B5EF4-FFF2-40B4-BE49-F238E27FC236}">
                <a16:creationId xmlns:a16="http://schemas.microsoft.com/office/drawing/2014/main" id="{8CC5F64E-A190-43DE-914B-B363C2E17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5530" y="2107924"/>
            <a:ext cx="316687" cy="272959"/>
          </a:xfrm>
          <a:prstGeom prst="rect">
            <a:avLst/>
          </a:prstGeom>
        </p:spPr>
      </p:pic>
      <p:pic>
        <p:nvPicPr>
          <p:cNvPr id="75" name="図 74" descr="ダイアグラム&#10;&#10;自動的に生成された説明">
            <a:extLst>
              <a:ext uri="{FF2B5EF4-FFF2-40B4-BE49-F238E27FC236}">
                <a16:creationId xmlns:a16="http://schemas.microsoft.com/office/drawing/2014/main" id="{7D24C846-3E57-4D52-AE7E-104EF4E940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991" y="2492683"/>
            <a:ext cx="316687" cy="272959"/>
          </a:xfrm>
          <a:prstGeom prst="rect">
            <a:avLst/>
          </a:prstGeom>
        </p:spPr>
      </p:pic>
      <p:pic>
        <p:nvPicPr>
          <p:cNvPr id="76" name="図 75" descr="ダイアグラム&#10;&#10;自動的に生成された説明">
            <a:extLst>
              <a:ext uri="{FF2B5EF4-FFF2-40B4-BE49-F238E27FC236}">
                <a16:creationId xmlns:a16="http://schemas.microsoft.com/office/drawing/2014/main" id="{5A25726A-5FAC-41EE-ABB9-7C67F3D87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5530" y="2864847"/>
            <a:ext cx="304485" cy="272959"/>
          </a:xfrm>
          <a:prstGeom prst="rect">
            <a:avLst/>
          </a:prstGeom>
        </p:spPr>
      </p:pic>
      <p:pic>
        <p:nvPicPr>
          <p:cNvPr id="77" name="図 76" descr="ダイアグラム&#10;&#10;自動的に生成された説明">
            <a:extLst>
              <a:ext uri="{FF2B5EF4-FFF2-40B4-BE49-F238E27FC236}">
                <a16:creationId xmlns:a16="http://schemas.microsoft.com/office/drawing/2014/main" id="{DB464B5F-614C-40A4-9884-D31D755F2F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1314" y="3259010"/>
            <a:ext cx="316687" cy="272959"/>
          </a:xfrm>
          <a:prstGeom prst="rect">
            <a:avLst/>
          </a:prstGeom>
        </p:spPr>
      </p:pic>
      <p:pic>
        <p:nvPicPr>
          <p:cNvPr id="78" name="図 77" descr="ダイアグラム&#10;&#10;自動的に生成された説明">
            <a:extLst>
              <a:ext uri="{FF2B5EF4-FFF2-40B4-BE49-F238E27FC236}">
                <a16:creationId xmlns:a16="http://schemas.microsoft.com/office/drawing/2014/main" id="{1C5BDA33-A100-4D21-9FC2-06A752A58C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9428" y="3955879"/>
            <a:ext cx="316687" cy="272959"/>
          </a:xfrm>
          <a:prstGeom prst="rect">
            <a:avLst/>
          </a:prstGeom>
        </p:spPr>
      </p:pic>
      <p:pic>
        <p:nvPicPr>
          <p:cNvPr id="79" name="図 78" descr="ダイアグラム&#10;&#10;自動的に生成された説明">
            <a:extLst>
              <a:ext uri="{FF2B5EF4-FFF2-40B4-BE49-F238E27FC236}">
                <a16:creationId xmlns:a16="http://schemas.microsoft.com/office/drawing/2014/main" id="{72E5EAA2-56D8-4ABA-8308-49590D956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270" y="4712130"/>
            <a:ext cx="316687" cy="272959"/>
          </a:xfrm>
          <a:prstGeom prst="rect">
            <a:avLst/>
          </a:prstGeom>
        </p:spPr>
      </p:pic>
      <p:pic>
        <p:nvPicPr>
          <p:cNvPr id="80" name="図 79" descr="ダイアグラム&#10;&#10;自動的に生成された説明">
            <a:extLst>
              <a:ext uri="{FF2B5EF4-FFF2-40B4-BE49-F238E27FC236}">
                <a16:creationId xmlns:a16="http://schemas.microsoft.com/office/drawing/2014/main" id="{B208DB25-1E19-4596-8AE2-619E4837B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9043" y="5077693"/>
            <a:ext cx="316687" cy="272959"/>
          </a:xfrm>
          <a:prstGeom prst="rect">
            <a:avLst/>
          </a:prstGeom>
        </p:spPr>
      </p:pic>
      <p:pic>
        <p:nvPicPr>
          <p:cNvPr id="81" name="図 80" descr="ダイアグラム&#10;&#10;自動的に生成された説明">
            <a:extLst>
              <a:ext uri="{FF2B5EF4-FFF2-40B4-BE49-F238E27FC236}">
                <a16:creationId xmlns:a16="http://schemas.microsoft.com/office/drawing/2014/main" id="{24EBEDCD-1D07-412B-BF52-C94A754D0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5015" y="3594008"/>
            <a:ext cx="304485" cy="272959"/>
          </a:xfrm>
          <a:prstGeom prst="rect">
            <a:avLst/>
          </a:prstGeom>
        </p:spPr>
      </p:pic>
      <p:pic>
        <p:nvPicPr>
          <p:cNvPr id="82" name="図 81" descr="ダイアグラム&#10;&#10;自動的に生成された説明">
            <a:extLst>
              <a:ext uri="{FF2B5EF4-FFF2-40B4-BE49-F238E27FC236}">
                <a16:creationId xmlns:a16="http://schemas.microsoft.com/office/drawing/2014/main" id="{401560BD-44C0-4BA0-9D00-E23D6E459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3018" y="4353942"/>
            <a:ext cx="304485" cy="272959"/>
          </a:xfrm>
          <a:prstGeom prst="rect">
            <a:avLst/>
          </a:prstGeom>
        </p:spPr>
      </p:pic>
      <p:pic>
        <p:nvPicPr>
          <p:cNvPr id="5" name="図 4" descr="皿の上の食べ物&#10;&#10;中程度の精度で自動的に生成された説明">
            <a:extLst>
              <a:ext uri="{FF2B5EF4-FFF2-40B4-BE49-F238E27FC236}">
                <a16:creationId xmlns:a16="http://schemas.microsoft.com/office/drawing/2014/main" id="{0836C708-0F69-41A7-50E6-027907CD22E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791972" y="1360552"/>
            <a:ext cx="384788" cy="272959"/>
          </a:xfrm>
          <a:prstGeom prst="rect">
            <a:avLst/>
          </a:prstGeom>
        </p:spPr>
      </p:pic>
      <p:pic>
        <p:nvPicPr>
          <p:cNvPr id="6" name="図 5" descr="皿の上の食べ物&#10;&#10;中程度の精度で自動的に生成された説明">
            <a:extLst>
              <a:ext uri="{FF2B5EF4-FFF2-40B4-BE49-F238E27FC236}">
                <a16:creationId xmlns:a16="http://schemas.microsoft.com/office/drawing/2014/main" id="{A2BC0CDA-6028-5E20-97EE-7568BCB576B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1645" y="2462406"/>
            <a:ext cx="384788" cy="272959"/>
          </a:xfrm>
          <a:prstGeom prst="rect">
            <a:avLst/>
          </a:prstGeom>
        </p:spPr>
      </p:pic>
      <p:pic>
        <p:nvPicPr>
          <p:cNvPr id="7" name="図 6" descr="皿の上の食べ物&#10;&#10;中程度の精度で自動的に生成された説明">
            <a:extLst>
              <a:ext uri="{FF2B5EF4-FFF2-40B4-BE49-F238E27FC236}">
                <a16:creationId xmlns:a16="http://schemas.microsoft.com/office/drawing/2014/main" id="{186CF708-C89C-DE15-61DB-A29FF80A6AD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9665" y="3221198"/>
            <a:ext cx="384788" cy="272959"/>
          </a:xfrm>
          <a:prstGeom prst="rect">
            <a:avLst/>
          </a:prstGeom>
        </p:spPr>
      </p:pic>
      <p:pic>
        <p:nvPicPr>
          <p:cNvPr id="8" name="図 7" descr="皿の上の食べ物&#10;&#10;中程度の精度で自動的に生成された説明">
            <a:extLst>
              <a:ext uri="{FF2B5EF4-FFF2-40B4-BE49-F238E27FC236}">
                <a16:creationId xmlns:a16="http://schemas.microsoft.com/office/drawing/2014/main" id="{D1076096-6E86-4CB8-E482-0B265BD5CFD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8060" y="4028118"/>
            <a:ext cx="384788" cy="272959"/>
          </a:xfrm>
          <a:prstGeom prst="rect">
            <a:avLst/>
          </a:prstGeom>
        </p:spPr>
      </p:pic>
      <p:pic>
        <p:nvPicPr>
          <p:cNvPr id="10" name="図 9" descr="皿の上の食べ物&#10;&#10;中程度の精度で自動的に生成された説明">
            <a:extLst>
              <a:ext uri="{FF2B5EF4-FFF2-40B4-BE49-F238E27FC236}">
                <a16:creationId xmlns:a16="http://schemas.microsoft.com/office/drawing/2014/main" id="{13E1DCD2-CDFF-1FDD-2804-4B663DBFFE8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27687" y="4692259"/>
            <a:ext cx="384788" cy="272959"/>
          </a:xfrm>
          <a:prstGeom prst="rect">
            <a:avLst/>
          </a:prstGeom>
        </p:spPr>
      </p:pic>
      <p:pic>
        <p:nvPicPr>
          <p:cNvPr id="11" name="図 10" descr="皿の上の食べ物&#10;&#10;中程度の精度で自動的に生成された説明">
            <a:extLst>
              <a:ext uri="{FF2B5EF4-FFF2-40B4-BE49-F238E27FC236}">
                <a16:creationId xmlns:a16="http://schemas.microsoft.com/office/drawing/2014/main" id="{4B44C54A-A70A-EBD5-26D0-CCA1422E28E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27687" y="4360943"/>
            <a:ext cx="384788" cy="272959"/>
          </a:xfrm>
          <a:prstGeom prst="rect">
            <a:avLst/>
          </a:prstGeom>
        </p:spPr>
      </p:pic>
      <p:pic>
        <p:nvPicPr>
          <p:cNvPr id="12" name="図 11" descr="グラフ が含まれている画像&#10;&#10;自動的に生成された説明">
            <a:extLst>
              <a:ext uri="{FF2B5EF4-FFF2-40B4-BE49-F238E27FC236}">
                <a16:creationId xmlns:a16="http://schemas.microsoft.com/office/drawing/2014/main" id="{FFF62CC1-F603-6E8D-7BDB-6E98A629F10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33280" y="1731037"/>
            <a:ext cx="319752" cy="272959"/>
          </a:xfrm>
          <a:prstGeom prst="rect">
            <a:avLst/>
          </a:prstGeom>
        </p:spPr>
      </p:pic>
      <p:pic>
        <p:nvPicPr>
          <p:cNvPr id="13" name="図 12" descr="グラフ が含まれている画像&#10;&#10;自動的に生成された説明">
            <a:extLst>
              <a:ext uri="{FF2B5EF4-FFF2-40B4-BE49-F238E27FC236}">
                <a16:creationId xmlns:a16="http://schemas.microsoft.com/office/drawing/2014/main" id="{57AF72DA-5EE2-EC7E-3BD7-AF8E3B5AFFD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2104818"/>
            <a:ext cx="319752" cy="272959"/>
          </a:xfrm>
          <a:prstGeom prst="rect">
            <a:avLst/>
          </a:prstGeom>
        </p:spPr>
      </p:pic>
      <p:pic>
        <p:nvPicPr>
          <p:cNvPr id="14" name="図 13" descr="グラフ が含まれている画像&#10;&#10;自動的に生成された説明">
            <a:extLst>
              <a:ext uri="{FF2B5EF4-FFF2-40B4-BE49-F238E27FC236}">
                <a16:creationId xmlns:a16="http://schemas.microsoft.com/office/drawing/2014/main" id="{067CBFAF-9773-7F7F-3673-E41C452EC46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2834807"/>
            <a:ext cx="319752" cy="272959"/>
          </a:xfrm>
          <a:prstGeom prst="rect">
            <a:avLst/>
          </a:prstGeom>
        </p:spPr>
      </p:pic>
      <p:pic>
        <p:nvPicPr>
          <p:cNvPr id="15" name="図 14" descr="グラフ が含まれている画像&#10;&#10;自動的に生成された説明">
            <a:extLst>
              <a:ext uri="{FF2B5EF4-FFF2-40B4-BE49-F238E27FC236}">
                <a16:creationId xmlns:a16="http://schemas.microsoft.com/office/drawing/2014/main" id="{456DD425-657C-9683-E61B-8632B5EF057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60205" y="3594108"/>
            <a:ext cx="319752" cy="272959"/>
          </a:xfrm>
          <a:prstGeom prst="rect">
            <a:avLst/>
          </a:prstGeom>
        </p:spPr>
      </p:pic>
      <p:pic>
        <p:nvPicPr>
          <p:cNvPr id="21" name="図 20" descr="グラフ が含まれている画像&#10;&#10;自動的に生成された説明">
            <a:extLst>
              <a:ext uri="{FF2B5EF4-FFF2-40B4-BE49-F238E27FC236}">
                <a16:creationId xmlns:a16="http://schemas.microsoft.com/office/drawing/2014/main" id="{4892390C-BBA2-1332-54BC-71C4DB6859B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5055615"/>
            <a:ext cx="319752" cy="272959"/>
          </a:xfrm>
          <a:prstGeom prst="rect">
            <a:avLst/>
          </a:prstGeom>
        </p:spPr>
      </p:pic>
      <p:pic>
        <p:nvPicPr>
          <p:cNvPr id="22" name="図 21" descr="皿の上の食べ物&#10;&#10;中程度の精度で自動的に生成された説明">
            <a:extLst>
              <a:ext uri="{FF2B5EF4-FFF2-40B4-BE49-F238E27FC236}">
                <a16:creationId xmlns:a16="http://schemas.microsoft.com/office/drawing/2014/main" id="{A1F55914-B066-2556-5551-770062E0D70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16094" y="1740324"/>
            <a:ext cx="384788" cy="272959"/>
          </a:xfrm>
          <a:prstGeom prst="rect">
            <a:avLst/>
          </a:prstGeom>
        </p:spPr>
      </p:pic>
      <p:pic>
        <p:nvPicPr>
          <p:cNvPr id="23" name="図 22" descr="皿の上の食べ物&#10;&#10;中程度の精度で自動的に生成された説明">
            <a:extLst>
              <a:ext uri="{FF2B5EF4-FFF2-40B4-BE49-F238E27FC236}">
                <a16:creationId xmlns:a16="http://schemas.microsoft.com/office/drawing/2014/main" id="{76B2A274-7515-6B8C-A8AF-3A6A3F16DA6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28297" y="2834808"/>
            <a:ext cx="384788" cy="272959"/>
          </a:xfrm>
          <a:prstGeom prst="rect">
            <a:avLst/>
          </a:prstGeom>
        </p:spPr>
      </p:pic>
      <p:pic>
        <p:nvPicPr>
          <p:cNvPr id="24" name="図 23" descr="皿の上の食べ物&#10;&#10;中程度の精度で自動的に生成された説明">
            <a:extLst>
              <a:ext uri="{FF2B5EF4-FFF2-40B4-BE49-F238E27FC236}">
                <a16:creationId xmlns:a16="http://schemas.microsoft.com/office/drawing/2014/main" id="{787F5745-CDA0-0D8A-8974-AB57641CCEE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3753" y="3600821"/>
            <a:ext cx="384788" cy="272959"/>
          </a:xfrm>
          <a:prstGeom prst="rect">
            <a:avLst/>
          </a:prstGeom>
        </p:spPr>
      </p:pic>
      <p:pic>
        <p:nvPicPr>
          <p:cNvPr id="25" name="図 24" descr="皿の上の食べ物&#10;&#10;中程度の精度で自動的に生成された説明">
            <a:extLst>
              <a:ext uri="{FF2B5EF4-FFF2-40B4-BE49-F238E27FC236}">
                <a16:creationId xmlns:a16="http://schemas.microsoft.com/office/drawing/2014/main" id="{E554693A-E1E5-F08D-7EC3-85941F4EFF6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6907" y="3973702"/>
            <a:ext cx="384788" cy="272959"/>
          </a:xfrm>
          <a:prstGeom prst="rect">
            <a:avLst/>
          </a:prstGeom>
        </p:spPr>
      </p:pic>
      <p:pic>
        <p:nvPicPr>
          <p:cNvPr id="26" name="図 25" descr="皿の上の食べ物&#10;&#10;中程度の精度で自動的に生成された説明">
            <a:extLst>
              <a:ext uri="{FF2B5EF4-FFF2-40B4-BE49-F238E27FC236}">
                <a16:creationId xmlns:a16="http://schemas.microsoft.com/office/drawing/2014/main" id="{B771F459-0F60-0C50-AB74-85C927A6FBA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3753" y="1378067"/>
            <a:ext cx="384788" cy="272959"/>
          </a:xfrm>
          <a:prstGeom prst="rect">
            <a:avLst/>
          </a:prstGeom>
        </p:spPr>
      </p:pic>
      <p:pic>
        <p:nvPicPr>
          <p:cNvPr id="27" name="図 26" descr="皿の上の食べ物&#10;&#10;中程度の精度で自動的に生成された説明">
            <a:extLst>
              <a:ext uri="{FF2B5EF4-FFF2-40B4-BE49-F238E27FC236}">
                <a16:creationId xmlns:a16="http://schemas.microsoft.com/office/drawing/2014/main" id="{18CF823D-525E-EABA-DFD4-2AFDF320773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193247" y="1740324"/>
            <a:ext cx="384788" cy="272959"/>
          </a:xfrm>
          <a:prstGeom prst="rect">
            <a:avLst/>
          </a:prstGeom>
        </p:spPr>
      </p:pic>
      <p:pic>
        <p:nvPicPr>
          <p:cNvPr id="28" name="図 27" descr="皿の上の食べ物&#10;&#10;中程度の精度で自動的に生成された説明">
            <a:extLst>
              <a:ext uri="{FF2B5EF4-FFF2-40B4-BE49-F238E27FC236}">
                <a16:creationId xmlns:a16="http://schemas.microsoft.com/office/drawing/2014/main" id="{E7174E07-AD23-2F0B-5681-AC43B57E2CF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05450" y="2834808"/>
            <a:ext cx="384788" cy="272959"/>
          </a:xfrm>
          <a:prstGeom prst="rect">
            <a:avLst/>
          </a:prstGeom>
        </p:spPr>
      </p:pic>
      <p:pic>
        <p:nvPicPr>
          <p:cNvPr id="29" name="図 28" descr="皿の上の食べ物&#10;&#10;中程度の精度で自動的に生成された説明">
            <a:extLst>
              <a:ext uri="{FF2B5EF4-FFF2-40B4-BE49-F238E27FC236}">
                <a16:creationId xmlns:a16="http://schemas.microsoft.com/office/drawing/2014/main" id="{625A961E-A015-007A-52CA-F9E8D9E4A77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0906" y="3600821"/>
            <a:ext cx="384788" cy="272959"/>
          </a:xfrm>
          <a:prstGeom prst="rect">
            <a:avLst/>
          </a:prstGeom>
        </p:spPr>
      </p:pic>
      <p:pic>
        <p:nvPicPr>
          <p:cNvPr id="30" name="図 29" descr="皿の上の食べ物&#10;&#10;中程度の精度で自動的に生成された説明">
            <a:extLst>
              <a:ext uri="{FF2B5EF4-FFF2-40B4-BE49-F238E27FC236}">
                <a16:creationId xmlns:a16="http://schemas.microsoft.com/office/drawing/2014/main" id="{86832A5A-043A-056E-5F21-1102C1D999A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4060" y="3973702"/>
            <a:ext cx="384788" cy="272959"/>
          </a:xfrm>
          <a:prstGeom prst="rect">
            <a:avLst/>
          </a:prstGeom>
        </p:spPr>
      </p:pic>
      <p:pic>
        <p:nvPicPr>
          <p:cNvPr id="31" name="図 30" descr="皿の上の食べ物&#10;&#10;中程度の精度で自動的に生成された説明">
            <a:extLst>
              <a:ext uri="{FF2B5EF4-FFF2-40B4-BE49-F238E27FC236}">
                <a16:creationId xmlns:a16="http://schemas.microsoft.com/office/drawing/2014/main" id="{BC2FEF95-3126-F306-95F7-DC6E9DED2D3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0906" y="1378067"/>
            <a:ext cx="384788" cy="272959"/>
          </a:xfrm>
          <a:prstGeom prst="rect">
            <a:avLst/>
          </a:prstGeom>
        </p:spPr>
      </p:pic>
      <p:pic>
        <p:nvPicPr>
          <p:cNvPr id="32" name="図 31" descr="皿の上の食べ物&#10;&#10;中程度の精度で自動的に生成された説明">
            <a:extLst>
              <a:ext uri="{FF2B5EF4-FFF2-40B4-BE49-F238E27FC236}">
                <a16:creationId xmlns:a16="http://schemas.microsoft.com/office/drawing/2014/main" id="{149BB1B1-65A3-05F9-D471-18985471E3D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38675" y="1360552"/>
            <a:ext cx="384788" cy="272959"/>
          </a:xfrm>
          <a:prstGeom prst="rect">
            <a:avLst/>
          </a:prstGeom>
        </p:spPr>
      </p:pic>
      <p:pic>
        <p:nvPicPr>
          <p:cNvPr id="33" name="図 32" descr="皿の上の食べ物&#10;&#10;中程度の精度で自動的に生成された説明">
            <a:extLst>
              <a:ext uri="{FF2B5EF4-FFF2-40B4-BE49-F238E27FC236}">
                <a16:creationId xmlns:a16="http://schemas.microsoft.com/office/drawing/2014/main" id="{34D9610D-E98A-735C-0E62-D21261C74F2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66368" y="3221198"/>
            <a:ext cx="384788" cy="272959"/>
          </a:xfrm>
          <a:prstGeom prst="rect">
            <a:avLst/>
          </a:prstGeom>
        </p:spPr>
      </p:pic>
      <p:pic>
        <p:nvPicPr>
          <p:cNvPr id="34" name="図 33" descr="皿の上の食べ物&#10;&#10;中程度の精度で自動的に生成された説明">
            <a:extLst>
              <a:ext uri="{FF2B5EF4-FFF2-40B4-BE49-F238E27FC236}">
                <a16:creationId xmlns:a16="http://schemas.microsoft.com/office/drawing/2014/main" id="{0F68F214-29F3-BE57-5864-075C0CCF033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64763" y="4028118"/>
            <a:ext cx="384788" cy="272959"/>
          </a:xfrm>
          <a:prstGeom prst="rect">
            <a:avLst/>
          </a:prstGeom>
        </p:spPr>
      </p:pic>
      <p:pic>
        <p:nvPicPr>
          <p:cNvPr id="35" name="図 34" descr="皿の上の食べ物&#10;&#10;中程度の精度で自動的に生成された説明">
            <a:extLst>
              <a:ext uri="{FF2B5EF4-FFF2-40B4-BE49-F238E27FC236}">
                <a16:creationId xmlns:a16="http://schemas.microsoft.com/office/drawing/2014/main" id="{B5EC61AC-CE91-8FC9-A0E6-47FA6B52166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74390" y="4692259"/>
            <a:ext cx="384788" cy="272959"/>
          </a:xfrm>
          <a:prstGeom prst="rect">
            <a:avLst/>
          </a:prstGeom>
        </p:spPr>
      </p:pic>
      <p:pic>
        <p:nvPicPr>
          <p:cNvPr id="36" name="図 35" descr="グラフ が含まれている画像&#10;&#10;自動的に生成された説明">
            <a:extLst>
              <a:ext uri="{FF2B5EF4-FFF2-40B4-BE49-F238E27FC236}">
                <a16:creationId xmlns:a16="http://schemas.microsoft.com/office/drawing/2014/main" id="{E8904B4B-812F-0B5F-1AC2-3D36C5F6EB2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1229" y="1719020"/>
            <a:ext cx="319752" cy="272959"/>
          </a:xfrm>
          <a:prstGeom prst="rect">
            <a:avLst/>
          </a:prstGeom>
        </p:spPr>
      </p:pic>
      <p:pic>
        <p:nvPicPr>
          <p:cNvPr id="40" name="図 39" descr="グラフ が含まれている画像&#10;&#10;自動的に生成された説明">
            <a:extLst>
              <a:ext uri="{FF2B5EF4-FFF2-40B4-BE49-F238E27FC236}">
                <a16:creationId xmlns:a16="http://schemas.microsoft.com/office/drawing/2014/main" id="{610884B7-D8E7-09D2-7DE4-8B811F9B6FB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9249" y="2092801"/>
            <a:ext cx="319752" cy="272959"/>
          </a:xfrm>
          <a:prstGeom prst="rect">
            <a:avLst/>
          </a:prstGeom>
        </p:spPr>
      </p:pic>
      <p:pic>
        <p:nvPicPr>
          <p:cNvPr id="49" name="図 48" descr="グラフ が含まれている画像&#10;&#10;自動的に生成された説明">
            <a:extLst>
              <a:ext uri="{FF2B5EF4-FFF2-40B4-BE49-F238E27FC236}">
                <a16:creationId xmlns:a16="http://schemas.microsoft.com/office/drawing/2014/main" id="{647D37C3-CBB2-A865-8FB3-2A3B4838C76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9249" y="2822790"/>
            <a:ext cx="319752" cy="272959"/>
          </a:xfrm>
          <a:prstGeom prst="rect">
            <a:avLst/>
          </a:prstGeom>
        </p:spPr>
      </p:pic>
      <p:pic>
        <p:nvPicPr>
          <p:cNvPr id="84" name="図 83" descr="グラフ が含まれている画像&#10;&#10;自動的に生成された説明">
            <a:extLst>
              <a:ext uri="{FF2B5EF4-FFF2-40B4-BE49-F238E27FC236}">
                <a16:creationId xmlns:a16="http://schemas.microsoft.com/office/drawing/2014/main" id="{66915C6A-DD92-6DE1-D5A8-566C4E3155E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7616" y="2473433"/>
            <a:ext cx="319752" cy="272959"/>
          </a:xfrm>
          <a:prstGeom prst="rect">
            <a:avLst/>
          </a:prstGeom>
        </p:spPr>
      </p:pic>
      <p:pic>
        <p:nvPicPr>
          <p:cNvPr id="85" name="図 84" descr="グラフ が含まれている画像&#10;&#10;自動的に生成された説明">
            <a:extLst>
              <a:ext uri="{FF2B5EF4-FFF2-40B4-BE49-F238E27FC236}">
                <a16:creationId xmlns:a16="http://schemas.microsoft.com/office/drawing/2014/main" id="{637B6FF9-C581-8BBE-9D6C-2D3A11FCB7D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06908" y="3600821"/>
            <a:ext cx="319752" cy="272959"/>
          </a:xfrm>
          <a:prstGeom prst="rect">
            <a:avLst/>
          </a:prstGeom>
        </p:spPr>
      </p:pic>
      <p:pic>
        <p:nvPicPr>
          <p:cNvPr id="86" name="図 85" descr="グラフ が含まれている画像&#10;&#10;自動的に生成された説明">
            <a:extLst>
              <a:ext uri="{FF2B5EF4-FFF2-40B4-BE49-F238E27FC236}">
                <a16:creationId xmlns:a16="http://schemas.microsoft.com/office/drawing/2014/main" id="{E75FEC55-DEB3-05F3-56A5-8E77183141E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06908" y="4336834"/>
            <a:ext cx="319752" cy="272959"/>
          </a:xfrm>
          <a:prstGeom prst="rect">
            <a:avLst/>
          </a:prstGeom>
        </p:spPr>
      </p:pic>
      <p:pic>
        <p:nvPicPr>
          <p:cNvPr id="87" name="図 86" descr="グラフ が含まれている画像&#10;&#10;自動的に生成された説明">
            <a:extLst>
              <a:ext uri="{FF2B5EF4-FFF2-40B4-BE49-F238E27FC236}">
                <a16:creationId xmlns:a16="http://schemas.microsoft.com/office/drawing/2014/main" id="{7124EFBC-6C16-3CF7-E659-EEEBD7245DC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29799" y="5079603"/>
            <a:ext cx="319752" cy="272959"/>
          </a:xfrm>
          <a:prstGeom prst="rect">
            <a:avLst/>
          </a:prstGeom>
        </p:spPr>
      </p:pic>
      <p:pic>
        <p:nvPicPr>
          <p:cNvPr id="88" name="図 87" descr="グラフ が含まれている画像&#10;&#10;自動的に生成された説明">
            <a:extLst>
              <a:ext uri="{FF2B5EF4-FFF2-40B4-BE49-F238E27FC236}">
                <a16:creationId xmlns:a16="http://schemas.microsoft.com/office/drawing/2014/main" id="{6728F1C7-D30D-7802-2C14-98EC080B9D6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73028" y="2113205"/>
            <a:ext cx="319752" cy="272959"/>
          </a:xfrm>
          <a:prstGeom prst="rect">
            <a:avLst/>
          </a:prstGeom>
        </p:spPr>
      </p:pic>
      <p:pic>
        <p:nvPicPr>
          <p:cNvPr id="89" name="図 88" descr="グラフ が含まれている画像&#10;&#10;自動的に生成された説明">
            <a:extLst>
              <a:ext uri="{FF2B5EF4-FFF2-40B4-BE49-F238E27FC236}">
                <a16:creationId xmlns:a16="http://schemas.microsoft.com/office/drawing/2014/main" id="{B6677C1D-6C78-6179-3695-70901A5068E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73028" y="2484546"/>
            <a:ext cx="319752" cy="272959"/>
          </a:xfrm>
          <a:prstGeom prst="rect">
            <a:avLst/>
          </a:prstGeom>
        </p:spPr>
      </p:pic>
      <p:pic>
        <p:nvPicPr>
          <p:cNvPr id="90" name="図 89" descr="グラフ が含まれている画像&#10;&#10;自動的に生成された説明">
            <a:extLst>
              <a:ext uri="{FF2B5EF4-FFF2-40B4-BE49-F238E27FC236}">
                <a16:creationId xmlns:a16="http://schemas.microsoft.com/office/drawing/2014/main" id="{C2EAEAC8-2C38-3E10-452C-5D68BFD8E8DD}"/>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48612" y="3228437"/>
            <a:ext cx="319752" cy="272959"/>
          </a:xfrm>
          <a:prstGeom prst="rect">
            <a:avLst/>
          </a:prstGeom>
        </p:spPr>
      </p:pic>
      <p:pic>
        <p:nvPicPr>
          <p:cNvPr id="91" name="図 90" descr="グラフ が含まれている画像&#10;&#10;自動的に生成された説明">
            <a:extLst>
              <a:ext uri="{FF2B5EF4-FFF2-40B4-BE49-F238E27FC236}">
                <a16:creationId xmlns:a16="http://schemas.microsoft.com/office/drawing/2014/main" id="{6A21BCB7-1813-6635-B5A9-CB57EADE805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85622" y="4342783"/>
            <a:ext cx="319752" cy="272959"/>
          </a:xfrm>
          <a:prstGeom prst="rect">
            <a:avLst/>
          </a:prstGeom>
        </p:spPr>
      </p:pic>
      <p:pic>
        <p:nvPicPr>
          <p:cNvPr id="92" name="図 91" descr="グラフ が含まれている画像&#10;&#10;自動的に生成された説明">
            <a:extLst>
              <a:ext uri="{FF2B5EF4-FFF2-40B4-BE49-F238E27FC236}">
                <a16:creationId xmlns:a16="http://schemas.microsoft.com/office/drawing/2014/main" id="{D519A908-E9FD-144A-C685-E7B9979F335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93333" y="4737987"/>
            <a:ext cx="319752" cy="272959"/>
          </a:xfrm>
          <a:prstGeom prst="rect">
            <a:avLst/>
          </a:prstGeom>
        </p:spPr>
      </p:pic>
      <p:pic>
        <p:nvPicPr>
          <p:cNvPr id="93" name="図 92" descr="グラフ が含まれている画像&#10;&#10;自動的に生成された説明">
            <a:extLst>
              <a:ext uri="{FF2B5EF4-FFF2-40B4-BE49-F238E27FC236}">
                <a16:creationId xmlns:a16="http://schemas.microsoft.com/office/drawing/2014/main" id="{11A232A8-D89D-D7D1-2929-1826358890D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93333" y="5072397"/>
            <a:ext cx="319752" cy="272959"/>
          </a:xfrm>
          <a:prstGeom prst="rect">
            <a:avLst/>
          </a:prstGeom>
        </p:spPr>
      </p:pic>
      <p:pic>
        <p:nvPicPr>
          <p:cNvPr id="94" name="図 93" descr="グラフ が含まれている画像&#10;&#10;自動的に生成された説明">
            <a:extLst>
              <a:ext uri="{FF2B5EF4-FFF2-40B4-BE49-F238E27FC236}">
                <a16:creationId xmlns:a16="http://schemas.microsoft.com/office/drawing/2014/main" id="{FC1CD3FF-A0F3-D3C8-F300-143AA46C7B9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0549" y="4358525"/>
            <a:ext cx="319752" cy="272959"/>
          </a:xfrm>
          <a:prstGeom prst="rect">
            <a:avLst/>
          </a:prstGeom>
        </p:spPr>
      </p:pic>
      <p:pic>
        <p:nvPicPr>
          <p:cNvPr id="95" name="図 94" descr="グラフ が含まれている画像&#10;&#10;自動的に生成された説明">
            <a:extLst>
              <a:ext uri="{FF2B5EF4-FFF2-40B4-BE49-F238E27FC236}">
                <a16:creationId xmlns:a16="http://schemas.microsoft.com/office/drawing/2014/main" id="{889BA8A6-229E-425C-92A2-851495A4D71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25765" y="2462406"/>
            <a:ext cx="319752" cy="272959"/>
          </a:xfrm>
          <a:prstGeom prst="rect">
            <a:avLst/>
          </a:prstGeom>
        </p:spPr>
      </p:pic>
      <p:pic>
        <p:nvPicPr>
          <p:cNvPr id="96" name="図 95" descr="グラフ が含まれている画像&#10;&#10;自動的に生成された説明">
            <a:extLst>
              <a:ext uri="{FF2B5EF4-FFF2-40B4-BE49-F238E27FC236}">
                <a16:creationId xmlns:a16="http://schemas.microsoft.com/office/drawing/2014/main" id="{E42D1CC1-19F7-C80A-54E3-FB9C4499703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8260" y="5088139"/>
            <a:ext cx="319752" cy="272959"/>
          </a:xfrm>
          <a:prstGeom prst="rect">
            <a:avLst/>
          </a:prstGeom>
        </p:spPr>
      </p:pic>
      <p:pic>
        <p:nvPicPr>
          <p:cNvPr id="97" name="図 96" descr="グラフ が含まれている画像&#10;&#10;自動的に生成された説明">
            <a:extLst>
              <a:ext uri="{FF2B5EF4-FFF2-40B4-BE49-F238E27FC236}">
                <a16:creationId xmlns:a16="http://schemas.microsoft.com/office/drawing/2014/main" id="{62A8858B-AE98-A12A-83B3-D08A88FED6F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9604" y="3234006"/>
            <a:ext cx="319752" cy="272959"/>
          </a:xfrm>
          <a:prstGeom prst="rect">
            <a:avLst/>
          </a:prstGeom>
        </p:spPr>
      </p:pic>
      <p:pic>
        <p:nvPicPr>
          <p:cNvPr id="98" name="図 97" descr="皿の上の食べ物&#10;&#10;中程度の精度で自動的に生成された説明">
            <a:extLst>
              <a:ext uri="{FF2B5EF4-FFF2-40B4-BE49-F238E27FC236}">
                <a16:creationId xmlns:a16="http://schemas.microsoft.com/office/drawing/2014/main" id="{6DF7B27D-0694-AF1C-2AF2-D878539AC33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4060" y="2139486"/>
            <a:ext cx="384788" cy="272959"/>
          </a:xfrm>
          <a:prstGeom prst="rect">
            <a:avLst/>
          </a:prstGeom>
        </p:spPr>
      </p:pic>
      <p:pic>
        <p:nvPicPr>
          <p:cNvPr id="99" name="図 98" descr="皿の上の食べ物&#10;&#10;中程度の精度で自動的に生成された説明">
            <a:extLst>
              <a:ext uri="{FF2B5EF4-FFF2-40B4-BE49-F238E27FC236}">
                <a16:creationId xmlns:a16="http://schemas.microsoft.com/office/drawing/2014/main" id="{065747F7-A2AB-06B6-A6AF-DC2AD950708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194271" y="4737986"/>
            <a:ext cx="384788" cy="272959"/>
          </a:xfrm>
          <a:prstGeom prst="rect">
            <a:avLst/>
          </a:prstGeom>
        </p:spPr>
      </p:pic>
      <p:sp>
        <p:nvSpPr>
          <p:cNvPr id="101" name="正方形/長方形 100">
            <a:extLst>
              <a:ext uri="{FF2B5EF4-FFF2-40B4-BE49-F238E27FC236}">
                <a16:creationId xmlns:a16="http://schemas.microsoft.com/office/drawing/2014/main" id="{AF271958-8759-987F-9736-F6DBCE55D3DE}"/>
              </a:ext>
            </a:extLst>
          </p:cNvPr>
          <p:cNvSpPr/>
          <p:nvPr/>
        </p:nvSpPr>
        <p:spPr>
          <a:xfrm>
            <a:off x="189186" y="252248"/>
            <a:ext cx="11742157" cy="458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05D7B0D9-94A9-76B3-4E2C-F985229D386D}"/>
              </a:ext>
            </a:extLst>
          </p:cNvPr>
          <p:cNvSpPr txBox="1"/>
          <p:nvPr/>
        </p:nvSpPr>
        <p:spPr>
          <a:xfrm>
            <a:off x="514956" y="270656"/>
            <a:ext cx="5109091" cy="461665"/>
          </a:xfrm>
          <a:prstGeom prst="rect">
            <a:avLst/>
          </a:prstGeom>
          <a:noFill/>
        </p:spPr>
        <p:txBody>
          <a:bodyPr wrap="non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Alice</a:t>
            </a:r>
            <a:r>
              <a:rPr kumimoji="1" lang="ja-JP" altLang="en-US" sz="2400" dirty="0">
                <a:latin typeface="UD デジタル 教科書体 N-R" panose="02020400000000000000" pitchFamily="17" charset="-128"/>
                <a:ea typeface="UD デジタル 教科書体 N-R" panose="02020400000000000000" pitchFamily="17" charset="-128"/>
              </a:rPr>
              <a:t>と</a:t>
            </a:r>
            <a:r>
              <a:rPr kumimoji="1" lang="en-US" altLang="ja-JP" sz="2400" dirty="0">
                <a:latin typeface="UD デジタル 教科書体 N-R" panose="02020400000000000000" pitchFamily="17" charset="-128"/>
                <a:ea typeface="UD デジタル 教科書体 N-R" panose="02020400000000000000" pitchFamily="17" charset="-128"/>
              </a:rPr>
              <a:t>Bob</a:t>
            </a:r>
            <a:r>
              <a:rPr kumimoji="1" lang="ja-JP" altLang="en-US" sz="2400" dirty="0">
                <a:latin typeface="UD デジタル 教科書体 N-R" panose="02020400000000000000" pitchFamily="17" charset="-128"/>
                <a:ea typeface="UD デジタル 教科書体 N-R" panose="02020400000000000000" pitchFamily="17" charset="-128"/>
              </a:rPr>
              <a:t>の選択とメニューの記録</a:t>
            </a:r>
          </a:p>
        </p:txBody>
      </p:sp>
      <p:sp>
        <p:nvSpPr>
          <p:cNvPr id="104" name="テキスト ボックス 103">
            <a:extLst>
              <a:ext uri="{FF2B5EF4-FFF2-40B4-BE49-F238E27FC236}">
                <a16:creationId xmlns:a16="http://schemas.microsoft.com/office/drawing/2014/main" id="{EF688850-C556-4B56-A795-00E7F1D6E4EE}"/>
              </a:ext>
            </a:extLst>
          </p:cNvPr>
          <p:cNvSpPr txBox="1"/>
          <p:nvPr/>
        </p:nvSpPr>
        <p:spPr>
          <a:xfrm>
            <a:off x="3074598" y="6131658"/>
            <a:ext cx="3163045" cy="369332"/>
          </a:xfrm>
          <a:prstGeom prst="rect">
            <a:avLst/>
          </a:prstGeom>
          <a:noFill/>
        </p:spPr>
        <p:txBody>
          <a:bodyPr wrap="none" rtlCol="0">
            <a:spAutoFit/>
          </a:bodyPr>
          <a:lstStyle/>
          <a:p>
            <a:r>
              <a:rPr kumimoji="1" lang="en-US" altLang="ja-JP" dirty="0"/>
              <a:t>Alice</a:t>
            </a:r>
            <a:r>
              <a:rPr kumimoji="1" lang="ja-JP" altLang="en-US" dirty="0"/>
              <a:t>は</a:t>
            </a:r>
            <a:r>
              <a:rPr kumimoji="1" lang="en-US" altLang="ja-JP" dirty="0"/>
              <a:t>X, Bob</a:t>
            </a:r>
            <a:r>
              <a:rPr kumimoji="1" lang="ja-JP" altLang="en-US" dirty="0"/>
              <a:t>は</a:t>
            </a:r>
            <a:r>
              <a:rPr kumimoji="1" lang="en-US" altLang="ja-JP" dirty="0"/>
              <a:t>Y</a:t>
            </a:r>
            <a:r>
              <a:rPr kumimoji="1" lang="ja-JP" altLang="en-US" dirty="0"/>
              <a:t>を選んだ回</a:t>
            </a:r>
          </a:p>
        </p:txBody>
      </p:sp>
      <p:pic>
        <p:nvPicPr>
          <p:cNvPr id="105" name="図 104" descr="ダイアグラム&#10;&#10;自動的に生成された説明">
            <a:extLst>
              <a:ext uri="{FF2B5EF4-FFF2-40B4-BE49-F238E27FC236}">
                <a16:creationId xmlns:a16="http://schemas.microsoft.com/office/drawing/2014/main" id="{F78DC729-78F2-8A55-46A0-E3A624886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862" y="6002943"/>
            <a:ext cx="304485" cy="272959"/>
          </a:xfrm>
          <a:prstGeom prst="rect">
            <a:avLst/>
          </a:prstGeom>
        </p:spPr>
      </p:pic>
      <p:pic>
        <p:nvPicPr>
          <p:cNvPr id="106" name="図 105" descr="ダイアグラム&#10;&#10;自動的に生成された説明">
            <a:extLst>
              <a:ext uri="{FF2B5EF4-FFF2-40B4-BE49-F238E27FC236}">
                <a16:creationId xmlns:a16="http://schemas.microsoft.com/office/drawing/2014/main" id="{8468DD28-DD7A-4607-25BF-D3CDF75165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4122" y="6359644"/>
            <a:ext cx="316687" cy="272959"/>
          </a:xfrm>
          <a:prstGeom prst="rect">
            <a:avLst/>
          </a:prstGeom>
        </p:spPr>
      </p:pic>
      <p:pic>
        <p:nvPicPr>
          <p:cNvPr id="107" name="図 106" descr="ダイアグラム&#10;&#10;自動的に生成された説明">
            <a:extLst>
              <a:ext uri="{FF2B5EF4-FFF2-40B4-BE49-F238E27FC236}">
                <a16:creationId xmlns:a16="http://schemas.microsoft.com/office/drawing/2014/main" id="{C71DB162-3CC5-7436-70B0-F6EEA4B28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6514" y="6002943"/>
            <a:ext cx="304485" cy="272959"/>
          </a:xfrm>
          <a:prstGeom prst="rect">
            <a:avLst/>
          </a:prstGeom>
        </p:spPr>
      </p:pic>
      <p:pic>
        <p:nvPicPr>
          <p:cNvPr id="108" name="図 107" descr="ダイアグラム&#10;&#10;自動的に生成された説明">
            <a:extLst>
              <a:ext uri="{FF2B5EF4-FFF2-40B4-BE49-F238E27FC236}">
                <a16:creationId xmlns:a16="http://schemas.microsoft.com/office/drawing/2014/main" id="{9053CE51-C6A4-61E5-D067-7340F7FD9B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774" y="6359644"/>
            <a:ext cx="316687" cy="272959"/>
          </a:xfrm>
          <a:prstGeom prst="rect">
            <a:avLst/>
          </a:prstGeom>
        </p:spPr>
      </p:pic>
      <p:sp>
        <p:nvSpPr>
          <p:cNvPr id="109" name="テキスト ボックス 108">
            <a:extLst>
              <a:ext uri="{FF2B5EF4-FFF2-40B4-BE49-F238E27FC236}">
                <a16:creationId xmlns:a16="http://schemas.microsoft.com/office/drawing/2014/main" id="{83873E32-25F0-72FE-27F8-40B62641189E}"/>
              </a:ext>
            </a:extLst>
          </p:cNvPr>
          <p:cNvSpPr txBox="1"/>
          <p:nvPr/>
        </p:nvSpPr>
        <p:spPr>
          <a:xfrm>
            <a:off x="6621141" y="5954756"/>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110" name="テキスト ボックス 109">
            <a:extLst>
              <a:ext uri="{FF2B5EF4-FFF2-40B4-BE49-F238E27FC236}">
                <a16:creationId xmlns:a16="http://schemas.microsoft.com/office/drawing/2014/main" id="{A973774A-9D4B-4D80-55DD-B55188B356DD}"/>
              </a:ext>
            </a:extLst>
          </p:cNvPr>
          <p:cNvSpPr txBox="1"/>
          <p:nvPr/>
        </p:nvSpPr>
        <p:spPr>
          <a:xfrm>
            <a:off x="6622998" y="6359644"/>
            <a:ext cx="393056" cy="369332"/>
          </a:xfrm>
          <a:prstGeom prst="rect">
            <a:avLst/>
          </a:prstGeom>
          <a:noFill/>
        </p:spPr>
        <p:txBody>
          <a:bodyPr wrap="none" rtlCol="0">
            <a:spAutoFit/>
          </a:bodyPr>
          <a:lstStyle/>
          <a:p>
            <a:r>
              <a:rPr kumimoji="1" lang="en-US" altLang="ja-JP" dirty="0"/>
              <a:t>X’</a:t>
            </a:r>
            <a:endParaRPr kumimoji="1" lang="ja-JP" altLang="en-US" dirty="0"/>
          </a:p>
        </p:txBody>
      </p:sp>
      <p:sp>
        <p:nvSpPr>
          <p:cNvPr id="111" name="テキスト ボックス 110">
            <a:extLst>
              <a:ext uri="{FF2B5EF4-FFF2-40B4-BE49-F238E27FC236}">
                <a16:creationId xmlns:a16="http://schemas.microsoft.com/office/drawing/2014/main" id="{FA5A6F0B-BB5B-D8A1-8E17-A4123046611D}"/>
              </a:ext>
            </a:extLst>
          </p:cNvPr>
          <p:cNvSpPr txBox="1"/>
          <p:nvPr/>
        </p:nvSpPr>
        <p:spPr>
          <a:xfrm>
            <a:off x="9393779" y="595475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112" name="テキスト ボックス 111">
            <a:extLst>
              <a:ext uri="{FF2B5EF4-FFF2-40B4-BE49-F238E27FC236}">
                <a16:creationId xmlns:a16="http://schemas.microsoft.com/office/drawing/2014/main" id="{309807DF-9602-E46A-F50C-5F1D795B3DBE}"/>
              </a:ext>
            </a:extLst>
          </p:cNvPr>
          <p:cNvSpPr txBox="1"/>
          <p:nvPr/>
        </p:nvSpPr>
        <p:spPr>
          <a:xfrm>
            <a:off x="9406077" y="6349705"/>
            <a:ext cx="393056" cy="369332"/>
          </a:xfrm>
          <a:prstGeom prst="rect">
            <a:avLst/>
          </a:prstGeom>
          <a:noFill/>
        </p:spPr>
        <p:txBody>
          <a:bodyPr wrap="none" rtlCol="0">
            <a:spAutoFit/>
          </a:bodyPr>
          <a:lstStyle/>
          <a:p>
            <a:r>
              <a:rPr kumimoji="1" lang="en-US" altLang="ja-JP" dirty="0"/>
              <a:t>Y’</a:t>
            </a:r>
            <a:endParaRPr kumimoji="1" lang="ja-JP" altLang="en-US" dirty="0"/>
          </a:p>
        </p:txBody>
      </p:sp>
      <p:cxnSp>
        <p:nvCxnSpPr>
          <p:cNvPr id="113" name="直線矢印コネクタ 112">
            <a:extLst>
              <a:ext uri="{FF2B5EF4-FFF2-40B4-BE49-F238E27FC236}">
                <a16:creationId xmlns:a16="http://schemas.microsoft.com/office/drawing/2014/main" id="{C682DA3A-646D-62F4-6BC8-FFC57A36F7E0}"/>
              </a:ext>
            </a:extLst>
          </p:cNvPr>
          <p:cNvCxnSpPr/>
          <p:nvPr/>
        </p:nvCxnSpPr>
        <p:spPr>
          <a:xfrm>
            <a:off x="7500464" y="6126792"/>
            <a:ext cx="1401417" cy="0"/>
          </a:xfrm>
          <a:prstGeom prst="straightConnector1">
            <a:avLst/>
          </a:prstGeom>
          <a:ln>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115" name="四角形: 角を丸くする 114">
            <a:extLst>
              <a:ext uri="{FF2B5EF4-FFF2-40B4-BE49-F238E27FC236}">
                <a16:creationId xmlns:a16="http://schemas.microsoft.com/office/drawing/2014/main" id="{5CE4B4A8-63A8-2681-8980-D4A0830E8534}"/>
              </a:ext>
            </a:extLst>
          </p:cNvPr>
          <p:cNvSpPr/>
          <p:nvPr/>
        </p:nvSpPr>
        <p:spPr>
          <a:xfrm>
            <a:off x="107206" y="1229710"/>
            <a:ext cx="5816015" cy="520973"/>
          </a:xfrm>
          <a:prstGeom prst="roundRect">
            <a:avLst/>
          </a:prstGeom>
          <a:noFill/>
          <a:ln>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extLst>
              <a:ext uri="{FF2B5EF4-FFF2-40B4-BE49-F238E27FC236}">
                <a16:creationId xmlns:a16="http://schemas.microsoft.com/office/drawing/2014/main" id="{3BB6A3C0-068E-6266-3969-30FF98CEE4BC}"/>
              </a:ext>
            </a:extLst>
          </p:cNvPr>
          <p:cNvSpPr/>
          <p:nvPr/>
        </p:nvSpPr>
        <p:spPr>
          <a:xfrm>
            <a:off x="133659" y="2674863"/>
            <a:ext cx="5816015" cy="520973"/>
          </a:xfrm>
          <a:prstGeom prst="roundRect">
            <a:avLst/>
          </a:prstGeom>
          <a:noFill/>
          <a:ln>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四角形: 角を丸くする 116">
            <a:extLst>
              <a:ext uri="{FF2B5EF4-FFF2-40B4-BE49-F238E27FC236}">
                <a16:creationId xmlns:a16="http://schemas.microsoft.com/office/drawing/2014/main" id="{F52A78AD-CDFE-7AB5-B5F3-99C7F37E10DE}"/>
              </a:ext>
            </a:extLst>
          </p:cNvPr>
          <p:cNvSpPr/>
          <p:nvPr/>
        </p:nvSpPr>
        <p:spPr>
          <a:xfrm>
            <a:off x="133659" y="3469312"/>
            <a:ext cx="5816015" cy="520973"/>
          </a:xfrm>
          <a:prstGeom prst="roundRect">
            <a:avLst/>
          </a:prstGeom>
          <a:noFill/>
          <a:ln>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四角形: 角を丸くする 117">
            <a:extLst>
              <a:ext uri="{FF2B5EF4-FFF2-40B4-BE49-F238E27FC236}">
                <a16:creationId xmlns:a16="http://schemas.microsoft.com/office/drawing/2014/main" id="{0B58DBEF-74B8-1432-BFE2-CD62C64D65FA}"/>
              </a:ext>
            </a:extLst>
          </p:cNvPr>
          <p:cNvSpPr/>
          <p:nvPr/>
        </p:nvSpPr>
        <p:spPr>
          <a:xfrm>
            <a:off x="111289" y="4964131"/>
            <a:ext cx="5816015" cy="520973"/>
          </a:xfrm>
          <a:prstGeom prst="roundRect">
            <a:avLst/>
          </a:prstGeom>
          <a:noFill/>
          <a:ln>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四角形: 角を丸くする 118">
            <a:extLst>
              <a:ext uri="{FF2B5EF4-FFF2-40B4-BE49-F238E27FC236}">
                <a16:creationId xmlns:a16="http://schemas.microsoft.com/office/drawing/2014/main" id="{B2677E52-29B8-8AA5-13A9-087D24CDFA5A}"/>
              </a:ext>
            </a:extLst>
          </p:cNvPr>
          <p:cNvSpPr/>
          <p:nvPr/>
        </p:nvSpPr>
        <p:spPr>
          <a:xfrm>
            <a:off x="6157510" y="2743703"/>
            <a:ext cx="5887347" cy="520973"/>
          </a:xfrm>
          <a:prstGeom prst="roundRect">
            <a:avLst/>
          </a:prstGeom>
          <a:noFill/>
          <a:ln>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四角形: 角を丸くする 119">
            <a:extLst>
              <a:ext uri="{FF2B5EF4-FFF2-40B4-BE49-F238E27FC236}">
                <a16:creationId xmlns:a16="http://schemas.microsoft.com/office/drawing/2014/main" id="{59058429-283A-4BD2-65B1-E33665EB1199}"/>
              </a:ext>
            </a:extLst>
          </p:cNvPr>
          <p:cNvSpPr/>
          <p:nvPr/>
        </p:nvSpPr>
        <p:spPr>
          <a:xfrm>
            <a:off x="6160425" y="4232283"/>
            <a:ext cx="5887347" cy="520973"/>
          </a:xfrm>
          <a:prstGeom prst="roundRect">
            <a:avLst/>
          </a:prstGeom>
          <a:noFill/>
          <a:ln>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四角形: 角を丸くする 120">
            <a:extLst>
              <a:ext uri="{FF2B5EF4-FFF2-40B4-BE49-F238E27FC236}">
                <a16:creationId xmlns:a16="http://schemas.microsoft.com/office/drawing/2014/main" id="{AF189029-EDC0-AC49-A278-9C9C9E15990E}"/>
              </a:ext>
            </a:extLst>
          </p:cNvPr>
          <p:cNvSpPr/>
          <p:nvPr/>
        </p:nvSpPr>
        <p:spPr>
          <a:xfrm>
            <a:off x="2841300" y="6063601"/>
            <a:ext cx="3475086" cy="520973"/>
          </a:xfrm>
          <a:prstGeom prst="roundRect">
            <a:avLst/>
          </a:prstGeom>
          <a:noFill/>
          <a:ln>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59E9B147-8306-415B-8617-DF525E2675B4}"/>
              </a:ext>
            </a:extLst>
          </p:cNvPr>
          <p:cNvSpPr txBox="1"/>
          <p:nvPr/>
        </p:nvSpPr>
        <p:spPr>
          <a:xfrm>
            <a:off x="5699990" y="272074"/>
            <a:ext cx="1723549" cy="461665"/>
          </a:xfrm>
          <a:prstGeom prst="rect">
            <a:avLst/>
          </a:prstGeom>
          <a:noFill/>
        </p:spPr>
        <p:txBody>
          <a:bodyPr wrap="none" rtlCol="0">
            <a:spAutoFit/>
          </a:bodyPr>
          <a:lstStyle/>
          <a:p>
            <a:r>
              <a:rPr lang="ja-JP" altLang="en-US" sz="2400" dirty="0"/>
              <a:t>完全相関！</a:t>
            </a:r>
            <a:endParaRPr kumimoji="1" lang="ja-JP" altLang="en-US" sz="2400" dirty="0"/>
          </a:p>
        </p:txBody>
      </p:sp>
      <p:sp>
        <p:nvSpPr>
          <p:cNvPr id="125" name="矢印: ストライプ 124">
            <a:extLst>
              <a:ext uri="{FF2B5EF4-FFF2-40B4-BE49-F238E27FC236}">
                <a16:creationId xmlns:a16="http://schemas.microsoft.com/office/drawing/2014/main" id="{D2F93CEB-1F53-4C05-980E-2AF6F8CBC6BA}"/>
              </a:ext>
            </a:extLst>
          </p:cNvPr>
          <p:cNvSpPr/>
          <p:nvPr/>
        </p:nvSpPr>
        <p:spPr>
          <a:xfrm>
            <a:off x="7464185" y="294453"/>
            <a:ext cx="347628" cy="4006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テキスト ボックス 125">
            <a:extLst>
              <a:ext uri="{FF2B5EF4-FFF2-40B4-BE49-F238E27FC236}">
                <a16:creationId xmlns:a16="http://schemas.microsoft.com/office/drawing/2014/main" id="{83A032DC-71EE-4118-8341-CC831A190CF8}"/>
              </a:ext>
            </a:extLst>
          </p:cNvPr>
          <p:cNvSpPr txBox="1"/>
          <p:nvPr/>
        </p:nvSpPr>
        <p:spPr>
          <a:xfrm>
            <a:off x="7925308" y="312161"/>
            <a:ext cx="4176143" cy="369332"/>
          </a:xfrm>
          <a:prstGeom prst="rect">
            <a:avLst/>
          </a:prstGeom>
          <a:noFill/>
        </p:spPr>
        <p:txBody>
          <a:bodyPr wrap="none" rtlCol="0">
            <a:spAutoFit/>
          </a:bodyPr>
          <a:lstStyle/>
          <a:p>
            <a:r>
              <a:rPr kumimoji="1" lang="en-US" altLang="ja-JP" dirty="0"/>
              <a:t>X</a:t>
            </a:r>
            <a:r>
              <a:rPr kumimoji="1" lang="ja-JP" altLang="en-US" dirty="0"/>
              <a:t>と</a:t>
            </a:r>
            <a:r>
              <a:rPr kumimoji="1" lang="en-US" altLang="ja-JP" dirty="0"/>
              <a:t>Y</a:t>
            </a:r>
            <a:r>
              <a:rPr kumimoji="1" lang="ja-JP" altLang="en-US" dirty="0"/>
              <a:t>は同じメニューと決まっていた！</a:t>
            </a:r>
          </a:p>
        </p:txBody>
      </p:sp>
    </p:spTree>
    <p:extLst>
      <p:ext uri="{BB962C8B-B14F-4D97-AF65-F5344CB8AC3E}">
        <p14:creationId xmlns:p14="http://schemas.microsoft.com/office/powerpoint/2010/main" val="168293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animBg="1"/>
      <p:bldP spid="12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コンテンツ プレースホルダー 4" descr="抽象, 挿絵 が含まれている画像&#10;&#10;自動的に生成された説明">
            <a:extLst>
              <a:ext uri="{FF2B5EF4-FFF2-40B4-BE49-F238E27FC236}">
                <a16:creationId xmlns:a16="http://schemas.microsoft.com/office/drawing/2014/main" id="{56F59ECB-52E1-899D-90A0-ABDAC168F8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95245" y="6458048"/>
            <a:ext cx="225864" cy="253051"/>
          </a:xfrm>
        </p:spPr>
      </p:pic>
      <p:pic>
        <p:nvPicPr>
          <p:cNvPr id="123" name="図 122" descr="挿絵 が含まれている画像&#10;&#10;自動的に生成された説明">
            <a:extLst>
              <a:ext uri="{FF2B5EF4-FFF2-40B4-BE49-F238E27FC236}">
                <a16:creationId xmlns:a16="http://schemas.microsoft.com/office/drawing/2014/main" id="{8B3CF052-5486-46A5-EE25-707A0E6C0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926" y="6052668"/>
            <a:ext cx="241325" cy="242364"/>
          </a:xfrm>
          <a:prstGeom prst="rect">
            <a:avLst/>
          </a:prstGeom>
        </p:spPr>
      </p:pic>
      <p:graphicFrame>
        <p:nvGraphicFramePr>
          <p:cNvPr id="4" name="表 4">
            <a:extLst>
              <a:ext uri="{FF2B5EF4-FFF2-40B4-BE49-F238E27FC236}">
                <a16:creationId xmlns:a16="http://schemas.microsoft.com/office/drawing/2014/main" id="{93AFB649-F067-418B-B59E-09FC38AE5633}"/>
              </a:ext>
            </a:extLst>
          </p:cNvPr>
          <p:cNvGraphicFramePr>
            <a:graphicFrameLocks noGrp="1"/>
          </p:cNvGraphicFramePr>
          <p:nvPr/>
        </p:nvGraphicFramePr>
        <p:xfrm>
          <a:off x="251328" y="950672"/>
          <a:ext cx="5427576"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212406">
                  <a:extLst>
                    <a:ext uri="{9D8B030D-6E8A-4147-A177-3AD203B41FA5}">
                      <a16:colId xmlns:a16="http://schemas.microsoft.com/office/drawing/2014/main" val="3891205172"/>
                    </a:ext>
                  </a:extLst>
                </a:gridCol>
                <a:gridCol w="1306269">
                  <a:extLst>
                    <a:ext uri="{9D8B030D-6E8A-4147-A177-3AD203B41FA5}">
                      <a16:colId xmlns:a16="http://schemas.microsoft.com/office/drawing/2014/main" val="4246787698"/>
                    </a:ext>
                  </a:extLst>
                </a:gridCol>
                <a:gridCol w="1087253">
                  <a:extLst>
                    <a:ext uri="{9D8B030D-6E8A-4147-A177-3AD203B41FA5}">
                      <a16:colId xmlns:a16="http://schemas.microsoft.com/office/drawing/2014/main" val="1522047716"/>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の選択</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の選択</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1/2</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044498023"/>
                  </a:ext>
                </a:extLst>
              </a:tr>
              <a:tr h="370840">
                <a:tc>
                  <a:txBody>
                    <a:bodyPr/>
                    <a:lstStyle/>
                    <a:p>
                      <a:r>
                        <a:rPr kumimoji="1" lang="en-US" altLang="ja-JP" sz="1400" dirty="0"/>
                        <a:t>1/3</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493903887"/>
                  </a:ext>
                </a:extLst>
              </a:tr>
              <a:tr h="370840">
                <a:tc>
                  <a:txBody>
                    <a:bodyPr/>
                    <a:lstStyle/>
                    <a:p>
                      <a:r>
                        <a:rPr kumimoji="1" lang="en-US" altLang="ja-JP" sz="1400" dirty="0"/>
                        <a:t>1/4</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24967911"/>
                  </a:ext>
                </a:extLst>
              </a:tr>
              <a:tr h="370840">
                <a:tc>
                  <a:txBody>
                    <a:bodyPr/>
                    <a:lstStyle/>
                    <a:p>
                      <a:r>
                        <a:rPr kumimoji="1" lang="en-US" altLang="ja-JP" sz="1400" dirty="0"/>
                        <a:t>1/5</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889381387"/>
                  </a:ext>
                </a:extLst>
              </a:tr>
              <a:tr h="370840">
                <a:tc>
                  <a:txBody>
                    <a:bodyPr/>
                    <a:lstStyle/>
                    <a:p>
                      <a:r>
                        <a:rPr kumimoji="1" lang="en-US" altLang="ja-JP" sz="1400" dirty="0"/>
                        <a:t>1/6</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090470735"/>
                  </a:ext>
                </a:extLst>
              </a:tr>
              <a:tr h="370840">
                <a:tc>
                  <a:txBody>
                    <a:bodyPr/>
                    <a:lstStyle/>
                    <a:p>
                      <a:r>
                        <a:rPr kumimoji="1" lang="en-US" altLang="ja-JP" sz="1400" dirty="0"/>
                        <a:t>1/7</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1/8</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1/9</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061714466"/>
                  </a:ext>
                </a:extLst>
              </a:tr>
              <a:tr h="370840">
                <a:tc>
                  <a:txBody>
                    <a:bodyPr/>
                    <a:lstStyle/>
                    <a:p>
                      <a:r>
                        <a:rPr kumimoji="1" lang="en-US" altLang="ja-JP" sz="1400" dirty="0"/>
                        <a:t>1/10</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1/11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graphicFrame>
        <p:nvGraphicFramePr>
          <p:cNvPr id="9" name="表 4">
            <a:extLst>
              <a:ext uri="{FF2B5EF4-FFF2-40B4-BE49-F238E27FC236}">
                <a16:creationId xmlns:a16="http://schemas.microsoft.com/office/drawing/2014/main" id="{7423EB7E-3FFE-45C1-86C2-138BCC27D700}"/>
              </a:ext>
            </a:extLst>
          </p:cNvPr>
          <p:cNvGraphicFramePr>
            <a:graphicFrameLocks noGrp="1"/>
          </p:cNvGraphicFramePr>
          <p:nvPr/>
        </p:nvGraphicFramePr>
        <p:xfrm>
          <a:off x="6294389" y="960297"/>
          <a:ext cx="5427576"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212406">
                  <a:extLst>
                    <a:ext uri="{9D8B030D-6E8A-4147-A177-3AD203B41FA5}">
                      <a16:colId xmlns:a16="http://schemas.microsoft.com/office/drawing/2014/main" val="3891205172"/>
                    </a:ext>
                  </a:extLst>
                </a:gridCol>
                <a:gridCol w="1306269">
                  <a:extLst>
                    <a:ext uri="{9D8B030D-6E8A-4147-A177-3AD203B41FA5}">
                      <a16:colId xmlns:a16="http://schemas.microsoft.com/office/drawing/2014/main" val="4246787698"/>
                    </a:ext>
                  </a:extLst>
                </a:gridCol>
                <a:gridCol w="1087253">
                  <a:extLst>
                    <a:ext uri="{9D8B030D-6E8A-4147-A177-3AD203B41FA5}">
                      <a16:colId xmlns:a16="http://schemas.microsoft.com/office/drawing/2014/main" val="1522047716"/>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の選択</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の選択</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2/1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2/2</a:t>
                      </a:r>
                      <a:endParaRPr kumimoji="1" lang="ja-JP" altLang="en-US" sz="1400" dirty="0"/>
                    </a:p>
                  </a:txBody>
                  <a:tcPr/>
                </a:tc>
                <a:tc>
                  <a:txBody>
                    <a:bodyPr/>
                    <a:lstStyle/>
                    <a:p>
                      <a:r>
                        <a:rPr kumimoji="1" lang="en-US" altLang="ja-JP" sz="1400" dirty="0"/>
                        <a:t>X</a:t>
                      </a:r>
                      <a:r>
                        <a:rPr kumimoji="1" lang="ja-JP" altLang="en-US" sz="1400" dirty="0"/>
                        <a:t>’</a:t>
                      </a:r>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044498023"/>
                  </a:ext>
                </a:extLst>
              </a:tr>
              <a:tr h="370840">
                <a:tc>
                  <a:txBody>
                    <a:bodyPr/>
                    <a:lstStyle/>
                    <a:p>
                      <a:r>
                        <a:rPr kumimoji="1" lang="en-US" altLang="ja-JP" sz="1400" dirty="0"/>
                        <a:t>2/3</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1493903887"/>
                  </a:ext>
                </a:extLst>
              </a:tr>
              <a:tr h="370840">
                <a:tc>
                  <a:txBody>
                    <a:bodyPr/>
                    <a:lstStyle/>
                    <a:p>
                      <a:r>
                        <a:rPr kumimoji="1" lang="en-US" altLang="ja-JP" sz="1400" dirty="0"/>
                        <a:t>2/4</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24967911"/>
                  </a:ext>
                </a:extLst>
              </a:tr>
              <a:tr h="370840">
                <a:tc>
                  <a:txBody>
                    <a:bodyPr/>
                    <a:lstStyle/>
                    <a:p>
                      <a:r>
                        <a:rPr kumimoji="1" lang="en-US" altLang="ja-JP" sz="1400" dirty="0"/>
                        <a:t>2/5</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889381387"/>
                  </a:ext>
                </a:extLst>
              </a:tr>
              <a:tr h="370840">
                <a:tc>
                  <a:txBody>
                    <a:bodyPr/>
                    <a:lstStyle/>
                    <a:p>
                      <a:r>
                        <a:rPr kumimoji="1" lang="en-US" altLang="ja-JP" sz="1400" dirty="0"/>
                        <a:t>2/6</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3090470735"/>
                  </a:ext>
                </a:extLst>
              </a:tr>
              <a:tr h="370840">
                <a:tc>
                  <a:txBody>
                    <a:bodyPr/>
                    <a:lstStyle/>
                    <a:p>
                      <a:r>
                        <a:rPr kumimoji="1" lang="en-US" altLang="ja-JP" sz="1400" dirty="0"/>
                        <a:t>2/7</a:t>
                      </a:r>
                      <a:endParaRPr kumimoji="1" lang="ja-JP" altLang="en-US" sz="1400" dirty="0"/>
                    </a:p>
                  </a:txBody>
                  <a:tcPr/>
                </a:tc>
                <a:tc>
                  <a:txBody>
                    <a:bodyPr/>
                    <a:lstStyle/>
                    <a:p>
                      <a:r>
                        <a:rPr kumimoji="1" lang="en-US" altLang="ja-JP" sz="1400" dirty="0"/>
                        <a:t>X</a:t>
                      </a:r>
                      <a:r>
                        <a:rPr kumimoji="1" lang="ja-JP" altLang="en-US" sz="1400" dirty="0"/>
                        <a:t>’</a:t>
                      </a:r>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2/8</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2/9</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3061714466"/>
                  </a:ext>
                </a:extLst>
              </a:tr>
              <a:tr h="370840">
                <a:tc>
                  <a:txBody>
                    <a:bodyPr/>
                    <a:lstStyle/>
                    <a:p>
                      <a:r>
                        <a:rPr kumimoji="1" lang="en-US" altLang="ja-JP" sz="1400" dirty="0"/>
                        <a:t>2/10</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2/11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pic>
        <p:nvPicPr>
          <p:cNvPr id="37" name="図 36" descr="ダイアグラム&#10;&#10;自動的に生成された説明">
            <a:extLst>
              <a:ext uri="{FF2B5EF4-FFF2-40B4-BE49-F238E27FC236}">
                <a16:creationId xmlns:a16="http://schemas.microsoft.com/office/drawing/2014/main" id="{F8B42D12-0307-4E45-B2EB-9C475E9CD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459" y="1357163"/>
            <a:ext cx="304485" cy="272959"/>
          </a:xfrm>
          <a:prstGeom prst="rect">
            <a:avLst/>
          </a:prstGeom>
        </p:spPr>
      </p:pic>
      <p:pic>
        <p:nvPicPr>
          <p:cNvPr id="38" name="図 37" descr="ダイアグラム&#10;&#10;自動的に生成された説明">
            <a:extLst>
              <a:ext uri="{FF2B5EF4-FFF2-40B4-BE49-F238E27FC236}">
                <a16:creationId xmlns:a16="http://schemas.microsoft.com/office/drawing/2014/main" id="{0FA1033F-00C2-4C83-ABF1-4314D09C5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458" y="1763654"/>
            <a:ext cx="304485" cy="272959"/>
          </a:xfrm>
          <a:prstGeom prst="rect">
            <a:avLst/>
          </a:prstGeom>
        </p:spPr>
      </p:pic>
      <p:pic>
        <p:nvPicPr>
          <p:cNvPr id="39" name="図 38" descr="ダイアグラム&#10;&#10;自動的に生成された説明">
            <a:extLst>
              <a:ext uri="{FF2B5EF4-FFF2-40B4-BE49-F238E27FC236}">
                <a16:creationId xmlns:a16="http://schemas.microsoft.com/office/drawing/2014/main" id="{254E87E2-037A-41CB-8DE4-423A1E3F5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978" y="2864847"/>
            <a:ext cx="304485" cy="272959"/>
          </a:xfrm>
          <a:prstGeom prst="rect">
            <a:avLst/>
          </a:prstGeom>
        </p:spPr>
      </p:pic>
      <p:pic>
        <p:nvPicPr>
          <p:cNvPr id="41" name="図 40" descr="ダイアグラム&#10;&#10;自動的に生成された説明">
            <a:extLst>
              <a:ext uri="{FF2B5EF4-FFF2-40B4-BE49-F238E27FC236}">
                <a16:creationId xmlns:a16="http://schemas.microsoft.com/office/drawing/2014/main" id="{945D0BB9-0E1D-4BAE-AEB5-157BC6774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979" y="3591253"/>
            <a:ext cx="304485" cy="272959"/>
          </a:xfrm>
          <a:prstGeom prst="rect">
            <a:avLst/>
          </a:prstGeom>
        </p:spPr>
      </p:pic>
      <p:pic>
        <p:nvPicPr>
          <p:cNvPr id="42" name="図 41" descr="ダイアグラム&#10;&#10;自動的に生成された説明">
            <a:extLst>
              <a:ext uri="{FF2B5EF4-FFF2-40B4-BE49-F238E27FC236}">
                <a16:creationId xmlns:a16="http://schemas.microsoft.com/office/drawing/2014/main" id="{81FDEC2A-0214-409A-8DD3-722FA1E6F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978" y="3978494"/>
            <a:ext cx="304485" cy="272959"/>
          </a:xfrm>
          <a:prstGeom prst="rect">
            <a:avLst/>
          </a:prstGeom>
        </p:spPr>
      </p:pic>
      <p:pic>
        <p:nvPicPr>
          <p:cNvPr id="43" name="図 42" descr="ダイアグラム&#10;&#10;自動的に生成された説明">
            <a:extLst>
              <a:ext uri="{FF2B5EF4-FFF2-40B4-BE49-F238E27FC236}">
                <a16:creationId xmlns:a16="http://schemas.microsoft.com/office/drawing/2014/main" id="{71DC7761-2A5F-48C2-B199-AC3103D05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873" y="5077694"/>
            <a:ext cx="304485" cy="272959"/>
          </a:xfrm>
          <a:prstGeom prst="rect">
            <a:avLst/>
          </a:prstGeom>
        </p:spPr>
      </p:pic>
      <p:pic>
        <p:nvPicPr>
          <p:cNvPr id="44" name="図 43" descr="ダイアグラム&#10;&#10;自動的に生成された説明">
            <a:extLst>
              <a:ext uri="{FF2B5EF4-FFF2-40B4-BE49-F238E27FC236}">
                <a16:creationId xmlns:a16="http://schemas.microsoft.com/office/drawing/2014/main" id="{B3320872-28A5-410E-81B7-2AD8604FEE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718" y="2120355"/>
            <a:ext cx="316687" cy="272959"/>
          </a:xfrm>
          <a:prstGeom prst="rect">
            <a:avLst/>
          </a:prstGeom>
        </p:spPr>
      </p:pic>
      <p:pic>
        <p:nvPicPr>
          <p:cNvPr id="45" name="図 44" descr="ダイアグラム&#10;&#10;自動的に生成された説明">
            <a:extLst>
              <a:ext uri="{FF2B5EF4-FFF2-40B4-BE49-F238E27FC236}">
                <a16:creationId xmlns:a16="http://schemas.microsoft.com/office/drawing/2014/main" id="{941E7311-F73E-4B04-9817-91DE69494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718" y="2464625"/>
            <a:ext cx="316687" cy="272959"/>
          </a:xfrm>
          <a:prstGeom prst="rect">
            <a:avLst/>
          </a:prstGeom>
        </p:spPr>
      </p:pic>
      <p:pic>
        <p:nvPicPr>
          <p:cNvPr id="46" name="図 45" descr="ダイアグラム&#10;&#10;自動的に生成された説明">
            <a:extLst>
              <a:ext uri="{FF2B5EF4-FFF2-40B4-BE49-F238E27FC236}">
                <a16:creationId xmlns:a16="http://schemas.microsoft.com/office/drawing/2014/main" id="{7175C374-0DB3-4BCF-A449-8F68778CDB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114" y="3223420"/>
            <a:ext cx="316687" cy="272959"/>
          </a:xfrm>
          <a:prstGeom prst="rect">
            <a:avLst/>
          </a:prstGeom>
        </p:spPr>
      </p:pic>
      <p:pic>
        <p:nvPicPr>
          <p:cNvPr id="47" name="図 46" descr="ダイアグラム&#10;&#10;自動的に生成された説明">
            <a:extLst>
              <a:ext uri="{FF2B5EF4-FFF2-40B4-BE49-F238E27FC236}">
                <a16:creationId xmlns:a16="http://schemas.microsoft.com/office/drawing/2014/main" id="{B0ED8F19-9FD0-4B3D-8773-066F4C9C2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884" y="4319097"/>
            <a:ext cx="316687" cy="272959"/>
          </a:xfrm>
          <a:prstGeom prst="rect">
            <a:avLst/>
          </a:prstGeom>
        </p:spPr>
      </p:pic>
      <p:pic>
        <p:nvPicPr>
          <p:cNvPr id="48" name="図 47" descr="ダイアグラム&#10;&#10;自動的に生成された説明">
            <a:extLst>
              <a:ext uri="{FF2B5EF4-FFF2-40B4-BE49-F238E27FC236}">
                <a16:creationId xmlns:a16="http://schemas.microsoft.com/office/drawing/2014/main" id="{4D81F461-5A14-4BE5-8931-DC732BCB7D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654" y="4712130"/>
            <a:ext cx="316687" cy="272959"/>
          </a:xfrm>
          <a:prstGeom prst="rect">
            <a:avLst/>
          </a:prstGeom>
        </p:spPr>
      </p:pic>
      <p:pic>
        <p:nvPicPr>
          <p:cNvPr id="50" name="図 49" descr="ダイアグラム&#10;&#10;自動的に生成された説明">
            <a:extLst>
              <a:ext uri="{FF2B5EF4-FFF2-40B4-BE49-F238E27FC236}">
                <a16:creationId xmlns:a16="http://schemas.microsoft.com/office/drawing/2014/main" id="{243992D2-62EF-4DFF-8072-2447EE542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905" y="1406953"/>
            <a:ext cx="304485" cy="272959"/>
          </a:xfrm>
          <a:prstGeom prst="rect">
            <a:avLst/>
          </a:prstGeom>
        </p:spPr>
      </p:pic>
      <p:pic>
        <p:nvPicPr>
          <p:cNvPr id="51" name="図 50" descr="ダイアグラム&#10;&#10;自動的に生成された説明">
            <a:extLst>
              <a:ext uri="{FF2B5EF4-FFF2-40B4-BE49-F238E27FC236}">
                <a16:creationId xmlns:a16="http://schemas.microsoft.com/office/drawing/2014/main" id="{E0AAE219-137C-43BB-8DD2-8606A602A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165" y="1763654"/>
            <a:ext cx="316687" cy="272959"/>
          </a:xfrm>
          <a:prstGeom prst="rect">
            <a:avLst/>
          </a:prstGeom>
        </p:spPr>
      </p:pic>
      <p:pic>
        <p:nvPicPr>
          <p:cNvPr id="52" name="図 51" descr="ダイアグラム&#10;&#10;自動的に生成された説明">
            <a:extLst>
              <a:ext uri="{FF2B5EF4-FFF2-40B4-BE49-F238E27FC236}">
                <a16:creationId xmlns:a16="http://schemas.microsoft.com/office/drawing/2014/main" id="{C3D2304C-77C8-4E61-A2E8-BCEF5556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408" y="2481284"/>
            <a:ext cx="304485" cy="272959"/>
          </a:xfrm>
          <a:prstGeom prst="rect">
            <a:avLst/>
          </a:prstGeom>
        </p:spPr>
      </p:pic>
      <p:pic>
        <p:nvPicPr>
          <p:cNvPr id="53" name="図 52" descr="ダイアグラム&#10;&#10;自動的に生成された説明">
            <a:extLst>
              <a:ext uri="{FF2B5EF4-FFF2-40B4-BE49-F238E27FC236}">
                <a16:creationId xmlns:a16="http://schemas.microsoft.com/office/drawing/2014/main" id="{80AD2686-A55E-4C69-994A-79F7441FE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407" y="2868525"/>
            <a:ext cx="304485" cy="272959"/>
          </a:xfrm>
          <a:prstGeom prst="rect">
            <a:avLst/>
          </a:prstGeom>
        </p:spPr>
      </p:pic>
      <p:pic>
        <p:nvPicPr>
          <p:cNvPr id="54" name="図 53" descr="ダイアグラム&#10;&#10;自動的に生成された説明">
            <a:extLst>
              <a:ext uri="{FF2B5EF4-FFF2-40B4-BE49-F238E27FC236}">
                <a16:creationId xmlns:a16="http://schemas.microsoft.com/office/drawing/2014/main" id="{39B85E8F-2DF8-4593-B8C3-D4806D876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1543" y="2113451"/>
            <a:ext cx="316687" cy="272959"/>
          </a:xfrm>
          <a:prstGeom prst="rect">
            <a:avLst/>
          </a:prstGeom>
        </p:spPr>
      </p:pic>
      <p:pic>
        <p:nvPicPr>
          <p:cNvPr id="55" name="図 54" descr="ダイアグラム&#10;&#10;自動的に生成された説明">
            <a:extLst>
              <a:ext uri="{FF2B5EF4-FFF2-40B4-BE49-F238E27FC236}">
                <a16:creationId xmlns:a16="http://schemas.microsoft.com/office/drawing/2014/main" id="{A0E0D385-34E6-45BF-AB36-1250133A9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945" y="3247296"/>
            <a:ext cx="304485" cy="272959"/>
          </a:xfrm>
          <a:prstGeom prst="rect">
            <a:avLst/>
          </a:prstGeom>
        </p:spPr>
      </p:pic>
      <p:pic>
        <p:nvPicPr>
          <p:cNvPr id="56" name="図 55" descr="ダイアグラム&#10;&#10;自動的に生成された説明">
            <a:extLst>
              <a:ext uri="{FF2B5EF4-FFF2-40B4-BE49-F238E27FC236}">
                <a16:creationId xmlns:a16="http://schemas.microsoft.com/office/drawing/2014/main" id="{386A3634-AFF4-44B9-8EBA-E49DB8F5B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946" y="3973702"/>
            <a:ext cx="304485" cy="272959"/>
          </a:xfrm>
          <a:prstGeom prst="rect">
            <a:avLst/>
          </a:prstGeom>
        </p:spPr>
      </p:pic>
      <p:pic>
        <p:nvPicPr>
          <p:cNvPr id="57" name="図 56" descr="ダイアグラム&#10;&#10;自動的に生成された説明">
            <a:extLst>
              <a:ext uri="{FF2B5EF4-FFF2-40B4-BE49-F238E27FC236}">
                <a16:creationId xmlns:a16="http://schemas.microsoft.com/office/drawing/2014/main" id="{067AD35F-2C68-4C41-B86D-61CAB256A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945" y="4360943"/>
            <a:ext cx="304485" cy="272959"/>
          </a:xfrm>
          <a:prstGeom prst="rect">
            <a:avLst/>
          </a:prstGeom>
        </p:spPr>
      </p:pic>
      <p:pic>
        <p:nvPicPr>
          <p:cNvPr id="58" name="図 57" descr="ダイアグラム&#10;&#10;自動的に生成された説明">
            <a:extLst>
              <a:ext uri="{FF2B5EF4-FFF2-40B4-BE49-F238E27FC236}">
                <a16:creationId xmlns:a16="http://schemas.microsoft.com/office/drawing/2014/main" id="{2B08BA22-200D-479F-8638-8CE0F4476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1081" y="3605869"/>
            <a:ext cx="316687" cy="272959"/>
          </a:xfrm>
          <a:prstGeom prst="rect">
            <a:avLst/>
          </a:prstGeom>
        </p:spPr>
      </p:pic>
      <p:pic>
        <p:nvPicPr>
          <p:cNvPr id="59" name="図 58" descr="ダイアグラム&#10;&#10;自動的に生成された説明">
            <a:extLst>
              <a:ext uri="{FF2B5EF4-FFF2-40B4-BE49-F238E27FC236}">
                <a16:creationId xmlns:a16="http://schemas.microsoft.com/office/drawing/2014/main" id="{2413D11F-4B69-407E-8915-53DCE8FF8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539" y="5058810"/>
            <a:ext cx="304485" cy="272959"/>
          </a:xfrm>
          <a:prstGeom prst="rect">
            <a:avLst/>
          </a:prstGeom>
        </p:spPr>
      </p:pic>
      <p:pic>
        <p:nvPicPr>
          <p:cNvPr id="60" name="図 59" descr="ダイアグラム&#10;&#10;自動的に生成された説明">
            <a:extLst>
              <a:ext uri="{FF2B5EF4-FFF2-40B4-BE49-F238E27FC236}">
                <a16:creationId xmlns:a16="http://schemas.microsoft.com/office/drawing/2014/main" id="{3ADD0EBD-9A6D-4563-9C59-F11D25754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8320" y="4693246"/>
            <a:ext cx="316687" cy="272959"/>
          </a:xfrm>
          <a:prstGeom prst="rect">
            <a:avLst/>
          </a:prstGeom>
        </p:spPr>
      </p:pic>
      <p:pic>
        <p:nvPicPr>
          <p:cNvPr id="61" name="図 60" descr="ダイアグラム&#10;&#10;自動的に生成された説明">
            <a:extLst>
              <a:ext uri="{FF2B5EF4-FFF2-40B4-BE49-F238E27FC236}">
                <a16:creationId xmlns:a16="http://schemas.microsoft.com/office/drawing/2014/main" id="{382815F4-C76C-4D76-AE16-EBC727205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046" y="1383624"/>
            <a:ext cx="304485" cy="272959"/>
          </a:xfrm>
          <a:prstGeom prst="rect">
            <a:avLst/>
          </a:prstGeom>
        </p:spPr>
      </p:pic>
      <p:pic>
        <p:nvPicPr>
          <p:cNvPr id="62" name="図 61" descr="ダイアグラム&#10;&#10;自動的に生成された説明">
            <a:extLst>
              <a:ext uri="{FF2B5EF4-FFF2-40B4-BE49-F238E27FC236}">
                <a16:creationId xmlns:a16="http://schemas.microsoft.com/office/drawing/2014/main" id="{43F92F94-903C-4F22-95A6-036FCFBED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3306" y="1740325"/>
            <a:ext cx="316687" cy="272959"/>
          </a:xfrm>
          <a:prstGeom prst="rect">
            <a:avLst/>
          </a:prstGeom>
        </p:spPr>
      </p:pic>
      <p:pic>
        <p:nvPicPr>
          <p:cNvPr id="63" name="図 62" descr="ダイアグラム&#10;&#10;自動的に生成された説明">
            <a:extLst>
              <a:ext uri="{FF2B5EF4-FFF2-40B4-BE49-F238E27FC236}">
                <a16:creationId xmlns:a16="http://schemas.microsoft.com/office/drawing/2014/main" id="{95C2C75E-6C7F-4AE5-AEBC-517EBA07A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584" y="2107924"/>
            <a:ext cx="304485" cy="272959"/>
          </a:xfrm>
          <a:prstGeom prst="rect">
            <a:avLst/>
          </a:prstGeom>
        </p:spPr>
      </p:pic>
      <p:pic>
        <p:nvPicPr>
          <p:cNvPr id="64" name="図 63" descr="ダイアグラム&#10;&#10;自動的に生成された説明">
            <a:extLst>
              <a:ext uri="{FF2B5EF4-FFF2-40B4-BE49-F238E27FC236}">
                <a16:creationId xmlns:a16="http://schemas.microsoft.com/office/drawing/2014/main" id="{399B0DE6-7A25-4FA8-827D-B3A0EF7B36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2844" y="2464625"/>
            <a:ext cx="316687" cy="272959"/>
          </a:xfrm>
          <a:prstGeom prst="rect">
            <a:avLst/>
          </a:prstGeom>
        </p:spPr>
      </p:pic>
      <p:pic>
        <p:nvPicPr>
          <p:cNvPr id="65" name="図 64" descr="ダイアグラム&#10;&#10;自動的に生成された説明">
            <a:extLst>
              <a:ext uri="{FF2B5EF4-FFF2-40B4-BE49-F238E27FC236}">
                <a16:creationId xmlns:a16="http://schemas.microsoft.com/office/drawing/2014/main" id="{5EDA3D3E-0E7D-41E2-AFFF-5432E8075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09" y="2834809"/>
            <a:ext cx="304485" cy="272959"/>
          </a:xfrm>
          <a:prstGeom prst="rect">
            <a:avLst/>
          </a:prstGeom>
        </p:spPr>
      </p:pic>
      <p:pic>
        <p:nvPicPr>
          <p:cNvPr id="66" name="図 65" descr="ダイアグラム&#10;&#10;自動的に生成された説明">
            <a:extLst>
              <a:ext uri="{FF2B5EF4-FFF2-40B4-BE49-F238E27FC236}">
                <a16:creationId xmlns:a16="http://schemas.microsoft.com/office/drawing/2014/main" id="{75F6F10B-282D-42E8-B57F-AD5CF458BB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08" y="3222050"/>
            <a:ext cx="304485" cy="272959"/>
          </a:xfrm>
          <a:prstGeom prst="rect">
            <a:avLst/>
          </a:prstGeom>
        </p:spPr>
      </p:pic>
      <p:pic>
        <p:nvPicPr>
          <p:cNvPr id="67" name="図 66" descr="ダイアグラム&#10;&#10;自動的に生成された説明">
            <a:extLst>
              <a:ext uri="{FF2B5EF4-FFF2-40B4-BE49-F238E27FC236}">
                <a16:creationId xmlns:a16="http://schemas.microsoft.com/office/drawing/2014/main" id="{D8A69133-413D-4932-AFC4-B8394FDA1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046" y="3600821"/>
            <a:ext cx="304485" cy="272959"/>
          </a:xfrm>
          <a:prstGeom prst="rect">
            <a:avLst/>
          </a:prstGeom>
        </p:spPr>
      </p:pic>
      <p:pic>
        <p:nvPicPr>
          <p:cNvPr id="68" name="図 67" descr="ダイアグラム&#10;&#10;自動的に生成された説明">
            <a:extLst>
              <a:ext uri="{FF2B5EF4-FFF2-40B4-BE49-F238E27FC236}">
                <a16:creationId xmlns:a16="http://schemas.microsoft.com/office/drawing/2014/main" id="{03F9A4B3-0BC6-430C-A27B-5B93CF759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3342" y="3964363"/>
            <a:ext cx="316687" cy="272959"/>
          </a:xfrm>
          <a:prstGeom prst="rect">
            <a:avLst/>
          </a:prstGeom>
        </p:spPr>
      </p:pic>
      <p:pic>
        <p:nvPicPr>
          <p:cNvPr id="69" name="図 68" descr="ダイアグラム&#10;&#10;自動的に生成された説明">
            <a:extLst>
              <a:ext uri="{FF2B5EF4-FFF2-40B4-BE49-F238E27FC236}">
                <a16:creationId xmlns:a16="http://schemas.microsoft.com/office/drawing/2014/main" id="{469AF385-6B10-4E9D-ACD0-B058989B0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585" y="4681993"/>
            <a:ext cx="304485" cy="272959"/>
          </a:xfrm>
          <a:prstGeom prst="rect">
            <a:avLst/>
          </a:prstGeom>
        </p:spPr>
      </p:pic>
      <p:pic>
        <p:nvPicPr>
          <p:cNvPr id="70" name="図 69" descr="ダイアグラム&#10;&#10;自動的に生成された説明">
            <a:extLst>
              <a:ext uri="{FF2B5EF4-FFF2-40B4-BE49-F238E27FC236}">
                <a16:creationId xmlns:a16="http://schemas.microsoft.com/office/drawing/2014/main" id="{8F854518-8FDF-46D8-97D3-055821AA39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584" y="5069234"/>
            <a:ext cx="304485" cy="272959"/>
          </a:xfrm>
          <a:prstGeom prst="rect">
            <a:avLst/>
          </a:prstGeom>
        </p:spPr>
      </p:pic>
      <p:pic>
        <p:nvPicPr>
          <p:cNvPr id="71" name="図 70" descr="ダイアグラム&#10;&#10;自動的に生成された説明">
            <a:extLst>
              <a:ext uri="{FF2B5EF4-FFF2-40B4-BE49-F238E27FC236}">
                <a16:creationId xmlns:a16="http://schemas.microsoft.com/office/drawing/2014/main" id="{890918D0-AE6C-42B2-ADA1-95DFDB3648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6720" y="4314160"/>
            <a:ext cx="316687" cy="272959"/>
          </a:xfrm>
          <a:prstGeom prst="rect">
            <a:avLst/>
          </a:prstGeom>
        </p:spPr>
      </p:pic>
      <p:pic>
        <p:nvPicPr>
          <p:cNvPr id="72" name="図 71" descr="ダイアグラム&#10;&#10;自動的に生成された説明">
            <a:extLst>
              <a:ext uri="{FF2B5EF4-FFF2-40B4-BE49-F238E27FC236}">
                <a16:creationId xmlns:a16="http://schemas.microsoft.com/office/drawing/2014/main" id="{5C5FD324-4993-4B74-A86C-ABF6EA003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992" y="1383624"/>
            <a:ext cx="316687" cy="272959"/>
          </a:xfrm>
          <a:prstGeom prst="rect">
            <a:avLst/>
          </a:prstGeom>
        </p:spPr>
      </p:pic>
      <p:pic>
        <p:nvPicPr>
          <p:cNvPr id="73" name="図 72" descr="ダイアグラム&#10;&#10;自動的に生成された説明">
            <a:extLst>
              <a:ext uri="{FF2B5EF4-FFF2-40B4-BE49-F238E27FC236}">
                <a16:creationId xmlns:a16="http://schemas.microsoft.com/office/drawing/2014/main" id="{EF21CB51-3CED-4BCE-A961-EE4828CA0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270" y="1751223"/>
            <a:ext cx="304485" cy="272959"/>
          </a:xfrm>
          <a:prstGeom prst="rect">
            <a:avLst/>
          </a:prstGeom>
        </p:spPr>
      </p:pic>
      <p:pic>
        <p:nvPicPr>
          <p:cNvPr id="74" name="図 73" descr="ダイアグラム&#10;&#10;自動的に生成された説明">
            <a:extLst>
              <a:ext uri="{FF2B5EF4-FFF2-40B4-BE49-F238E27FC236}">
                <a16:creationId xmlns:a16="http://schemas.microsoft.com/office/drawing/2014/main" id="{8CC5F64E-A190-43DE-914B-B363C2E17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5530" y="2107924"/>
            <a:ext cx="316687" cy="272959"/>
          </a:xfrm>
          <a:prstGeom prst="rect">
            <a:avLst/>
          </a:prstGeom>
        </p:spPr>
      </p:pic>
      <p:pic>
        <p:nvPicPr>
          <p:cNvPr id="75" name="図 74" descr="ダイアグラム&#10;&#10;自動的に生成された説明">
            <a:extLst>
              <a:ext uri="{FF2B5EF4-FFF2-40B4-BE49-F238E27FC236}">
                <a16:creationId xmlns:a16="http://schemas.microsoft.com/office/drawing/2014/main" id="{7D24C846-3E57-4D52-AE7E-104EF4E940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991" y="2492683"/>
            <a:ext cx="316687" cy="272959"/>
          </a:xfrm>
          <a:prstGeom prst="rect">
            <a:avLst/>
          </a:prstGeom>
        </p:spPr>
      </p:pic>
      <p:pic>
        <p:nvPicPr>
          <p:cNvPr id="76" name="図 75" descr="ダイアグラム&#10;&#10;自動的に生成された説明">
            <a:extLst>
              <a:ext uri="{FF2B5EF4-FFF2-40B4-BE49-F238E27FC236}">
                <a16:creationId xmlns:a16="http://schemas.microsoft.com/office/drawing/2014/main" id="{5A25726A-5FAC-41EE-ABB9-7C67F3D87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5530" y="2864847"/>
            <a:ext cx="304485" cy="272959"/>
          </a:xfrm>
          <a:prstGeom prst="rect">
            <a:avLst/>
          </a:prstGeom>
        </p:spPr>
      </p:pic>
      <p:pic>
        <p:nvPicPr>
          <p:cNvPr id="77" name="図 76" descr="ダイアグラム&#10;&#10;自動的に生成された説明">
            <a:extLst>
              <a:ext uri="{FF2B5EF4-FFF2-40B4-BE49-F238E27FC236}">
                <a16:creationId xmlns:a16="http://schemas.microsoft.com/office/drawing/2014/main" id="{DB464B5F-614C-40A4-9884-D31D755F2F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1314" y="3259010"/>
            <a:ext cx="316687" cy="272959"/>
          </a:xfrm>
          <a:prstGeom prst="rect">
            <a:avLst/>
          </a:prstGeom>
        </p:spPr>
      </p:pic>
      <p:pic>
        <p:nvPicPr>
          <p:cNvPr id="78" name="図 77" descr="ダイアグラム&#10;&#10;自動的に生成された説明">
            <a:extLst>
              <a:ext uri="{FF2B5EF4-FFF2-40B4-BE49-F238E27FC236}">
                <a16:creationId xmlns:a16="http://schemas.microsoft.com/office/drawing/2014/main" id="{1C5BDA33-A100-4D21-9FC2-06A752A58C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9428" y="3955879"/>
            <a:ext cx="316687" cy="272959"/>
          </a:xfrm>
          <a:prstGeom prst="rect">
            <a:avLst/>
          </a:prstGeom>
        </p:spPr>
      </p:pic>
      <p:pic>
        <p:nvPicPr>
          <p:cNvPr id="79" name="図 78" descr="ダイアグラム&#10;&#10;自動的に生成された説明">
            <a:extLst>
              <a:ext uri="{FF2B5EF4-FFF2-40B4-BE49-F238E27FC236}">
                <a16:creationId xmlns:a16="http://schemas.microsoft.com/office/drawing/2014/main" id="{72E5EAA2-56D8-4ABA-8308-49590D956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270" y="4712130"/>
            <a:ext cx="316687" cy="272959"/>
          </a:xfrm>
          <a:prstGeom prst="rect">
            <a:avLst/>
          </a:prstGeom>
        </p:spPr>
      </p:pic>
      <p:pic>
        <p:nvPicPr>
          <p:cNvPr id="80" name="図 79" descr="ダイアグラム&#10;&#10;自動的に生成された説明">
            <a:extLst>
              <a:ext uri="{FF2B5EF4-FFF2-40B4-BE49-F238E27FC236}">
                <a16:creationId xmlns:a16="http://schemas.microsoft.com/office/drawing/2014/main" id="{B208DB25-1E19-4596-8AE2-619E4837B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9043" y="5077693"/>
            <a:ext cx="316687" cy="272959"/>
          </a:xfrm>
          <a:prstGeom prst="rect">
            <a:avLst/>
          </a:prstGeom>
        </p:spPr>
      </p:pic>
      <p:pic>
        <p:nvPicPr>
          <p:cNvPr id="81" name="図 80" descr="ダイアグラム&#10;&#10;自動的に生成された説明">
            <a:extLst>
              <a:ext uri="{FF2B5EF4-FFF2-40B4-BE49-F238E27FC236}">
                <a16:creationId xmlns:a16="http://schemas.microsoft.com/office/drawing/2014/main" id="{24EBEDCD-1D07-412B-BF52-C94A754D0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5015" y="3594008"/>
            <a:ext cx="304485" cy="272959"/>
          </a:xfrm>
          <a:prstGeom prst="rect">
            <a:avLst/>
          </a:prstGeom>
        </p:spPr>
      </p:pic>
      <p:pic>
        <p:nvPicPr>
          <p:cNvPr id="82" name="図 81" descr="ダイアグラム&#10;&#10;自動的に生成された説明">
            <a:extLst>
              <a:ext uri="{FF2B5EF4-FFF2-40B4-BE49-F238E27FC236}">
                <a16:creationId xmlns:a16="http://schemas.microsoft.com/office/drawing/2014/main" id="{401560BD-44C0-4BA0-9D00-E23D6E459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3018" y="4353942"/>
            <a:ext cx="304485" cy="272959"/>
          </a:xfrm>
          <a:prstGeom prst="rect">
            <a:avLst/>
          </a:prstGeom>
        </p:spPr>
      </p:pic>
      <p:pic>
        <p:nvPicPr>
          <p:cNvPr id="5" name="図 4" descr="皿の上の食べ物&#10;&#10;中程度の精度で自動的に生成された説明">
            <a:extLst>
              <a:ext uri="{FF2B5EF4-FFF2-40B4-BE49-F238E27FC236}">
                <a16:creationId xmlns:a16="http://schemas.microsoft.com/office/drawing/2014/main" id="{0836C708-0F69-41A7-50E6-027907CD22E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791972" y="1360552"/>
            <a:ext cx="384788" cy="272959"/>
          </a:xfrm>
          <a:prstGeom prst="rect">
            <a:avLst/>
          </a:prstGeom>
        </p:spPr>
      </p:pic>
      <p:pic>
        <p:nvPicPr>
          <p:cNvPr id="6" name="図 5" descr="皿の上の食べ物&#10;&#10;中程度の精度で自動的に生成された説明">
            <a:extLst>
              <a:ext uri="{FF2B5EF4-FFF2-40B4-BE49-F238E27FC236}">
                <a16:creationId xmlns:a16="http://schemas.microsoft.com/office/drawing/2014/main" id="{A2BC0CDA-6028-5E20-97EE-7568BCB576B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1645" y="2462406"/>
            <a:ext cx="384788" cy="272959"/>
          </a:xfrm>
          <a:prstGeom prst="rect">
            <a:avLst/>
          </a:prstGeom>
        </p:spPr>
      </p:pic>
      <p:pic>
        <p:nvPicPr>
          <p:cNvPr id="7" name="図 6" descr="皿の上の食べ物&#10;&#10;中程度の精度で自動的に生成された説明">
            <a:extLst>
              <a:ext uri="{FF2B5EF4-FFF2-40B4-BE49-F238E27FC236}">
                <a16:creationId xmlns:a16="http://schemas.microsoft.com/office/drawing/2014/main" id="{186CF708-C89C-DE15-61DB-A29FF80A6AD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9665" y="3221198"/>
            <a:ext cx="384788" cy="272959"/>
          </a:xfrm>
          <a:prstGeom prst="rect">
            <a:avLst/>
          </a:prstGeom>
        </p:spPr>
      </p:pic>
      <p:pic>
        <p:nvPicPr>
          <p:cNvPr id="8" name="図 7" descr="皿の上の食べ物&#10;&#10;中程度の精度で自動的に生成された説明">
            <a:extLst>
              <a:ext uri="{FF2B5EF4-FFF2-40B4-BE49-F238E27FC236}">
                <a16:creationId xmlns:a16="http://schemas.microsoft.com/office/drawing/2014/main" id="{D1076096-6E86-4CB8-E482-0B265BD5CFD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8060" y="4028118"/>
            <a:ext cx="384788" cy="272959"/>
          </a:xfrm>
          <a:prstGeom prst="rect">
            <a:avLst/>
          </a:prstGeom>
        </p:spPr>
      </p:pic>
      <p:pic>
        <p:nvPicPr>
          <p:cNvPr id="10" name="図 9" descr="皿の上の食べ物&#10;&#10;中程度の精度で自動的に生成された説明">
            <a:extLst>
              <a:ext uri="{FF2B5EF4-FFF2-40B4-BE49-F238E27FC236}">
                <a16:creationId xmlns:a16="http://schemas.microsoft.com/office/drawing/2014/main" id="{13E1DCD2-CDFF-1FDD-2804-4B663DBFFE8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27687" y="4692259"/>
            <a:ext cx="384788" cy="272959"/>
          </a:xfrm>
          <a:prstGeom prst="rect">
            <a:avLst/>
          </a:prstGeom>
        </p:spPr>
      </p:pic>
      <p:pic>
        <p:nvPicPr>
          <p:cNvPr id="11" name="図 10" descr="皿の上の食べ物&#10;&#10;中程度の精度で自動的に生成された説明">
            <a:extLst>
              <a:ext uri="{FF2B5EF4-FFF2-40B4-BE49-F238E27FC236}">
                <a16:creationId xmlns:a16="http://schemas.microsoft.com/office/drawing/2014/main" id="{4B44C54A-A70A-EBD5-26D0-CCA1422E28E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27687" y="4360943"/>
            <a:ext cx="384788" cy="272959"/>
          </a:xfrm>
          <a:prstGeom prst="rect">
            <a:avLst/>
          </a:prstGeom>
        </p:spPr>
      </p:pic>
      <p:pic>
        <p:nvPicPr>
          <p:cNvPr id="12" name="図 11" descr="グラフ が含まれている画像&#10;&#10;自動的に生成された説明">
            <a:extLst>
              <a:ext uri="{FF2B5EF4-FFF2-40B4-BE49-F238E27FC236}">
                <a16:creationId xmlns:a16="http://schemas.microsoft.com/office/drawing/2014/main" id="{FFF62CC1-F603-6E8D-7BDB-6E98A629F10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33280" y="1731037"/>
            <a:ext cx="319752" cy="272959"/>
          </a:xfrm>
          <a:prstGeom prst="rect">
            <a:avLst/>
          </a:prstGeom>
        </p:spPr>
      </p:pic>
      <p:pic>
        <p:nvPicPr>
          <p:cNvPr id="13" name="図 12" descr="グラフ が含まれている画像&#10;&#10;自動的に生成された説明">
            <a:extLst>
              <a:ext uri="{FF2B5EF4-FFF2-40B4-BE49-F238E27FC236}">
                <a16:creationId xmlns:a16="http://schemas.microsoft.com/office/drawing/2014/main" id="{57AF72DA-5EE2-EC7E-3BD7-AF8E3B5AFFD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2104818"/>
            <a:ext cx="319752" cy="272959"/>
          </a:xfrm>
          <a:prstGeom prst="rect">
            <a:avLst/>
          </a:prstGeom>
        </p:spPr>
      </p:pic>
      <p:pic>
        <p:nvPicPr>
          <p:cNvPr id="14" name="図 13" descr="グラフ が含まれている画像&#10;&#10;自動的に生成された説明">
            <a:extLst>
              <a:ext uri="{FF2B5EF4-FFF2-40B4-BE49-F238E27FC236}">
                <a16:creationId xmlns:a16="http://schemas.microsoft.com/office/drawing/2014/main" id="{067CBFAF-9773-7F7F-3673-E41C452EC46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2834807"/>
            <a:ext cx="319752" cy="272959"/>
          </a:xfrm>
          <a:prstGeom prst="rect">
            <a:avLst/>
          </a:prstGeom>
        </p:spPr>
      </p:pic>
      <p:pic>
        <p:nvPicPr>
          <p:cNvPr id="15" name="図 14" descr="グラフ が含まれている画像&#10;&#10;自動的に生成された説明">
            <a:extLst>
              <a:ext uri="{FF2B5EF4-FFF2-40B4-BE49-F238E27FC236}">
                <a16:creationId xmlns:a16="http://schemas.microsoft.com/office/drawing/2014/main" id="{456DD425-657C-9683-E61B-8632B5EF057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60205" y="3594108"/>
            <a:ext cx="319752" cy="272959"/>
          </a:xfrm>
          <a:prstGeom prst="rect">
            <a:avLst/>
          </a:prstGeom>
        </p:spPr>
      </p:pic>
      <p:pic>
        <p:nvPicPr>
          <p:cNvPr id="21" name="図 20" descr="グラフ が含まれている画像&#10;&#10;自動的に生成された説明">
            <a:extLst>
              <a:ext uri="{FF2B5EF4-FFF2-40B4-BE49-F238E27FC236}">
                <a16:creationId xmlns:a16="http://schemas.microsoft.com/office/drawing/2014/main" id="{4892390C-BBA2-1332-54BC-71C4DB6859B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5055615"/>
            <a:ext cx="319752" cy="272959"/>
          </a:xfrm>
          <a:prstGeom prst="rect">
            <a:avLst/>
          </a:prstGeom>
        </p:spPr>
      </p:pic>
      <p:pic>
        <p:nvPicPr>
          <p:cNvPr id="22" name="図 21" descr="皿の上の食べ物&#10;&#10;中程度の精度で自動的に生成された説明">
            <a:extLst>
              <a:ext uri="{FF2B5EF4-FFF2-40B4-BE49-F238E27FC236}">
                <a16:creationId xmlns:a16="http://schemas.microsoft.com/office/drawing/2014/main" id="{A1F55914-B066-2556-5551-770062E0D70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16094" y="1740324"/>
            <a:ext cx="384788" cy="272959"/>
          </a:xfrm>
          <a:prstGeom prst="rect">
            <a:avLst/>
          </a:prstGeom>
        </p:spPr>
      </p:pic>
      <p:pic>
        <p:nvPicPr>
          <p:cNvPr id="23" name="図 22" descr="皿の上の食べ物&#10;&#10;中程度の精度で自動的に生成された説明">
            <a:extLst>
              <a:ext uri="{FF2B5EF4-FFF2-40B4-BE49-F238E27FC236}">
                <a16:creationId xmlns:a16="http://schemas.microsoft.com/office/drawing/2014/main" id="{76B2A274-7515-6B8C-A8AF-3A6A3F16DA6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28297" y="2834808"/>
            <a:ext cx="384788" cy="272959"/>
          </a:xfrm>
          <a:prstGeom prst="rect">
            <a:avLst/>
          </a:prstGeom>
        </p:spPr>
      </p:pic>
      <p:pic>
        <p:nvPicPr>
          <p:cNvPr id="24" name="図 23" descr="皿の上の食べ物&#10;&#10;中程度の精度で自動的に生成された説明">
            <a:extLst>
              <a:ext uri="{FF2B5EF4-FFF2-40B4-BE49-F238E27FC236}">
                <a16:creationId xmlns:a16="http://schemas.microsoft.com/office/drawing/2014/main" id="{787F5745-CDA0-0D8A-8974-AB57641CCEE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3753" y="3600821"/>
            <a:ext cx="384788" cy="272959"/>
          </a:xfrm>
          <a:prstGeom prst="rect">
            <a:avLst/>
          </a:prstGeom>
        </p:spPr>
      </p:pic>
      <p:pic>
        <p:nvPicPr>
          <p:cNvPr id="25" name="図 24" descr="皿の上の食べ物&#10;&#10;中程度の精度で自動的に生成された説明">
            <a:extLst>
              <a:ext uri="{FF2B5EF4-FFF2-40B4-BE49-F238E27FC236}">
                <a16:creationId xmlns:a16="http://schemas.microsoft.com/office/drawing/2014/main" id="{E554693A-E1E5-F08D-7EC3-85941F4EFF6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6907" y="3973702"/>
            <a:ext cx="384788" cy="272959"/>
          </a:xfrm>
          <a:prstGeom prst="rect">
            <a:avLst/>
          </a:prstGeom>
        </p:spPr>
      </p:pic>
      <p:pic>
        <p:nvPicPr>
          <p:cNvPr id="26" name="図 25" descr="皿の上の食べ物&#10;&#10;中程度の精度で自動的に生成された説明">
            <a:extLst>
              <a:ext uri="{FF2B5EF4-FFF2-40B4-BE49-F238E27FC236}">
                <a16:creationId xmlns:a16="http://schemas.microsoft.com/office/drawing/2014/main" id="{B771F459-0F60-0C50-AB74-85C927A6FBA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3753" y="1378067"/>
            <a:ext cx="384788" cy="272959"/>
          </a:xfrm>
          <a:prstGeom prst="rect">
            <a:avLst/>
          </a:prstGeom>
        </p:spPr>
      </p:pic>
      <p:pic>
        <p:nvPicPr>
          <p:cNvPr id="27" name="図 26" descr="皿の上の食べ物&#10;&#10;中程度の精度で自動的に生成された説明">
            <a:extLst>
              <a:ext uri="{FF2B5EF4-FFF2-40B4-BE49-F238E27FC236}">
                <a16:creationId xmlns:a16="http://schemas.microsoft.com/office/drawing/2014/main" id="{18CF823D-525E-EABA-DFD4-2AFDF320773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193247" y="1740324"/>
            <a:ext cx="384788" cy="272959"/>
          </a:xfrm>
          <a:prstGeom prst="rect">
            <a:avLst/>
          </a:prstGeom>
        </p:spPr>
      </p:pic>
      <p:pic>
        <p:nvPicPr>
          <p:cNvPr id="28" name="図 27" descr="皿の上の食べ物&#10;&#10;中程度の精度で自動的に生成された説明">
            <a:extLst>
              <a:ext uri="{FF2B5EF4-FFF2-40B4-BE49-F238E27FC236}">
                <a16:creationId xmlns:a16="http://schemas.microsoft.com/office/drawing/2014/main" id="{E7174E07-AD23-2F0B-5681-AC43B57E2CF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05450" y="2834808"/>
            <a:ext cx="384788" cy="272959"/>
          </a:xfrm>
          <a:prstGeom prst="rect">
            <a:avLst/>
          </a:prstGeom>
        </p:spPr>
      </p:pic>
      <p:pic>
        <p:nvPicPr>
          <p:cNvPr id="29" name="図 28" descr="皿の上の食べ物&#10;&#10;中程度の精度で自動的に生成された説明">
            <a:extLst>
              <a:ext uri="{FF2B5EF4-FFF2-40B4-BE49-F238E27FC236}">
                <a16:creationId xmlns:a16="http://schemas.microsoft.com/office/drawing/2014/main" id="{625A961E-A015-007A-52CA-F9E8D9E4A77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0906" y="3600821"/>
            <a:ext cx="384788" cy="272959"/>
          </a:xfrm>
          <a:prstGeom prst="rect">
            <a:avLst/>
          </a:prstGeom>
        </p:spPr>
      </p:pic>
      <p:pic>
        <p:nvPicPr>
          <p:cNvPr id="30" name="図 29" descr="皿の上の食べ物&#10;&#10;中程度の精度で自動的に生成された説明">
            <a:extLst>
              <a:ext uri="{FF2B5EF4-FFF2-40B4-BE49-F238E27FC236}">
                <a16:creationId xmlns:a16="http://schemas.microsoft.com/office/drawing/2014/main" id="{86832A5A-043A-056E-5F21-1102C1D999A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4060" y="3973702"/>
            <a:ext cx="384788" cy="272959"/>
          </a:xfrm>
          <a:prstGeom prst="rect">
            <a:avLst/>
          </a:prstGeom>
        </p:spPr>
      </p:pic>
      <p:pic>
        <p:nvPicPr>
          <p:cNvPr id="31" name="図 30" descr="皿の上の食べ物&#10;&#10;中程度の精度で自動的に生成された説明">
            <a:extLst>
              <a:ext uri="{FF2B5EF4-FFF2-40B4-BE49-F238E27FC236}">
                <a16:creationId xmlns:a16="http://schemas.microsoft.com/office/drawing/2014/main" id="{BC2FEF95-3126-F306-95F7-DC6E9DED2D3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0906" y="1378067"/>
            <a:ext cx="384788" cy="272959"/>
          </a:xfrm>
          <a:prstGeom prst="rect">
            <a:avLst/>
          </a:prstGeom>
        </p:spPr>
      </p:pic>
      <p:pic>
        <p:nvPicPr>
          <p:cNvPr id="32" name="図 31" descr="皿の上の食べ物&#10;&#10;中程度の精度で自動的に生成された説明">
            <a:extLst>
              <a:ext uri="{FF2B5EF4-FFF2-40B4-BE49-F238E27FC236}">
                <a16:creationId xmlns:a16="http://schemas.microsoft.com/office/drawing/2014/main" id="{149BB1B1-65A3-05F9-D471-18985471E3D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38675" y="1360552"/>
            <a:ext cx="384788" cy="272959"/>
          </a:xfrm>
          <a:prstGeom prst="rect">
            <a:avLst/>
          </a:prstGeom>
        </p:spPr>
      </p:pic>
      <p:pic>
        <p:nvPicPr>
          <p:cNvPr id="33" name="図 32" descr="皿の上の食べ物&#10;&#10;中程度の精度で自動的に生成された説明">
            <a:extLst>
              <a:ext uri="{FF2B5EF4-FFF2-40B4-BE49-F238E27FC236}">
                <a16:creationId xmlns:a16="http://schemas.microsoft.com/office/drawing/2014/main" id="{34D9610D-E98A-735C-0E62-D21261C74F2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66368" y="3221198"/>
            <a:ext cx="384788" cy="272959"/>
          </a:xfrm>
          <a:prstGeom prst="rect">
            <a:avLst/>
          </a:prstGeom>
        </p:spPr>
      </p:pic>
      <p:pic>
        <p:nvPicPr>
          <p:cNvPr id="34" name="図 33" descr="皿の上の食べ物&#10;&#10;中程度の精度で自動的に生成された説明">
            <a:extLst>
              <a:ext uri="{FF2B5EF4-FFF2-40B4-BE49-F238E27FC236}">
                <a16:creationId xmlns:a16="http://schemas.microsoft.com/office/drawing/2014/main" id="{0F68F214-29F3-BE57-5864-075C0CCF033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64763" y="4028118"/>
            <a:ext cx="384788" cy="272959"/>
          </a:xfrm>
          <a:prstGeom prst="rect">
            <a:avLst/>
          </a:prstGeom>
        </p:spPr>
      </p:pic>
      <p:pic>
        <p:nvPicPr>
          <p:cNvPr id="35" name="図 34" descr="皿の上の食べ物&#10;&#10;中程度の精度で自動的に生成された説明">
            <a:extLst>
              <a:ext uri="{FF2B5EF4-FFF2-40B4-BE49-F238E27FC236}">
                <a16:creationId xmlns:a16="http://schemas.microsoft.com/office/drawing/2014/main" id="{B5EC61AC-CE91-8FC9-A0E6-47FA6B52166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74390" y="4692259"/>
            <a:ext cx="384788" cy="272959"/>
          </a:xfrm>
          <a:prstGeom prst="rect">
            <a:avLst/>
          </a:prstGeom>
        </p:spPr>
      </p:pic>
      <p:pic>
        <p:nvPicPr>
          <p:cNvPr id="36" name="図 35" descr="グラフ が含まれている画像&#10;&#10;自動的に生成された説明">
            <a:extLst>
              <a:ext uri="{FF2B5EF4-FFF2-40B4-BE49-F238E27FC236}">
                <a16:creationId xmlns:a16="http://schemas.microsoft.com/office/drawing/2014/main" id="{E8904B4B-812F-0B5F-1AC2-3D36C5F6EB2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1229" y="1719020"/>
            <a:ext cx="319752" cy="272959"/>
          </a:xfrm>
          <a:prstGeom prst="rect">
            <a:avLst/>
          </a:prstGeom>
        </p:spPr>
      </p:pic>
      <p:pic>
        <p:nvPicPr>
          <p:cNvPr id="40" name="図 39" descr="グラフ が含まれている画像&#10;&#10;自動的に生成された説明">
            <a:extLst>
              <a:ext uri="{FF2B5EF4-FFF2-40B4-BE49-F238E27FC236}">
                <a16:creationId xmlns:a16="http://schemas.microsoft.com/office/drawing/2014/main" id="{610884B7-D8E7-09D2-7DE4-8B811F9B6FB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9249" y="2092801"/>
            <a:ext cx="319752" cy="272959"/>
          </a:xfrm>
          <a:prstGeom prst="rect">
            <a:avLst/>
          </a:prstGeom>
        </p:spPr>
      </p:pic>
      <p:pic>
        <p:nvPicPr>
          <p:cNvPr id="49" name="図 48" descr="グラフ が含まれている画像&#10;&#10;自動的に生成された説明">
            <a:extLst>
              <a:ext uri="{FF2B5EF4-FFF2-40B4-BE49-F238E27FC236}">
                <a16:creationId xmlns:a16="http://schemas.microsoft.com/office/drawing/2014/main" id="{647D37C3-CBB2-A865-8FB3-2A3B4838C76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9249" y="2822790"/>
            <a:ext cx="319752" cy="272959"/>
          </a:xfrm>
          <a:prstGeom prst="rect">
            <a:avLst/>
          </a:prstGeom>
        </p:spPr>
      </p:pic>
      <p:pic>
        <p:nvPicPr>
          <p:cNvPr id="84" name="図 83" descr="グラフ が含まれている画像&#10;&#10;自動的に生成された説明">
            <a:extLst>
              <a:ext uri="{FF2B5EF4-FFF2-40B4-BE49-F238E27FC236}">
                <a16:creationId xmlns:a16="http://schemas.microsoft.com/office/drawing/2014/main" id="{66915C6A-DD92-6DE1-D5A8-566C4E3155E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7616" y="2473433"/>
            <a:ext cx="319752" cy="272959"/>
          </a:xfrm>
          <a:prstGeom prst="rect">
            <a:avLst/>
          </a:prstGeom>
        </p:spPr>
      </p:pic>
      <p:pic>
        <p:nvPicPr>
          <p:cNvPr id="85" name="図 84" descr="グラフ が含まれている画像&#10;&#10;自動的に生成された説明">
            <a:extLst>
              <a:ext uri="{FF2B5EF4-FFF2-40B4-BE49-F238E27FC236}">
                <a16:creationId xmlns:a16="http://schemas.microsoft.com/office/drawing/2014/main" id="{637B6FF9-C581-8BBE-9D6C-2D3A11FCB7D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06908" y="3600821"/>
            <a:ext cx="319752" cy="272959"/>
          </a:xfrm>
          <a:prstGeom prst="rect">
            <a:avLst/>
          </a:prstGeom>
        </p:spPr>
      </p:pic>
      <p:pic>
        <p:nvPicPr>
          <p:cNvPr id="86" name="図 85" descr="グラフ が含まれている画像&#10;&#10;自動的に生成された説明">
            <a:extLst>
              <a:ext uri="{FF2B5EF4-FFF2-40B4-BE49-F238E27FC236}">
                <a16:creationId xmlns:a16="http://schemas.microsoft.com/office/drawing/2014/main" id="{E75FEC55-DEB3-05F3-56A5-8E77183141E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06908" y="4336834"/>
            <a:ext cx="319752" cy="272959"/>
          </a:xfrm>
          <a:prstGeom prst="rect">
            <a:avLst/>
          </a:prstGeom>
        </p:spPr>
      </p:pic>
      <p:pic>
        <p:nvPicPr>
          <p:cNvPr id="87" name="図 86" descr="グラフ が含まれている画像&#10;&#10;自動的に生成された説明">
            <a:extLst>
              <a:ext uri="{FF2B5EF4-FFF2-40B4-BE49-F238E27FC236}">
                <a16:creationId xmlns:a16="http://schemas.microsoft.com/office/drawing/2014/main" id="{7124EFBC-6C16-3CF7-E659-EEEBD7245DC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29799" y="5079603"/>
            <a:ext cx="319752" cy="272959"/>
          </a:xfrm>
          <a:prstGeom prst="rect">
            <a:avLst/>
          </a:prstGeom>
        </p:spPr>
      </p:pic>
      <p:pic>
        <p:nvPicPr>
          <p:cNvPr id="88" name="図 87" descr="グラフ が含まれている画像&#10;&#10;自動的に生成された説明">
            <a:extLst>
              <a:ext uri="{FF2B5EF4-FFF2-40B4-BE49-F238E27FC236}">
                <a16:creationId xmlns:a16="http://schemas.microsoft.com/office/drawing/2014/main" id="{6728F1C7-D30D-7802-2C14-98EC080B9D6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73028" y="2113205"/>
            <a:ext cx="319752" cy="272959"/>
          </a:xfrm>
          <a:prstGeom prst="rect">
            <a:avLst/>
          </a:prstGeom>
        </p:spPr>
      </p:pic>
      <p:pic>
        <p:nvPicPr>
          <p:cNvPr id="89" name="図 88" descr="グラフ が含まれている画像&#10;&#10;自動的に生成された説明">
            <a:extLst>
              <a:ext uri="{FF2B5EF4-FFF2-40B4-BE49-F238E27FC236}">
                <a16:creationId xmlns:a16="http://schemas.microsoft.com/office/drawing/2014/main" id="{B6677C1D-6C78-6179-3695-70901A5068E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73028" y="2484546"/>
            <a:ext cx="319752" cy="272959"/>
          </a:xfrm>
          <a:prstGeom prst="rect">
            <a:avLst/>
          </a:prstGeom>
        </p:spPr>
      </p:pic>
      <p:pic>
        <p:nvPicPr>
          <p:cNvPr id="90" name="図 89" descr="グラフ が含まれている画像&#10;&#10;自動的に生成された説明">
            <a:extLst>
              <a:ext uri="{FF2B5EF4-FFF2-40B4-BE49-F238E27FC236}">
                <a16:creationId xmlns:a16="http://schemas.microsoft.com/office/drawing/2014/main" id="{C2EAEAC8-2C38-3E10-452C-5D68BFD8E8DD}"/>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48612" y="3228437"/>
            <a:ext cx="319752" cy="272959"/>
          </a:xfrm>
          <a:prstGeom prst="rect">
            <a:avLst/>
          </a:prstGeom>
        </p:spPr>
      </p:pic>
      <p:pic>
        <p:nvPicPr>
          <p:cNvPr id="91" name="図 90" descr="グラフ が含まれている画像&#10;&#10;自動的に生成された説明">
            <a:extLst>
              <a:ext uri="{FF2B5EF4-FFF2-40B4-BE49-F238E27FC236}">
                <a16:creationId xmlns:a16="http://schemas.microsoft.com/office/drawing/2014/main" id="{6A21BCB7-1813-6635-B5A9-CB57EADE805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85622" y="4342783"/>
            <a:ext cx="319752" cy="272959"/>
          </a:xfrm>
          <a:prstGeom prst="rect">
            <a:avLst/>
          </a:prstGeom>
        </p:spPr>
      </p:pic>
      <p:pic>
        <p:nvPicPr>
          <p:cNvPr id="92" name="図 91" descr="グラフ が含まれている画像&#10;&#10;自動的に生成された説明">
            <a:extLst>
              <a:ext uri="{FF2B5EF4-FFF2-40B4-BE49-F238E27FC236}">
                <a16:creationId xmlns:a16="http://schemas.microsoft.com/office/drawing/2014/main" id="{D519A908-E9FD-144A-C685-E7B9979F335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93333" y="4737987"/>
            <a:ext cx="319752" cy="272959"/>
          </a:xfrm>
          <a:prstGeom prst="rect">
            <a:avLst/>
          </a:prstGeom>
        </p:spPr>
      </p:pic>
      <p:pic>
        <p:nvPicPr>
          <p:cNvPr id="93" name="図 92" descr="グラフ が含まれている画像&#10;&#10;自動的に生成された説明">
            <a:extLst>
              <a:ext uri="{FF2B5EF4-FFF2-40B4-BE49-F238E27FC236}">
                <a16:creationId xmlns:a16="http://schemas.microsoft.com/office/drawing/2014/main" id="{11A232A8-D89D-D7D1-2929-1826358890D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93333" y="5072397"/>
            <a:ext cx="319752" cy="272959"/>
          </a:xfrm>
          <a:prstGeom prst="rect">
            <a:avLst/>
          </a:prstGeom>
        </p:spPr>
      </p:pic>
      <p:pic>
        <p:nvPicPr>
          <p:cNvPr id="94" name="図 93" descr="グラフ が含まれている画像&#10;&#10;自動的に生成された説明">
            <a:extLst>
              <a:ext uri="{FF2B5EF4-FFF2-40B4-BE49-F238E27FC236}">
                <a16:creationId xmlns:a16="http://schemas.microsoft.com/office/drawing/2014/main" id="{FC1CD3FF-A0F3-D3C8-F300-143AA46C7B9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0549" y="4358525"/>
            <a:ext cx="319752" cy="272959"/>
          </a:xfrm>
          <a:prstGeom prst="rect">
            <a:avLst/>
          </a:prstGeom>
        </p:spPr>
      </p:pic>
      <p:pic>
        <p:nvPicPr>
          <p:cNvPr id="95" name="図 94" descr="グラフ が含まれている画像&#10;&#10;自動的に生成された説明">
            <a:extLst>
              <a:ext uri="{FF2B5EF4-FFF2-40B4-BE49-F238E27FC236}">
                <a16:creationId xmlns:a16="http://schemas.microsoft.com/office/drawing/2014/main" id="{889BA8A6-229E-425C-92A2-851495A4D71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25765" y="2462406"/>
            <a:ext cx="319752" cy="272959"/>
          </a:xfrm>
          <a:prstGeom prst="rect">
            <a:avLst/>
          </a:prstGeom>
        </p:spPr>
      </p:pic>
      <p:pic>
        <p:nvPicPr>
          <p:cNvPr id="96" name="図 95" descr="グラフ が含まれている画像&#10;&#10;自動的に生成された説明">
            <a:extLst>
              <a:ext uri="{FF2B5EF4-FFF2-40B4-BE49-F238E27FC236}">
                <a16:creationId xmlns:a16="http://schemas.microsoft.com/office/drawing/2014/main" id="{E42D1CC1-19F7-C80A-54E3-FB9C4499703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8260" y="5088139"/>
            <a:ext cx="319752" cy="272959"/>
          </a:xfrm>
          <a:prstGeom prst="rect">
            <a:avLst/>
          </a:prstGeom>
        </p:spPr>
      </p:pic>
      <p:pic>
        <p:nvPicPr>
          <p:cNvPr id="97" name="図 96" descr="グラフ が含まれている画像&#10;&#10;自動的に生成された説明">
            <a:extLst>
              <a:ext uri="{FF2B5EF4-FFF2-40B4-BE49-F238E27FC236}">
                <a16:creationId xmlns:a16="http://schemas.microsoft.com/office/drawing/2014/main" id="{62A8858B-AE98-A12A-83B3-D08A88FED6F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9604" y="3234006"/>
            <a:ext cx="319752" cy="272959"/>
          </a:xfrm>
          <a:prstGeom prst="rect">
            <a:avLst/>
          </a:prstGeom>
        </p:spPr>
      </p:pic>
      <p:pic>
        <p:nvPicPr>
          <p:cNvPr id="98" name="図 97" descr="皿の上の食べ物&#10;&#10;中程度の精度で自動的に生成された説明">
            <a:extLst>
              <a:ext uri="{FF2B5EF4-FFF2-40B4-BE49-F238E27FC236}">
                <a16:creationId xmlns:a16="http://schemas.microsoft.com/office/drawing/2014/main" id="{6DF7B27D-0694-AF1C-2AF2-D878539AC33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4060" y="2139486"/>
            <a:ext cx="384788" cy="272959"/>
          </a:xfrm>
          <a:prstGeom prst="rect">
            <a:avLst/>
          </a:prstGeom>
        </p:spPr>
      </p:pic>
      <p:pic>
        <p:nvPicPr>
          <p:cNvPr id="99" name="図 98" descr="皿の上の食べ物&#10;&#10;中程度の精度で自動的に生成された説明">
            <a:extLst>
              <a:ext uri="{FF2B5EF4-FFF2-40B4-BE49-F238E27FC236}">
                <a16:creationId xmlns:a16="http://schemas.microsoft.com/office/drawing/2014/main" id="{065747F7-A2AB-06B6-A6AF-DC2AD950708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194271" y="4737986"/>
            <a:ext cx="384788" cy="272959"/>
          </a:xfrm>
          <a:prstGeom prst="rect">
            <a:avLst/>
          </a:prstGeom>
        </p:spPr>
      </p:pic>
      <p:sp>
        <p:nvSpPr>
          <p:cNvPr id="101" name="正方形/長方形 100">
            <a:extLst>
              <a:ext uri="{FF2B5EF4-FFF2-40B4-BE49-F238E27FC236}">
                <a16:creationId xmlns:a16="http://schemas.microsoft.com/office/drawing/2014/main" id="{AF271958-8759-987F-9736-F6DBCE55D3DE}"/>
              </a:ext>
            </a:extLst>
          </p:cNvPr>
          <p:cNvSpPr/>
          <p:nvPr/>
        </p:nvSpPr>
        <p:spPr>
          <a:xfrm>
            <a:off x="189186" y="252248"/>
            <a:ext cx="11742157" cy="458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EF688850-C556-4B56-A795-00E7F1D6E4EE}"/>
              </a:ext>
            </a:extLst>
          </p:cNvPr>
          <p:cNvSpPr txBox="1"/>
          <p:nvPr/>
        </p:nvSpPr>
        <p:spPr>
          <a:xfrm>
            <a:off x="3074598" y="6131658"/>
            <a:ext cx="3034805" cy="369332"/>
          </a:xfrm>
          <a:prstGeom prst="rect">
            <a:avLst/>
          </a:prstGeom>
          <a:noFill/>
        </p:spPr>
        <p:txBody>
          <a:bodyPr wrap="none" rtlCol="0">
            <a:spAutoFit/>
          </a:bodyPr>
          <a:lstStyle/>
          <a:p>
            <a:r>
              <a:rPr kumimoji="1" lang="en-US" altLang="ja-JP" dirty="0"/>
              <a:t>Alice</a:t>
            </a:r>
            <a:r>
              <a:rPr kumimoji="1" lang="ja-JP" altLang="en-US" dirty="0"/>
              <a:t>は</a:t>
            </a:r>
            <a:r>
              <a:rPr kumimoji="1" lang="en-US" altLang="ja-JP" dirty="0"/>
              <a:t>X, Bob</a:t>
            </a:r>
            <a:r>
              <a:rPr kumimoji="1" lang="ja-JP" altLang="en-US" dirty="0"/>
              <a:t>は</a:t>
            </a:r>
            <a:r>
              <a:rPr kumimoji="1" lang="en-US" altLang="ja-JP" dirty="0"/>
              <a:t>Y’</a:t>
            </a:r>
            <a:r>
              <a:rPr kumimoji="1" lang="ja-JP" altLang="en-US" dirty="0"/>
              <a:t>を選んだ回</a:t>
            </a:r>
          </a:p>
        </p:txBody>
      </p:sp>
      <p:pic>
        <p:nvPicPr>
          <p:cNvPr id="105" name="図 104" descr="ダイアグラム&#10;&#10;自動的に生成された説明">
            <a:extLst>
              <a:ext uri="{FF2B5EF4-FFF2-40B4-BE49-F238E27FC236}">
                <a16:creationId xmlns:a16="http://schemas.microsoft.com/office/drawing/2014/main" id="{F78DC729-78F2-8A55-46A0-E3A624886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862" y="6002943"/>
            <a:ext cx="304485" cy="272959"/>
          </a:xfrm>
          <a:prstGeom prst="rect">
            <a:avLst/>
          </a:prstGeom>
        </p:spPr>
      </p:pic>
      <p:pic>
        <p:nvPicPr>
          <p:cNvPr id="106" name="図 105" descr="ダイアグラム&#10;&#10;自動的に生成された説明">
            <a:extLst>
              <a:ext uri="{FF2B5EF4-FFF2-40B4-BE49-F238E27FC236}">
                <a16:creationId xmlns:a16="http://schemas.microsoft.com/office/drawing/2014/main" id="{8468DD28-DD7A-4607-25BF-D3CDF75165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4122" y="6359644"/>
            <a:ext cx="316687" cy="272959"/>
          </a:xfrm>
          <a:prstGeom prst="rect">
            <a:avLst/>
          </a:prstGeom>
        </p:spPr>
      </p:pic>
      <p:pic>
        <p:nvPicPr>
          <p:cNvPr id="107" name="図 106" descr="ダイアグラム&#10;&#10;自動的に生成された説明">
            <a:extLst>
              <a:ext uri="{FF2B5EF4-FFF2-40B4-BE49-F238E27FC236}">
                <a16:creationId xmlns:a16="http://schemas.microsoft.com/office/drawing/2014/main" id="{C71DB162-3CC5-7436-70B0-F6EEA4B28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6514" y="6002943"/>
            <a:ext cx="304485" cy="272959"/>
          </a:xfrm>
          <a:prstGeom prst="rect">
            <a:avLst/>
          </a:prstGeom>
        </p:spPr>
      </p:pic>
      <p:pic>
        <p:nvPicPr>
          <p:cNvPr id="108" name="図 107" descr="ダイアグラム&#10;&#10;自動的に生成された説明">
            <a:extLst>
              <a:ext uri="{FF2B5EF4-FFF2-40B4-BE49-F238E27FC236}">
                <a16:creationId xmlns:a16="http://schemas.microsoft.com/office/drawing/2014/main" id="{9053CE51-C6A4-61E5-D067-7340F7FD9B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774" y="6359644"/>
            <a:ext cx="316687" cy="272959"/>
          </a:xfrm>
          <a:prstGeom prst="rect">
            <a:avLst/>
          </a:prstGeom>
        </p:spPr>
      </p:pic>
      <p:sp>
        <p:nvSpPr>
          <p:cNvPr id="109" name="テキスト ボックス 108">
            <a:extLst>
              <a:ext uri="{FF2B5EF4-FFF2-40B4-BE49-F238E27FC236}">
                <a16:creationId xmlns:a16="http://schemas.microsoft.com/office/drawing/2014/main" id="{83873E32-25F0-72FE-27F8-40B62641189E}"/>
              </a:ext>
            </a:extLst>
          </p:cNvPr>
          <p:cNvSpPr txBox="1"/>
          <p:nvPr/>
        </p:nvSpPr>
        <p:spPr>
          <a:xfrm>
            <a:off x="6621141" y="5954756"/>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110" name="テキスト ボックス 109">
            <a:extLst>
              <a:ext uri="{FF2B5EF4-FFF2-40B4-BE49-F238E27FC236}">
                <a16:creationId xmlns:a16="http://schemas.microsoft.com/office/drawing/2014/main" id="{A973774A-9D4B-4D80-55DD-B55188B356DD}"/>
              </a:ext>
            </a:extLst>
          </p:cNvPr>
          <p:cNvSpPr txBox="1"/>
          <p:nvPr/>
        </p:nvSpPr>
        <p:spPr>
          <a:xfrm>
            <a:off x="6622998" y="6359644"/>
            <a:ext cx="393056" cy="369332"/>
          </a:xfrm>
          <a:prstGeom prst="rect">
            <a:avLst/>
          </a:prstGeom>
          <a:noFill/>
        </p:spPr>
        <p:txBody>
          <a:bodyPr wrap="none" rtlCol="0">
            <a:spAutoFit/>
          </a:bodyPr>
          <a:lstStyle/>
          <a:p>
            <a:r>
              <a:rPr kumimoji="1" lang="en-US" altLang="ja-JP" dirty="0"/>
              <a:t>X’</a:t>
            </a:r>
            <a:endParaRPr kumimoji="1" lang="ja-JP" altLang="en-US" dirty="0"/>
          </a:p>
        </p:txBody>
      </p:sp>
      <p:sp>
        <p:nvSpPr>
          <p:cNvPr id="111" name="テキスト ボックス 110">
            <a:extLst>
              <a:ext uri="{FF2B5EF4-FFF2-40B4-BE49-F238E27FC236}">
                <a16:creationId xmlns:a16="http://schemas.microsoft.com/office/drawing/2014/main" id="{FA5A6F0B-BB5B-D8A1-8E17-A4123046611D}"/>
              </a:ext>
            </a:extLst>
          </p:cNvPr>
          <p:cNvSpPr txBox="1"/>
          <p:nvPr/>
        </p:nvSpPr>
        <p:spPr>
          <a:xfrm>
            <a:off x="9393779" y="595475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112" name="テキスト ボックス 111">
            <a:extLst>
              <a:ext uri="{FF2B5EF4-FFF2-40B4-BE49-F238E27FC236}">
                <a16:creationId xmlns:a16="http://schemas.microsoft.com/office/drawing/2014/main" id="{309807DF-9602-E46A-F50C-5F1D795B3DBE}"/>
              </a:ext>
            </a:extLst>
          </p:cNvPr>
          <p:cNvSpPr txBox="1"/>
          <p:nvPr/>
        </p:nvSpPr>
        <p:spPr>
          <a:xfrm>
            <a:off x="9406077" y="6349705"/>
            <a:ext cx="393056" cy="369332"/>
          </a:xfrm>
          <a:prstGeom prst="rect">
            <a:avLst/>
          </a:prstGeom>
          <a:noFill/>
        </p:spPr>
        <p:txBody>
          <a:bodyPr wrap="none" rtlCol="0">
            <a:spAutoFit/>
          </a:bodyPr>
          <a:lstStyle/>
          <a:p>
            <a:r>
              <a:rPr kumimoji="1" lang="en-US" altLang="ja-JP" dirty="0"/>
              <a:t>Y’</a:t>
            </a:r>
            <a:endParaRPr kumimoji="1" lang="ja-JP" altLang="en-US" dirty="0"/>
          </a:p>
        </p:txBody>
      </p:sp>
      <p:sp>
        <p:nvSpPr>
          <p:cNvPr id="115" name="四角形: 角を丸くする 114">
            <a:extLst>
              <a:ext uri="{FF2B5EF4-FFF2-40B4-BE49-F238E27FC236}">
                <a16:creationId xmlns:a16="http://schemas.microsoft.com/office/drawing/2014/main" id="{5CE4B4A8-63A8-2681-8980-D4A0830E8534}"/>
              </a:ext>
            </a:extLst>
          </p:cNvPr>
          <p:cNvSpPr/>
          <p:nvPr/>
        </p:nvSpPr>
        <p:spPr>
          <a:xfrm>
            <a:off x="125387" y="1609025"/>
            <a:ext cx="5816015" cy="520973"/>
          </a:xfrm>
          <a:prstGeom prst="roundRect">
            <a:avLst/>
          </a:prstGeom>
          <a:noFill/>
          <a:ln>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四角形: 角を丸くする 120">
            <a:extLst>
              <a:ext uri="{FF2B5EF4-FFF2-40B4-BE49-F238E27FC236}">
                <a16:creationId xmlns:a16="http://schemas.microsoft.com/office/drawing/2014/main" id="{AF189029-EDC0-AC49-A278-9C9C9E15990E}"/>
              </a:ext>
            </a:extLst>
          </p:cNvPr>
          <p:cNvSpPr/>
          <p:nvPr/>
        </p:nvSpPr>
        <p:spPr>
          <a:xfrm>
            <a:off x="2841299" y="6063601"/>
            <a:ext cx="3664003" cy="520973"/>
          </a:xfrm>
          <a:prstGeom prst="roundRect">
            <a:avLst/>
          </a:prstGeom>
          <a:noFill/>
          <a:ln>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59E9B147-8306-415B-8617-DF525E2675B4}"/>
              </a:ext>
            </a:extLst>
          </p:cNvPr>
          <p:cNvSpPr txBox="1"/>
          <p:nvPr/>
        </p:nvSpPr>
        <p:spPr>
          <a:xfrm>
            <a:off x="5699990" y="272074"/>
            <a:ext cx="1723549" cy="461665"/>
          </a:xfrm>
          <a:prstGeom prst="rect">
            <a:avLst/>
          </a:prstGeom>
          <a:noFill/>
        </p:spPr>
        <p:txBody>
          <a:bodyPr wrap="none" rtlCol="0">
            <a:spAutoFit/>
          </a:bodyPr>
          <a:lstStyle/>
          <a:p>
            <a:r>
              <a:rPr lang="ja-JP" altLang="en-US" sz="2400" dirty="0"/>
              <a:t>完全相関！</a:t>
            </a:r>
            <a:endParaRPr kumimoji="1" lang="ja-JP" altLang="en-US" sz="2400" dirty="0"/>
          </a:p>
        </p:txBody>
      </p:sp>
      <p:sp>
        <p:nvSpPr>
          <p:cNvPr id="125" name="矢印: ストライプ 124">
            <a:extLst>
              <a:ext uri="{FF2B5EF4-FFF2-40B4-BE49-F238E27FC236}">
                <a16:creationId xmlns:a16="http://schemas.microsoft.com/office/drawing/2014/main" id="{D2F93CEB-1F53-4C05-980E-2AF6F8CBC6BA}"/>
              </a:ext>
            </a:extLst>
          </p:cNvPr>
          <p:cNvSpPr/>
          <p:nvPr/>
        </p:nvSpPr>
        <p:spPr>
          <a:xfrm>
            <a:off x="7464185" y="294453"/>
            <a:ext cx="347628" cy="4006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テキスト ボックス 125">
            <a:extLst>
              <a:ext uri="{FF2B5EF4-FFF2-40B4-BE49-F238E27FC236}">
                <a16:creationId xmlns:a16="http://schemas.microsoft.com/office/drawing/2014/main" id="{83A032DC-71EE-4118-8341-CC831A190CF8}"/>
              </a:ext>
            </a:extLst>
          </p:cNvPr>
          <p:cNvSpPr txBox="1"/>
          <p:nvPr/>
        </p:nvSpPr>
        <p:spPr>
          <a:xfrm>
            <a:off x="7925308" y="312161"/>
            <a:ext cx="4176143" cy="369332"/>
          </a:xfrm>
          <a:prstGeom prst="rect">
            <a:avLst/>
          </a:prstGeom>
          <a:noFill/>
        </p:spPr>
        <p:txBody>
          <a:bodyPr wrap="none" rtlCol="0">
            <a:spAutoFit/>
          </a:bodyPr>
          <a:lstStyle/>
          <a:p>
            <a:r>
              <a:rPr kumimoji="1" lang="en-US" altLang="ja-JP" dirty="0"/>
              <a:t>X</a:t>
            </a:r>
            <a:r>
              <a:rPr kumimoji="1" lang="ja-JP" altLang="en-US" dirty="0"/>
              <a:t>と</a:t>
            </a:r>
            <a:r>
              <a:rPr kumimoji="1" lang="en-US" altLang="ja-JP" dirty="0"/>
              <a:t>Y’</a:t>
            </a:r>
            <a:r>
              <a:rPr kumimoji="1" lang="ja-JP" altLang="en-US" dirty="0"/>
              <a:t>は同じメニューと決まっていた！</a:t>
            </a:r>
          </a:p>
        </p:txBody>
      </p:sp>
      <p:cxnSp>
        <p:nvCxnSpPr>
          <p:cNvPr id="2" name="直線矢印コネクタ 1">
            <a:extLst>
              <a:ext uri="{FF2B5EF4-FFF2-40B4-BE49-F238E27FC236}">
                <a16:creationId xmlns:a16="http://schemas.microsoft.com/office/drawing/2014/main" id="{7EFAEC80-9BF0-5C77-93B7-0E94EA5F44D5}"/>
              </a:ext>
            </a:extLst>
          </p:cNvPr>
          <p:cNvCxnSpPr>
            <a:cxnSpLocks/>
          </p:cNvCxnSpPr>
          <p:nvPr/>
        </p:nvCxnSpPr>
        <p:spPr>
          <a:xfrm>
            <a:off x="7535064" y="6183001"/>
            <a:ext cx="1403018" cy="290885"/>
          </a:xfrm>
          <a:prstGeom prst="straightConnector1">
            <a:avLst/>
          </a:prstGeom>
          <a:ln>
            <a:solidFill>
              <a:schemeClr val="accent2"/>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132" name="四角形: 角を丸くする 131">
            <a:extLst>
              <a:ext uri="{FF2B5EF4-FFF2-40B4-BE49-F238E27FC236}">
                <a16:creationId xmlns:a16="http://schemas.microsoft.com/office/drawing/2014/main" id="{67C11FB8-8816-FD35-DB87-1F83A3925EFE}"/>
              </a:ext>
            </a:extLst>
          </p:cNvPr>
          <p:cNvSpPr/>
          <p:nvPr/>
        </p:nvSpPr>
        <p:spPr>
          <a:xfrm>
            <a:off x="57108" y="3905836"/>
            <a:ext cx="5816015" cy="520973"/>
          </a:xfrm>
          <a:prstGeom prst="roundRect">
            <a:avLst/>
          </a:prstGeom>
          <a:noFill/>
          <a:ln>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四角形: 角を丸くする 132">
            <a:extLst>
              <a:ext uri="{FF2B5EF4-FFF2-40B4-BE49-F238E27FC236}">
                <a16:creationId xmlns:a16="http://schemas.microsoft.com/office/drawing/2014/main" id="{764B4F11-A0CC-F1E7-FE79-137298461BBD}"/>
              </a:ext>
            </a:extLst>
          </p:cNvPr>
          <p:cNvSpPr/>
          <p:nvPr/>
        </p:nvSpPr>
        <p:spPr>
          <a:xfrm>
            <a:off x="6124656" y="1250362"/>
            <a:ext cx="5816015" cy="520973"/>
          </a:xfrm>
          <a:prstGeom prst="roundRect">
            <a:avLst/>
          </a:prstGeom>
          <a:noFill/>
          <a:ln>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四角形: 角を丸くする 133">
            <a:extLst>
              <a:ext uri="{FF2B5EF4-FFF2-40B4-BE49-F238E27FC236}">
                <a16:creationId xmlns:a16="http://schemas.microsoft.com/office/drawing/2014/main" id="{1B241A95-64EF-2B7B-2E08-B374B82B3DAE}"/>
              </a:ext>
            </a:extLst>
          </p:cNvPr>
          <p:cNvSpPr/>
          <p:nvPr/>
        </p:nvSpPr>
        <p:spPr>
          <a:xfrm>
            <a:off x="6113917" y="2350499"/>
            <a:ext cx="5816015" cy="520973"/>
          </a:xfrm>
          <a:prstGeom prst="roundRect">
            <a:avLst/>
          </a:prstGeom>
          <a:noFill/>
          <a:ln>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四角形: 角を丸くする 134">
            <a:extLst>
              <a:ext uri="{FF2B5EF4-FFF2-40B4-BE49-F238E27FC236}">
                <a16:creationId xmlns:a16="http://schemas.microsoft.com/office/drawing/2014/main" id="{CCA22C66-55DE-3574-35F0-A52449F03251}"/>
              </a:ext>
            </a:extLst>
          </p:cNvPr>
          <p:cNvSpPr/>
          <p:nvPr/>
        </p:nvSpPr>
        <p:spPr>
          <a:xfrm>
            <a:off x="6094991" y="3116876"/>
            <a:ext cx="5816015" cy="520973"/>
          </a:xfrm>
          <a:prstGeom prst="roundRect">
            <a:avLst/>
          </a:prstGeom>
          <a:noFill/>
          <a:ln>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四角形: 角を丸くする 135">
            <a:extLst>
              <a:ext uri="{FF2B5EF4-FFF2-40B4-BE49-F238E27FC236}">
                <a16:creationId xmlns:a16="http://schemas.microsoft.com/office/drawing/2014/main" id="{8C96C8DD-BCE6-C5C6-AC5D-9DBFF191C98C}"/>
              </a:ext>
            </a:extLst>
          </p:cNvPr>
          <p:cNvSpPr/>
          <p:nvPr/>
        </p:nvSpPr>
        <p:spPr>
          <a:xfrm>
            <a:off x="6100570" y="3841147"/>
            <a:ext cx="5816015" cy="520973"/>
          </a:xfrm>
          <a:prstGeom prst="roundRect">
            <a:avLst/>
          </a:prstGeom>
          <a:noFill/>
          <a:ln>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四角形: 角を丸くする 136">
            <a:extLst>
              <a:ext uri="{FF2B5EF4-FFF2-40B4-BE49-F238E27FC236}">
                <a16:creationId xmlns:a16="http://schemas.microsoft.com/office/drawing/2014/main" id="{2424EA0F-BF45-61D9-1E69-84D209F37D10}"/>
              </a:ext>
            </a:extLst>
          </p:cNvPr>
          <p:cNvSpPr/>
          <p:nvPr/>
        </p:nvSpPr>
        <p:spPr>
          <a:xfrm>
            <a:off x="6094990" y="4972184"/>
            <a:ext cx="5816015" cy="520973"/>
          </a:xfrm>
          <a:prstGeom prst="roundRect">
            <a:avLst/>
          </a:prstGeom>
          <a:noFill/>
          <a:ln>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E2A77F3-DD43-4320-D721-2D8500FC02BB}"/>
              </a:ext>
            </a:extLst>
          </p:cNvPr>
          <p:cNvSpPr txBox="1"/>
          <p:nvPr/>
        </p:nvSpPr>
        <p:spPr>
          <a:xfrm>
            <a:off x="514956" y="270656"/>
            <a:ext cx="5109091" cy="461665"/>
          </a:xfrm>
          <a:prstGeom prst="rect">
            <a:avLst/>
          </a:prstGeom>
          <a:noFill/>
        </p:spPr>
        <p:txBody>
          <a:bodyPr wrap="non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Alice</a:t>
            </a:r>
            <a:r>
              <a:rPr kumimoji="1" lang="ja-JP" altLang="en-US" sz="2400" dirty="0">
                <a:latin typeface="UD デジタル 教科書体 N-R" panose="02020400000000000000" pitchFamily="17" charset="-128"/>
                <a:ea typeface="UD デジタル 教科書体 N-R" panose="02020400000000000000" pitchFamily="17" charset="-128"/>
              </a:rPr>
              <a:t>と</a:t>
            </a:r>
            <a:r>
              <a:rPr kumimoji="1" lang="en-US" altLang="ja-JP" sz="2400" dirty="0">
                <a:latin typeface="UD デジタル 教科書体 N-R" panose="02020400000000000000" pitchFamily="17" charset="-128"/>
                <a:ea typeface="UD デジタル 教科書体 N-R" panose="02020400000000000000" pitchFamily="17" charset="-128"/>
              </a:rPr>
              <a:t>Bob</a:t>
            </a:r>
            <a:r>
              <a:rPr kumimoji="1" lang="ja-JP" altLang="en-US" sz="2400" dirty="0">
                <a:latin typeface="UD デジタル 教科書体 N-R" panose="02020400000000000000" pitchFamily="17" charset="-128"/>
                <a:ea typeface="UD デジタル 教科書体 N-R" panose="02020400000000000000" pitchFamily="17" charset="-128"/>
              </a:rPr>
              <a:t>の選択とメニューの記録</a:t>
            </a:r>
          </a:p>
        </p:txBody>
      </p:sp>
    </p:spTree>
    <p:extLst>
      <p:ext uri="{BB962C8B-B14F-4D97-AF65-F5344CB8AC3E}">
        <p14:creationId xmlns:p14="http://schemas.microsoft.com/office/powerpoint/2010/main" val="33959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animBg="1"/>
      <p:bldP spid="1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コンテンツ プレースホルダー 4" descr="抽象, 挿絵 が含まれている画像&#10;&#10;自動的に生成された説明">
            <a:extLst>
              <a:ext uri="{FF2B5EF4-FFF2-40B4-BE49-F238E27FC236}">
                <a16:creationId xmlns:a16="http://schemas.microsoft.com/office/drawing/2014/main" id="{56F59ECB-52E1-899D-90A0-ABDAC168F8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95245" y="6048948"/>
            <a:ext cx="225864" cy="253051"/>
          </a:xfrm>
        </p:spPr>
      </p:pic>
      <p:pic>
        <p:nvPicPr>
          <p:cNvPr id="123" name="図 122" descr="挿絵 が含まれている画像&#10;&#10;自動的に生成された説明">
            <a:extLst>
              <a:ext uri="{FF2B5EF4-FFF2-40B4-BE49-F238E27FC236}">
                <a16:creationId xmlns:a16="http://schemas.microsoft.com/office/drawing/2014/main" id="{8B3CF052-5486-46A5-EE25-707A0E6C0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4069" y="6391281"/>
            <a:ext cx="241325" cy="242364"/>
          </a:xfrm>
          <a:prstGeom prst="rect">
            <a:avLst/>
          </a:prstGeom>
        </p:spPr>
      </p:pic>
      <p:graphicFrame>
        <p:nvGraphicFramePr>
          <p:cNvPr id="4" name="表 4">
            <a:extLst>
              <a:ext uri="{FF2B5EF4-FFF2-40B4-BE49-F238E27FC236}">
                <a16:creationId xmlns:a16="http://schemas.microsoft.com/office/drawing/2014/main" id="{93AFB649-F067-418B-B59E-09FC38AE5633}"/>
              </a:ext>
            </a:extLst>
          </p:cNvPr>
          <p:cNvGraphicFramePr>
            <a:graphicFrameLocks noGrp="1"/>
          </p:cNvGraphicFramePr>
          <p:nvPr/>
        </p:nvGraphicFramePr>
        <p:xfrm>
          <a:off x="251328" y="950672"/>
          <a:ext cx="5427576"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212406">
                  <a:extLst>
                    <a:ext uri="{9D8B030D-6E8A-4147-A177-3AD203B41FA5}">
                      <a16:colId xmlns:a16="http://schemas.microsoft.com/office/drawing/2014/main" val="3891205172"/>
                    </a:ext>
                  </a:extLst>
                </a:gridCol>
                <a:gridCol w="1306269">
                  <a:extLst>
                    <a:ext uri="{9D8B030D-6E8A-4147-A177-3AD203B41FA5}">
                      <a16:colId xmlns:a16="http://schemas.microsoft.com/office/drawing/2014/main" val="4246787698"/>
                    </a:ext>
                  </a:extLst>
                </a:gridCol>
                <a:gridCol w="1087253">
                  <a:extLst>
                    <a:ext uri="{9D8B030D-6E8A-4147-A177-3AD203B41FA5}">
                      <a16:colId xmlns:a16="http://schemas.microsoft.com/office/drawing/2014/main" val="1522047716"/>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の選択</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の選択</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1/2</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044498023"/>
                  </a:ext>
                </a:extLst>
              </a:tr>
              <a:tr h="370840">
                <a:tc>
                  <a:txBody>
                    <a:bodyPr/>
                    <a:lstStyle/>
                    <a:p>
                      <a:r>
                        <a:rPr kumimoji="1" lang="en-US" altLang="ja-JP" sz="1400" dirty="0"/>
                        <a:t>1/3</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493903887"/>
                  </a:ext>
                </a:extLst>
              </a:tr>
              <a:tr h="370840">
                <a:tc>
                  <a:txBody>
                    <a:bodyPr/>
                    <a:lstStyle/>
                    <a:p>
                      <a:r>
                        <a:rPr kumimoji="1" lang="en-US" altLang="ja-JP" sz="1400" dirty="0"/>
                        <a:t>1/4</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24967911"/>
                  </a:ext>
                </a:extLst>
              </a:tr>
              <a:tr h="370840">
                <a:tc>
                  <a:txBody>
                    <a:bodyPr/>
                    <a:lstStyle/>
                    <a:p>
                      <a:r>
                        <a:rPr kumimoji="1" lang="en-US" altLang="ja-JP" sz="1400" dirty="0"/>
                        <a:t>1/5</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889381387"/>
                  </a:ext>
                </a:extLst>
              </a:tr>
              <a:tr h="370840">
                <a:tc>
                  <a:txBody>
                    <a:bodyPr/>
                    <a:lstStyle/>
                    <a:p>
                      <a:r>
                        <a:rPr kumimoji="1" lang="en-US" altLang="ja-JP" sz="1400" dirty="0"/>
                        <a:t>1/6</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090470735"/>
                  </a:ext>
                </a:extLst>
              </a:tr>
              <a:tr h="370840">
                <a:tc>
                  <a:txBody>
                    <a:bodyPr/>
                    <a:lstStyle/>
                    <a:p>
                      <a:r>
                        <a:rPr kumimoji="1" lang="en-US" altLang="ja-JP" sz="1400" dirty="0"/>
                        <a:t>1/7</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1/8</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1/9</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061714466"/>
                  </a:ext>
                </a:extLst>
              </a:tr>
              <a:tr h="370840">
                <a:tc>
                  <a:txBody>
                    <a:bodyPr/>
                    <a:lstStyle/>
                    <a:p>
                      <a:r>
                        <a:rPr kumimoji="1" lang="en-US" altLang="ja-JP" sz="1400" dirty="0"/>
                        <a:t>1/10</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1/11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graphicFrame>
        <p:nvGraphicFramePr>
          <p:cNvPr id="9" name="表 4">
            <a:extLst>
              <a:ext uri="{FF2B5EF4-FFF2-40B4-BE49-F238E27FC236}">
                <a16:creationId xmlns:a16="http://schemas.microsoft.com/office/drawing/2014/main" id="{7423EB7E-3FFE-45C1-86C2-138BCC27D700}"/>
              </a:ext>
            </a:extLst>
          </p:cNvPr>
          <p:cNvGraphicFramePr>
            <a:graphicFrameLocks noGrp="1"/>
          </p:cNvGraphicFramePr>
          <p:nvPr/>
        </p:nvGraphicFramePr>
        <p:xfrm>
          <a:off x="6294389" y="960297"/>
          <a:ext cx="5427576"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212406">
                  <a:extLst>
                    <a:ext uri="{9D8B030D-6E8A-4147-A177-3AD203B41FA5}">
                      <a16:colId xmlns:a16="http://schemas.microsoft.com/office/drawing/2014/main" val="3891205172"/>
                    </a:ext>
                  </a:extLst>
                </a:gridCol>
                <a:gridCol w="1306269">
                  <a:extLst>
                    <a:ext uri="{9D8B030D-6E8A-4147-A177-3AD203B41FA5}">
                      <a16:colId xmlns:a16="http://schemas.microsoft.com/office/drawing/2014/main" val="4246787698"/>
                    </a:ext>
                  </a:extLst>
                </a:gridCol>
                <a:gridCol w="1087253">
                  <a:extLst>
                    <a:ext uri="{9D8B030D-6E8A-4147-A177-3AD203B41FA5}">
                      <a16:colId xmlns:a16="http://schemas.microsoft.com/office/drawing/2014/main" val="1522047716"/>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の選択</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の選択</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2/1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2/2</a:t>
                      </a:r>
                      <a:endParaRPr kumimoji="1" lang="ja-JP" altLang="en-US" sz="1400" dirty="0"/>
                    </a:p>
                  </a:txBody>
                  <a:tcPr/>
                </a:tc>
                <a:tc>
                  <a:txBody>
                    <a:bodyPr/>
                    <a:lstStyle/>
                    <a:p>
                      <a:r>
                        <a:rPr kumimoji="1" lang="en-US" altLang="ja-JP" sz="1400" dirty="0"/>
                        <a:t>X</a:t>
                      </a:r>
                      <a:r>
                        <a:rPr kumimoji="1" lang="ja-JP" altLang="en-US" sz="1400" dirty="0"/>
                        <a:t>’</a:t>
                      </a:r>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044498023"/>
                  </a:ext>
                </a:extLst>
              </a:tr>
              <a:tr h="370840">
                <a:tc>
                  <a:txBody>
                    <a:bodyPr/>
                    <a:lstStyle/>
                    <a:p>
                      <a:r>
                        <a:rPr kumimoji="1" lang="en-US" altLang="ja-JP" sz="1400" dirty="0"/>
                        <a:t>2/3</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1493903887"/>
                  </a:ext>
                </a:extLst>
              </a:tr>
              <a:tr h="370840">
                <a:tc>
                  <a:txBody>
                    <a:bodyPr/>
                    <a:lstStyle/>
                    <a:p>
                      <a:r>
                        <a:rPr kumimoji="1" lang="en-US" altLang="ja-JP" sz="1400" dirty="0"/>
                        <a:t>2/4</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24967911"/>
                  </a:ext>
                </a:extLst>
              </a:tr>
              <a:tr h="370840">
                <a:tc>
                  <a:txBody>
                    <a:bodyPr/>
                    <a:lstStyle/>
                    <a:p>
                      <a:r>
                        <a:rPr kumimoji="1" lang="en-US" altLang="ja-JP" sz="1400" dirty="0"/>
                        <a:t>2/5</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889381387"/>
                  </a:ext>
                </a:extLst>
              </a:tr>
              <a:tr h="370840">
                <a:tc>
                  <a:txBody>
                    <a:bodyPr/>
                    <a:lstStyle/>
                    <a:p>
                      <a:r>
                        <a:rPr kumimoji="1" lang="en-US" altLang="ja-JP" sz="1400" dirty="0"/>
                        <a:t>2/6</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3090470735"/>
                  </a:ext>
                </a:extLst>
              </a:tr>
              <a:tr h="370840">
                <a:tc>
                  <a:txBody>
                    <a:bodyPr/>
                    <a:lstStyle/>
                    <a:p>
                      <a:r>
                        <a:rPr kumimoji="1" lang="en-US" altLang="ja-JP" sz="1400" dirty="0"/>
                        <a:t>2/7</a:t>
                      </a:r>
                      <a:endParaRPr kumimoji="1" lang="ja-JP" altLang="en-US" sz="1400" dirty="0"/>
                    </a:p>
                  </a:txBody>
                  <a:tcPr/>
                </a:tc>
                <a:tc>
                  <a:txBody>
                    <a:bodyPr/>
                    <a:lstStyle/>
                    <a:p>
                      <a:r>
                        <a:rPr kumimoji="1" lang="en-US" altLang="ja-JP" sz="1400" dirty="0"/>
                        <a:t>X</a:t>
                      </a:r>
                      <a:r>
                        <a:rPr kumimoji="1" lang="ja-JP" altLang="en-US" sz="1400" dirty="0"/>
                        <a:t>’</a:t>
                      </a:r>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2/8</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2/9</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3061714466"/>
                  </a:ext>
                </a:extLst>
              </a:tr>
              <a:tr h="370840">
                <a:tc>
                  <a:txBody>
                    <a:bodyPr/>
                    <a:lstStyle/>
                    <a:p>
                      <a:r>
                        <a:rPr kumimoji="1" lang="en-US" altLang="ja-JP" sz="1400" dirty="0"/>
                        <a:t>2/10</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2/11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pic>
        <p:nvPicPr>
          <p:cNvPr id="37" name="図 36" descr="ダイアグラム&#10;&#10;自動的に生成された説明">
            <a:extLst>
              <a:ext uri="{FF2B5EF4-FFF2-40B4-BE49-F238E27FC236}">
                <a16:creationId xmlns:a16="http://schemas.microsoft.com/office/drawing/2014/main" id="{F8B42D12-0307-4E45-B2EB-9C475E9CD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459" y="1357163"/>
            <a:ext cx="304485" cy="272959"/>
          </a:xfrm>
          <a:prstGeom prst="rect">
            <a:avLst/>
          </a:prstGeom>
        </p:spPr>
      </p:pic>
      <p:pic>
        <p:nvPicPr>
          <p:cNvPr id="38" name="図 37" descr="ダイアグラム&#10;&#10;自動的に生成された説明">
            <a:extLst>
              <a:ext uri="{FF2B5EF4-FFF2-40B4-BE49-F238E27FC236}">
                <a16:creationId xmlns:a16="http://schemas.microsoft.com/office/drawing/2014/main" id="{0FA1033F-00C2-4C83-ABF1-4314D09C5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458" y="1763654"/>
            <a:ext cx="304485" cy="272959"/>
          </a:xfrm>
          <a:prstGeom prst="rect">
            <a:avLst/>
          </a:prstGeom>
        </p:spPr>
      </p:pic>
      <p:pic>
        <p:nvPicPr>
          <p:cNvPr id="39" name="図 38" descr="ダイアグラム&#10;&#10;自動的に生成された説明">
            <a:extLst>
              <a:ext uri="{FF2B5EF4-FFF2-40B4-BE49-F238E27FC236}">
                <a16:creationId xmlns:a16="http://schemas.microsoft.com/office/drawing/2014/main" id="{254E87E2-037A-41CB-8DE4-423A1E3F5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978" y="2864847"/>
            <a:ext cx="304485" cy="272959"/>
          </a:xfrm>
          <a:prstGeom prst="rect">
            <a:avLst/>
          </a:prstGeom>
        </p:spPr>
      </p:pic>
      <p:pic>
        <p:nvPicPr>
          <p:cNvPr id="41" name="図 40" descr="ダイアグラム&#10;&#10;自動的に生成された説明">
            <a:extLst>
              <a:ext uri="{FF2B5EF4-FFF2-40B4-BE49-F238E27FC236}">
                <a16:creationId xmlns:a16="http://schemas.microsoft.com/office/drawing/2014/main" id="{945D0BB9-0E1D-4BAE-AEB5-157BC6774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979" y="3591253"/>
            <a:ext cx="304485" cy="272959"/>
          </a:xfrm>
          <a:prstGeom prst="rect">
            <a:avLst/>
          </a:prstGeom>
        </p:spPr>
      </p:pic>
      <p:pic>
        <p:nvPicPr>
          <p:cNvPr id="42" name="図 41" descr="ダイアグラム&#10;&#10;自動的に生成された説明">
            <a:extLst>
              <a:ext uri="{FF2B5EF4-FFF2-40B4-BE49-F238E27FC236}">
                <a16:creationId xmlns:a16="http://schemas.microsoft.com/office/drawing/2014/main" id="{81FDEC2A-0214-409A-8DD3-722FA1E6F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978" y="3978494"/>
            <a:ext cx="304485" cy="272959"/>
          </a:xfrm>
          <a:prstGeom prst="rect">
            <a:avLst/>
          </a:prstGeom>
        </p:spPr>
      </p:pic>
      <p:pic>
        <p:nvPicPr>
          <p:cNvPr id="43" name="図 42" descr="ダイアグラム&#10;&#10;自動的に生成された説明">
            <a:extLst>
              <a:ext uri="{FF2B5EF4-FFF2-40B4-BE49-F238E27FC236}">
                <a16:creationId xmlns:a16="http://schemas.microsoft.com/office/drawing/2014/main" id="{71DC7761-2A5F-48C2-B199-AC3103D05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873" y="5077694"/>
            <a:ext cx="304485" cy="272959"/>
          </a:xfrm>
          <a:prstGeom prst="rect">
            <a:avLst/>
          </a:prstGeom>
        </p:spPr>
      </p:pic>
      <p:pic>
        <p:nvPicPr>
          <p:cNvPr id="44" name="図 43" descr="ダイアグラム&#10;&#10;自動的に生成された説明">
            <a:extLst>
              <a:ext uri="{FF2B5EF4-FFF2-40B4-BE49-F238E27FC236}">
                <a16:creationId xmlns:a16="http://schemas.microsoft.com/office/drawing/2014/main" id="{B3320872-28A5-410E-81B7-2AD8604FEE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718" y="2120355"/>
            <a:ext cx="316687" cy="272959"/>
          </a:xfrm>
          <a:prstGeom prst="rect">
            <a:avLst/>
          </a:prstGeom>
        </p:spPr>
      </p:pic>
      <p:pic>
        <p:nvPicPr>
          <p:cNvPr id="45" name="図 44" descr="ダイアグラム&#10;&#10;自動的に生成された説明">
            <a:extLst>
              <a:ext uri="{FF2B5EF4-FFF2-40B4-BE49-F238E27FC236}">
                <a16:creationId xmlns:a16="http://schemas.microsoft.com/office/drawing/2014/main" id="{941E7311-F73E-4B04-9817-91DE69494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718" y="2464625"/>
            <a:ext cx="316687" cy="272959"/>
          </a:xfrm>
          <a:prstGeom prst="rect">
            <a:avLst/>
          </a:prstGeom>
        </p:spPr>
      </p:pic>
      <p:pic>
        <p:nvPicPr>
          <p:cNvPr id="46" name="図 45" descr="ダイアグラム&#10;&#10;自動的に生成された説明">
            <a:extLst>
              <a:ext uri="{FF2B5EF4-FFF2-40B4-BE49-F238E27FC236}">
                <a16:creationId xmlns:a16="http://schemas.microsoft.com/office/drawing/2014/main" id="{7175C374-0DB3-4BCF-A449-8F68778CDB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114" y="3223420"/>
            <a:ext cx="316687" cy="272959"/>
          </a:xfrm>
          <a:prstGeom prst="rect">
            <a:avLst/>
          </a:prstGeom>
        </p:spPr>
      </p:pic>
      <p:pic>
        <p:nvPicPr>
          <p:cNvPr id="47" name="図 46" descr="ダイアグラム&#10;&#10;自動的に生成された説明">
            <a:extLst>
              <a:ext uri="{FF2B5EF4-FFF2-40B4-BE49-F238E27FC236}">
                <a16:creationId xmlns:a16="http://schemas.microsoft.com/office/drawing/2014/main" id="{B0ED8F19-9FD0-4B3D-8773-066F4C9C2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884" y="4319097"/>
            <a:ext cx="316687" cy="272959"/>
          </a:xfrm>
          <a:prstGeom prst="rect">
            <a:avLst/>
          </a:prstGeom>
        </p:spPr>
      </p:pic>
      <p:pic>
        <p:nvPicPr>
          <p:cNvPr id="48" name="図 47" descr="ダイアグラム&#10;&#10;自動的に生成された説明">
            <a:extLst>
              <a:ext uri="{FF2B5EF4-FFF2-40B4-BE49-F238E27FC236}">
                <a16:creationId xmlns:a16="http://schemas.microsoft.com/office/drawing/2014/main" id="{4D81F461-5A14-4BE5-8931-DC732BCB7D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654" y="4712130"/>
            <a:ext cx="316687" cy="272959"/>
          </a:xfrm>
          <a:prstGeom prst="rect">
            <a:avLst/>
          </a:prstGeom>
        </p:spPr>
      </p:pic>
      <p:pic>
        <p:nvPicPr>
          <p:cNvPr id="50" name="図 49" descr="ダイアグラム&#10;&#10;自動的に生成された説明">
            <a:extLst>
              <a:ext uri="{FF2B5EF4-FFF2-40B4-BE49-F238E27FC236}">
                <a16:creationId xmlns:a16="http://schemas.microsoft.com/office/drawing/2014/main" id="{243992D2-62EF-4DFF-8072-2447EE542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905" y="1406953"/>
            <a:ext cx="304485" cy="272959"/>
          </a:xfrm>
          <a:prstGeom prst="rect">
            <a:avLst/>
          </a:prstGeom>
        </p:spPr>
      </p:pic>
      <p:pic>
        <p:nvPicPr>
          <p:cNvPr id="51" name="図 50" descr="ダイアグラム&#10;&#10;自動的に生成された説明">
            <a:extLst>
              <a:ext uri="{FF2B5EF4-FFF2-40B4-BE49-F238E27FC236}">
                <a16:creationId xmlns:a16="http://schemas.microsoft.com/office/drawing/2014/main" id="{E0AAE219-137C-43BB-8DD2-8606A602A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165" y="1763654"/>
            <a:ext cx="316687" cy="272959"/>
          </a:xfrm>
          <a:prstGeom prst="rect">
            <a:avLst/>
          </a:prstGeom>
        </p:spPr>
      </p:pic>
      <p:pic>
        <p:nvPicPr>
          <p:cNvPr id="52" name="図 51" descr="ダイアグラム&#10;&#10;自動的に生成された説明">
            <a:extLst>
              <a:ext uri="{FF2B5EF4-FFF2-40B4-BE49-F238E27FC236}">
                <a16:creationId xmlns:a16="http://schemas.microsoft.com/office/drawing/2014/main" id="{C3D2304C-77C8-4E61-A2E8-BCEF5556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408" y="2481284"/>
            <a:ext cx="304485" cy="272959"/>
          </a:xfrm>
          <a:prstGeom prst="rect">
            <a:avLst/>
          </a:prstGeom>
        </p:spPr>
      </p:pic>
      <p:pic>
        <p:nvPicPr>
          <p:cNvPr id="53" name="図 52" descr="ダイアグラム&#10;&#10;自動的に生成された説明">
            <a:extLst>
              <a:ext uri="{FF2B5EF4-FFF2-40B4-BE49-F238E27FC236}">
                <a16:creationId xmlns:a16="http://schemas.microsoft.com/office/drawing/2014/main" id="{80AD2686-A55E-4C69-994A-79F7441FE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407" y="2868525"/>
            <a:ext cx="304485" cy="272959"/>
          </a:xfrm>
          <a:prstGeom prst="rect">
            <a:avLst/>
          </a:prstGeom>
        </p:spPr>
      </p:pic>
      <p:pic>
        <p:nvPicPr>
          <p:cNvPr id="54" name="図 53" descr="ダイアグラム&#10;&#10;自動的に生成された説明">
            <a:extLst>
              <a:ext uri="{FF2B5EF4-FFF2-40B4-BE49-F238E27FC236}">
                <a16:creationId xmlns:a16="http://schemas.microsoft.com/office/drawing/2014/main" id="{39B85E8F-2DF8-4593-B8C3-D4806D876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1543" y="2113451"/>
            <a:ext cx="316687" cy="272959"/>
          </a:xfrm>
          <a:prstGeom prst="rect">
            <a:avLst/>
          </a:prstGeom>
        </p:spPr>
      </p:pic>
      <p:pic>
        <p:nvPicPr>
          <p:cNvPr id="55" name="図 54" descr="ダイアグラム&#10;&#10;自動的に生成された説明">
            <a:extLst>
              <a:ext uri="{FF2B5EF4-FFF2-40B4-BE49-F238E27FC236}">
                <a16:creationId xmlns:a16="http://schemas.microsoft.com/office/drawing/2014/main" id="{A0E0D385-34E6-45BF-AB36-1250133A9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945" y="3247296"/>
            <a:ext cx="304485" cy="272959"/>
          </a:xfrm>
          <a:prstGeom prst="rect">
            <a:avLst/>
          </a:prstGeom>
        </p:spPr>
      </p:pic>
      <p:pic>
        <p:nvPicPr>
          <p:cNvPr id="56" name="図 55" descr="ダイアグラム&#10;&#10;自動的に生成された説明">
            <a:extLst>
              <a:ext uri="{FF2B5EF4-FFF2-40B4-BE49-F238E27FC236}">
                <a16:creationId xmlns:a16="http://schemas.microsoft.com/office/drawing/2014/main" id="{386A3634-AFF4-44B9-8EBA-E49DB8F5B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946" y="3973702"/>
            <a:ext cx="304485" cy="272959"/>
          </a:xfrm>
          <a:prstGeom prst="rect">
            <a:avLst/>
          </a:prstGeom>
        </p:spPr>
      </p:pic>
      <p:pic>
        <p:nvPicPr>
          <p:cNvPr id="57" name="図 56" descr="ダイアグラム&#10;&#10;自動的に生成された説明">
            <a:extLst>
              <a:ext uri="{FF2B5EF4-FFF2-40B4-BE49-F238E27FC236}">
                <a16:creationId xmlns:a16="http://schemas.microsoft.com/office/drawing/2014/main" id="{067AD35F-2C68-4C41-B86D-61CAB256A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945" y="4360943"/>
            <a:ext cx="304485" cy="272959"/>
          </a:xfrm>
          <a:prstGeom prst="rect">
            <a:avLst/>
          </a:prstGeom>
        </p:spPr>
      </p:pic>
      <p:pic>
        <p:nvPicPr>
          <p:cNvPr id="58" name="図 57" descr="ダイアグラム&#10;&#10;自動的に生成された説明">
            <a:extLst>
              <a:ext uri="{FF2B5EF4-FFF2-40B4-BE49-F238E27FC236}">
                <a16:creationId xmlns:a16="http://schemas.microsoft.com/office/drawing/2014/main" id="{2B08BA22-200D-479F-8638-8CE0F4476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1081" y="3605869"/>
            <a:ext cx="316687" cy="272959"/>
          </a:xfrm>
          <a:prstGeom prst="rect">
            <a:avLst/>
          </a:prstGeom>
        </p:spPr>
      </p:pic>
      <p:pic>
        <p:nvPicPr>
          <p:cNvPr id="59" name="図 58" descr="ダイアグラム&#10;&#10;自動的に生成された説明">
            <a:extLst>
              <a:ext uri="{FF2B5EF4-FFF2-40B4-BE49-F238E27FC236}">
                <a16:creationId xmlns:a16="http://schemas.microsoft.com/office/drawing/2014/main" id="{2413D11F-4B69-407E-8915-53DCE8FF8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539" y="5058810"/>
            <a:ext cx="304485" cy="272959"/>
          </a:xfrm>
          <a:prstGeom prst="rect">
            <a:avLst/>
          </a:prstGeom>
        </p:spPr>
      </p:pic>
      <p:pic>
        <p:nvPicPr>
          <p:cNvPr id="60" name="図 59" descr="ダイアグラム&#10;&#10;自動的に生成された説明">
            <a:extLst>
              <a:ext uri="{FF2B5EF4-FFF2-40B4-BE49-F238E27FC236}">
                <a16:creationId xmlns:a16="http://schemas.microsoft.com/office/drawing/2014/main" id="{3ADD0EBD-9A6D-4563-9C59-F11D25754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8320" y="4693246"/>
            <a:ext cx="316687" cy="272959"/>
          </a:xfrm>
          <a:prstGeom prst="rect">
            <a:avLst/>
          </a:prstGeom>
        </p:spPr>
      </p:pic>
      <p:pic>
        <p:nvPicPr>
          <p:cNvPr id="61" name="図 60" descr="ダイアグラム&#10;&#10;自動的に生成された説明">
            <a:extLst>
              <a:ext uri="{FF2B5EF4-FFF2-40B4-BE49-F238E27FC236}">
                <a16:creationId xmlns:a16="http://schemas.microsoft.com/office/drawing/2014/main" id="{382815F4-C76C-4D76-AE16-EBC727205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046" y="1383624"/>
            <a:ext cx="304485" cy="272959"/>
          </a:xfrm>
          <a:prstGeom prst="rect">
            <a:avLst/>
          </a:prstGeom>
        </p:spPr>
      </p:pic>
      <p:pic>
        <p:nvPicPr>
          <p:cNvPr id="62" name="図 61" descr="ダイアグラム&#10;&#10;自動的に生成された説明">
            <a:extLst>
              <a:ext uri="{FF2B5EF4-FFF2-40B4-BE49-F238E27FC236}">
                <a16:creationId xmlns:a16="http://schemas.microsoft.com/office/drawing/2014/main" id="{43F92F94-903C-4F22-95A6-036FCFBED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3306" y="1740325"/>
            <a:ext cx="316687" cy="272959"/>
          </a:xfrm>
          <a:prstGeom prst="rect">
            <a:avLst/>
          </a:prstGeom>
        </p:spPr>
      </p:pic>
      <p:pic>
        <p:nvPicPr>
          <p:cNvPr id="63" name="図 62" descr="ダイアグラム&#10;&#10;自動的に生成された説明">
            <a:extLst>
              <a:ext uri="{FF2B5EF4-FFF2-40B4-BE49-F238E27FC236}">
                <a16:creationId xmlns:a16="http://schemas.microsoft.com/office/drawing/2014/main" id="{95C2C75E-6C7F-4AE5-AEBC-517EBA07A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584" y="2107924"/>
            <a:ext cx="304485" cy="272959"/>
          </a:xfrm>
          <a:prstGeom prst="rect">
            <a:avLst/>
          </a:prstGeom>
        </p:spPr>
      </p:pic>
      <p:pic>
        <p:nvPicPr>
          <p:cNvPr id="64" name="図 63" descr="ダイアグラム&#10;&#10;自動的に生成された説明">
            <a:extLst>
              <a:ext uri="{FF2B5EF4-FFF2-40B4-BE49-F238E27FC236}">
                <a16:creationId xmlns:a16="http://schemas.microsoft.com/office/drawing/2014/main" id="{399B0DE6-7A25-4FA8-827D-B3A0EF7B36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2844" y="2464625"/>
            <a:ext cx="316687" cy="272959"/>
          </a:xfrm>
          <a:prstGeom prst="rect">
            <a:avLst/>
          </a:prstGeom>
        </p:spPr>
      </p:pic>
      <p:pic>
        <p:nvPicPr>
          <p:cNvPr id="65" name="図 64" descr="ダイアグラム&#10;&#10;自動的に生成された説明">
            <a:extLst>
              <a:ext uri="{FF2B5EF4-FFF2-40B4-BE49-F238E27FC236}">
                <a16:creationId xmlns:a16="http://schemas.microsoft.com/office/drawing/2014/main" id="{5EDA3D3E-0E7D-41E2-AFFF-5432E8075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09" y="2834809"/>
            <a:ext cx="304485" cy="272959"/>
          </a:xfrm>
          <a:prstGeom prst="rect">
            <a:avLst/>
          </a:prstGeom>
        </p:spPr>
      </p:pic>
      <p:pic>
        <p:nvPicPr>
          <p:cNvPr id="66" name="図 65" descr="ダイアグラム&#10;&#10;自動的に生成された説明">
            <a:extLst>
              <a:ext uri="{FF2B5EF4-FFF2-40B4-BE49-F238E27FC236}">
                <a16:creationId xmlns:a16="http://schemas.microsoft.com/office/drawing/2014/main" id="{75F6F10B-282D-42E8-B57F-AD5CF458BB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08" y="3222050"/>
            <a:ext cx="304485" cy="272959"/>
          </a:xfrm>
          <a:prstGeom prst="rect">
            <a:avLst/>
          </a:prstGeom>
        </p:spPr>
      </p:pic>
      <p:pic>
        <p:nvPicPr>
          <p:cNvPr id="67" name="図 66" descr="ダイアグラム&#10;&#10;自動的に生成された説明">
            <a:extLst>
              <a:ext uri="{FF2B5EF4-FFF2-40B4-BE49-F238E27FC236}">
                <a16:creationId xmlns:a16="http://schemas.microsoft.com/office/drawing/2014/main" id="{D8A69133-413D-4932-AFC4-B8394FDA1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046" y="3600821"/>
            <a:ext cx="304485" cy="272959"/>
          </a:xfrm>
          <a:prstGeom prst="rect">
            <a:avLst/>
          </a:prstGeom>
        </p:spPr>
      </p:pic>
      <p:pic>
        <p:nvPicPr>
          <p:cNvPr id="68" name="図 67" descr="ダイアグラム&#10;&#10;自動的に生成された説明">
            <a:extLst>
              <a:ext uri="{FF2B5EF4-FFF2-40B4-BE49-F238E27FC236}">
                <a16:creationId xmlns:a16="http://schemas.microsoft.com/office/drawing/2014/main" id="{03F9A4B3-0BC6-430C-A27B-5B93CF759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3342" y="3964363"/>
            <a:ext cx="316687" cy="272959"/>
          </a:xfrm>
          <a:prstGeom prst="rect">
            <a:avLst/>
          </a:prstGeom>
        </p:spPr>
      </p:pic>
      <p:pic>
        <p:nvPicPr>
          <p:cNvPr id="69" name="図 68" descr="ダイアグラム&#10;&#10;自動的に生成された説明">
            <a:extLst>
              <a:ext uri="{FF2B5EF4-FFF2-40B4-BE49-F238E27FC236}">
                <a16:creationId xmlns:a16="http://schemas.microsoft.com/office/drawing/2014/main" id="{469AF385-6B10-4E9D-ACD0-B058989B0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585" y="4681993"/>
            <a:ext cx="304485" cy="272959"/>
          </a:xfrm>
          <a:prstGeom prst="rect">
            <a:avLst/>
          </a:prstGeom>
        </p:spPr>
      </p:pic>
      <p:pic>
        <p:nvPicPr>
          <p:cNvPr id="70" name="図 69" descr="ダイアグラム&#10;&#10;自動的に生成された説明">
            <a:extLst>
              <a:ext uri="{FF2B5EF4-FFF2-40B4-BE49-F238E27FC236}">
                <a16:creationId xmlns:a16="http://schemas.microsoft.com/office/drawing/2014/main" id="{8F854518-8FDF-46D8-97D3-055821AA39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584" y="5069234"/>
            <a:ext cx="304485" cy="272959"/>
          </a:xfrm>
          <a:prstGeom prst="rect">
            <a:avLst/>
          </a:prstGeom>
        </p:spPr>
      </p:pic>
      <p:pic>
        <p:nvPicPr>
          <p:cNvPr id="71" name="図 70" descr="ダイアグラム&#10;&#10;自動的に生成された説明">
            <a:extLst>
              <a:ext uri="{FF2B5EF4-FFF2-40B4-BE49-F238E27FC236}">
                <a16:creationId xmlns:a16="http://schemas.microsoft.com/office/drawing/2014/main" id="{890918D0-AE6C-42B2-ADA1-95DFDB3648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6720" y="4314160"/>
            <a:ext cx="316687" cy="272959"/>
          </a:xfrm>
          <a:prstGeom prst="rect">
            <a:avLst/>
          </a:prstGeom>
        </p:spPr>
      </p:pic>
      <p:pic>
        <p:nvPicPr>
          <p:cNvPr id="72" name="図 71" descr="ダイアグラム&#10;&#10;自動的に生成された説明">
            <a:extLst>
              <a:ext uri="{FF2B5EF4-FFF2-40B4-BE49-F238E27FC236}">
                <a16:creationId xmlns:a16="http://schemas.microsoft.com/office/drawing/2014/main" id="{5C5FD324-4993-4B74-A86C-ABF6EA003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992" y="1383624"/>
            <a:ext cx="316687" cy="272959"/>
          </a:xfrm>
          <a:prstGeom prst="rect">
            <a:avLst/>
          </a:prstGeom>
        </p:spPr>
      </p:pic>
      <p:pic>
        <p:nvPicPr>
          <p:cNvPr id="73" name="図 72" descr="ダイアグラム&#10;&#10;自動的に生成された説明">
            <a:extLst>
              <a:ext uri="{FF2B5EF4-FFF2-40B4-BE49-F238E27FC236}">
                <a16:creationId xmlns:a16="http://schemas.microsoft.com/office/drawing/2014/main" id="{EF21CB51-3CED-4BCE-A961-EE4828CA0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270" y="1751223"/>
            <a:ext cx="304485" cy="272959"/>
          </a:xfrm>
          <a:prstGeom prst="rect">
            <a:avLst/>
          </a:prstGeom>
        </p:spPr>
      </p:pic>
      <p:pic>
        <p:nvPicPr>
          <p:cNvPr id="74" name="図 73" descr="ダイアグラム&#10;&#10;自動的に生成された説明">
            <a:extLst>
              <a:ext uri="{FF2B5EF4-FFF2-40B4-BE49-F238E27FC236}">
                <a16:creationId xmlns:a16="http://schemas.microsoft.com/office/drawing/2014/main" id="{8CC5F64E-A190-43DE-914B-B363C2E17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5530" y="2107924"/>
            <a:ext cx="316687" cy="272959"/>
          </a:xfrm>
          <a:prstGeom prst="rect">
            <a:avLst/>
          </a:prstGeom>
        </p:spPr>
      </p:pic>
      <p:pic>
        <p:nvPicPr>
          <p:cNvPr id="75" name="図 74" descr="ダイアグラム&#10;&#10;自動的に生成された説明">
            <a:extLst>
              <a:ext uri="{FF2B5EF4-FFF2-40B4-BE49-F238E27FC236}">
                <a16:creationId xmlns:a16="http://schemas.microsoft.com/office/drawing/2014/main" id="{7D24C846-3E57-4D52-AE7E-104EF4E940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991" y="2492683"/>
            <a:ext cx="316687" cy="272959"/>
          </a:xfrm>
          <a:prstGeom prst="rect">
            <a:avLst/>
          </a:prstGeom>
        </p:spPr>
      </p:pic>
      <p:pic>
        <p:nvPicPr>
          <p:cNvPr id="76" name="図 75" descr="ダイアグラム&#10;&#10;自動的に生成された説明">
            <a:extLst>
              <a:ext uri="{FF2B5EF4-FFF2-40B4-BE49-F238E27FC236}">
                <a16:creationId xmlns:a16="http://schemas.microsoft.com/office/drawing/2014/main" id="{5A25726A-5FAC-41EE-ABB9-7C67F3D87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5530" y="2864847"/>
            <a:ext cx="304485" cy="272959"/>
          </a:xfrm>
          <a:prstGeom prst="rect">
            <a:avLst/>
          </a:prstGeom>
        </p:spPr>
      </p:pic>
      <p:pic>
        <p:nvPicPr>
          <p:cNvPr id="77" name="図 76" descr="ダイアグラム&#10;&#10;自動的に生成された説明">
            <a:extLst>
              <a:ext uri="{FF2B5EF4-FFF2-40B4-BE49-F238E27FC236}">
                <a16:creationId xmlns:a16="http://schemas.microsoft.com/office/drawing/2014/main" id="{DB464B5F-614C-40A4-9884-D31D755F2F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1314" y="3259010"/>
            <a:ext cx="316687" cy="272959"/>
          </a:xfrm>
          <a:prstGeom prst="rect">
            <a:avLst/>
          </a:prstGeom>
        </p:spPr>
      </p:pic>
      <p:pic>
        <p:nvPicPr>
          <p:cNvPr id="78" name="図 77" descr="ダイアグラム&#10;&#10;自動的に生成された説明">
            <a:extLst>
              <a:ext uri="{FF2B5EF4-FFF2-40B4-BE49-F238E27FC236}">
                <a16:creationId xmlns:a16="http://schemas.microsoft.com/office/drawing/2014/main" id="{1C5BDA33-A100-4D21-9FC2-06A752A58C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9428" y="3955879"/>
            <a:ext cx="316687" cy="272959"/>
          </a:xfrm>
          <a:prstGeom prst="rect">
            <a:avLst/>
          </a:prstGeom>
        </p:spPr>
      </p:pic>
      <p:pic>
        <p:nvPicPr>
          <p:cNvPr id="79" name="図 78" descr="ダイアグラム&#10;&#10;自動的に生成された説明">
            <a:extLst>
              <a:ext uri="{FF2B5EF4-FFF2-40B4-BE49-F238E27FC236}">
                <a16:creationId xmlns:a16="http://schemas.microsoft.com/office/drawing/2014/main" id="{72E5EAA2-56D8-4ABA-8308-49590D956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270" y="4712130"/>
            <a:ext cx="316687" cy="272959"/>
          </a:xfrm>
          <a:prstGeom prst="rect">
            <a:avLst/>
          </a:prstGeom>
        </p:spPr>
      </p:pic>
      <p:pic>
        <p:nvPicPr>
          <p:cNvPr id="80" name="図 79" descr="ダイアグラム&#10;&#10;自動的に生成された説明">
            <a:extLst>
              <a:ext uri="{FF2B5EF4-FFF2-40B4-BE49-F238E27FC236}">
                <a16:creationId xmlns:a16="http://schemas.microsoft.com/office/drawing/2014/main" id="{B208DB25-1E19-4596-8AE2-619E4837B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9043" y="5077693"/>
            <a:ext cx="316687" cy="272959"/>
          </a:xfrm>
          <a:prstGeom prst="rect">
            <a:avLst/>
          </a:prstGeom>
        </p:spPr>
      </p:pic>
      <p:pic>
        <p:nvPicPr>
          <p:cNvPr id="81" name="図 80" descr="ダイアグラム&#10;&#10;自動的に生成された説明">
            <a:extLst>
              <a:ext uri="{FF2B5EF4-FFF2-40B4-BE49-F238E27FC236}">
                <a16:creationId xmlns:a16="http://schemas.microsoft.com/office/drawing/2014/main" id="{24EBEDCD-1D07-412B-BF52-C94A754D0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5015" y="3594008"/>
            <a:ext cx="304485" cy="272959"/>
          </a:xfrm>
          <a:prstGeom prst="rect">
            <a:avLst/>
          </a:prstGeom>
        </p:spPr>
      </p:pic>
      <p:pic>
        <p:nvPicPr>
          <p:cNvPr id="82" name="図 81" descr="ダイアグラム&#10;&#10;自動的に生成された説明">
            <a:extLst>
              <a:ext uri="{FF2B5EF4-FFF2-40B4-BE49-F238E27FC236}">
                <a16:creationId xmlns:a16="http://schemas.microsoft.com/office/drawing/2014/main" id="{401560BD-44C0-4BA0-9D00-E23D6E459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3018" y="4353942"/>
            <a:ext cx="304485" cy="272959"/>
          </a:xfrm>
          <a:prstGeom prst="rect">
            <a:avLst/>
          </a:prstGeom>
        </p:spPr>
      </p:pic>
      <p:pic>
        <p:nvPicPr>
          <p:cNvPr id="5" name="図 4" descr="皿の上の食べ物&#10;&#10;中程度の精度で自動的に生成された説明">
            <a:extLst>
              <a:ext uri="{FF2B5EF4-FFF2-40B4-BE49-F238E27FC236}">
                <a16:creationId xmlns:a16="http://schemas.microsoft.com/office/drawing/2014/main" id="{0836C708-0F69-41A7-50E6-027907CD22E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791972" y="1360552"/>
            <a:ext cx="384788" cy="272959"/>
          </a:xfrm>
          <a:prstGeom prst="rect">
            <a:avLst/>
          </a:prstGeom>
        </p:spPr>
      </p:pic>
      <p:pic>
        <p:nvPicPr>
          <p:cNvPr id="6" name="図 5" descr="皿の上の食べ物&#10;&#10;中程度の精度で自動的に生成された説明">
            <a:extLst>
              <a:ext uri="{FF2B5EF4-FFF2-40B4-BE49-F238E27FC236}">
                <a16:creationId xmlns:a16="http://schemas.microsoft.com/office/drawing/2014/main" id="{A2BC0CDA-6028-5E20-97EE-7568BCB576B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1645" y="2462406"/>
            <a:ext cx="384788" cy="272959"/>
          </a:xfrm>
          <a:prstGeom prst="rect">
            <a:avLst/>
          </a:prstGeom>
        </p:spPr>
      </p:pic>
      <p:pic>
        <p:nvPicPr>
          <p:cNvPr id="7" name="図 6" descr="皿の上の食べ物&#10;&#10;中程度の精度で自動的に生成された説明">
            <a:extLst>
              <a:ext uri="{FF2B5EF4-FFF2-40B4-BE49-F238E27FC236}">
                <a16:creationId xmlns:a16="http://schemas.microsoft.com/office/drawing/2014/main" id="{186CF708-C89C-DE15-61DB-A29FF80A6AD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9665" y="3221198"/>
            <a:ext cx="384788" cy="272959"/>
          </a:xfrm>
          <a:prstGeom prst="rect">
            <a:avLst/>
          </a:prstGeom>
        </p:spPr>
      </p:pic>
      <p:pic>
        <p:nvPicPr>
          <p:cNvPr id="8" name="図 7" descr="皿の上の食べ物&#10;&#10;中程度の精度で自動的に生成された説明">
            <a:extLst>
              <a:ext uri="{FF2B5EF4-FFF2-40B4-BE49-F238E27FC236}">
                <a16:creationId xmlns:a16="http://schemas.microsoft.com/office/drawing/2014/main" id="{D1076096-6E86-4CB8-E482-0B265BD5CFD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8060" y="4028118"/>
            <a:ext cx="384788" cy="272959"/>
          </a:xfrm>
          <a:prstGeom prst="rect">
            <a:avLst/>
          </a:prstGeom>
        </p:spPr>
      </p:pic>
      <p:pic>
        <p:nvPicPr>
          <p:cNvPr id="10" name="図 9" descr="皿の上の食べ物&#10;&#10;中程度の精度で自動的に生成された説明">
            <a:extLst>
              <a:ext uri="{FF2B5EF4-FFF2-40B4-BE49-F238E27FC236}">
                <a16:creationId xmlns:a16="http://schemas.microsoft.com/office/drawing/2014/main" id="{13E1DCD2-CDFF-1FDD-2804-4B663DBFFE8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27687" y="4692259"/>
            <a:ext cx="384788" cy="272959"/>
          </a:xfrm>
          <a:prstGeom prst="rect">
            <a:avLst/>
          </a:prstGeom>
        </p:spPr>
      </p:pic>
      <p:pic>
        <p:nvPicPr>
          <p:cNvPr id="11" name="図 10" descr="皿の上の食べ物&#10;&#10;中程度の精度で自動的に生成された説明">
            <a:extLst>
              <a:ext uri="{FF2B5EF4-FFF2-40B4-BE49-F238E27FC236}">
                <a16:creationId xmlns:a16="http://schemas.microsoft.com/office/drawing/2014/main" id="{4B44C54A-A70A-EBD5-26D0-CCA1422E28E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27687" y="4360943"/>
            <a:ext cx="384788" cy="272959"/>
          </a:xfrm>
          <a:prstGeom prst="rect">
            <a:avLst/>
          </a:prstGeom>
        </p:spPr>
      </p:pic>
      <p:pic>
        <p:nvPicPr>
          <p:cNvPr id="12" name="図 11" descr="グラフ が含まれている画像&#10;&#10;自動的に生成された説明">
            <a:extLst>
              <a:ext uri="{FF2B5EF4-FFF2-40B4-BE49-F238E27FC236}">
                <a16:creationId xmlns:a16="http://schemas.microsoft.com/office/drawing/2014/main" id="{FFF62CC1-F603-6E8D-7BDB-6E98A629F10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33280" y="1731037"/>
            <a:ext cx="319752" cy="272959"/>
          </a:xfrm>
          <a:prstGeom prst="rect">
            <a:avLst/>
          </a:prstGeom>
        </p:spPr>
      </p:pic>
      <p:pic>
        <p:nvPicPr>
          <p:cNvPr id="13" name="図 12" descr="グラフ が含まれている画像&#10;&#10;自動的に生成された説明">
            <a:extLst>
              <a:ext uri="{FF2B5EF4-FFF2-40B4-BE49-F238E27FC236}">
                <a16:creationId xmlns:a16="http://schemas.microsoft.com/office/drawing/2014/main" id="{57AF72DA-5EE2-EC7E-3BD7-AF8E3B5AFFD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2104818"/>
            <a:ext cx="319752" cy="272959"/>
          </a:xfrm>
          <a:prstGeom prst="rect">
            <a:avLst/>
          </a:prstGeom>
        </p:spPr>
      </p:pic>
      <p:pic>
        <p:nvPicPr>
          <p:cNvPr id="14" name="図 13" descr="グラフ が含まれている画像&#10;&#10;自動的に生成された説明">
            <a:extLst>
              <a:ext uri="{FF2B5EF4-FFF2-40B4-BE49-F238E27FC236}">
                <a16:creationId xmlns:a16="http://schemas.microsoft.com/office/drawing/2014/main" id="{067CBFAF-9773-7F7F-3673-E41C452EC46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2834807"/>
            <a:ext cx="319752" cy="272959"/>
          </a:xfrm>
          <a:prstGeom prst="rect">
            <a:avLst/>
          </a:prstGeom>
        </p:spPr>
      </p:pic>
      <p:pic>
        <p:nvPicPr>
          <p:cNvPr id="15" name="図 14" descr="グラフ が含まれている画像&#10;&#10;自動的に生成された説明">
            <a:extLst>
              <a:ext uri="{FF2B5EF4-FFF2-40B4-BE49-F238E27FC236}">
                <a16:creationId xmlns:a16="http://schemas.microsoft.com/office/drawing/2014/main" id="{456DD425-657C-9683-E61B-8632B5EF057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60205" y="3594108"/>
            <a:ext cx="319752" cy="272959"/>
          </a:xfrm>
          <a:prstGeom prst="rect">
            <a:avLst/>
          </a:prstGeom>
        </p:spPr>
      </p:pic>
      <p:pic>
        <p:nvPicPr>
          <p:cNvPr id="21" name="図 20" descr="グラフ が含まれている画像&#10;&#10;自動的に生成された説明">
            <a:extLst>
              <a:ext uri="{FF2B5EF4-FFF2-40B4-BE49-F238E27FC236}">
                <a16:creationId xmlns:a16="http://schemas.microsoft.com/office/drawing/2014/main" id="{4892390C-BBA2-1332-54BC-71C4DB6859B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5055615"/>
            <a:ext cx="319752" cy="272959"/>
          </a:xfrm>
          <a:prstGeom prst="rect">
            <a:avLst/>
          </a:prstGeom>
        </p:spPr>
      </p:pic>
      <p:pic>
        <p:nvPicPr>
          <p:cNvPr id="22" name="図 21" descr="皿の上の食べ物&#10;&#10;中程度の精度で自動的に生成された説明">
            <a:extLst>
              <a:ext uri="{FF2B5EF4-FFF2-40B4-BE49-F238E27FC236}">
                <a16:creationId xmlns:a16="http://schemas.microsoft.com/office/drawing/2014/main" id="{A1F55914-B066-2556-5551-770062E0D70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16094" y="1740324"/>
            <a:ext cx="384788" cy="272959"/>
          </a:xfrm>
          <a:prstGeom prst="rect">
            <a:avLst/>
          </a:prstGeom>
        </p:spPr>
      </p:pic>
      <p:pic>
        <p:nvPicPr>
          <p:cNvPr id="23" name="図 22" descr="皿の上の食べ物&#10;&#10;中程度の精度で自動的に生成された説明">
            <a:extLst>
              <a:ext uri="{FF2B5EF4-FFF2-40B4-BE49-F238E27FC236}">
                <a16:creationId xmlns:a16="http://schemas.microsoft.com/office/drawing/2014/main" id="{76B2A274-7515-6B8C-A8AF-3A6A3F16DA6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28297" y="2834808"/>
            <a:ext cx="384788" cy="272959"/>
          </a:xfrm>
          <a:prstGeom prst="rect">
            <a:avLst/>
          </a:prstGeom>
        </p:spPr>
      </p:pic>
      <p:pic>
        <p:nvPicPr>
          <p:cNvPr id="24" name="図 23" descr="皿の上の食べ物&#10;&#10;中程度の精度で自動的に生成された説明">
            <a:extLst>
              <a:ext uri="{FF2B5EF4-FFF2-40B4-BE49-F238E27FC236}">
                <a16:creationId xmlns:a16="http://schemas.microsoft.com/office/drawing/2014/main" id="{787F5745-CDA0-0D8A-8974-AB57641CCEE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3753" y="3600821"/>
            <a:ext cx="384788" cy="272959"/>
          </a:xfrm>
          <a:prstGeom prst="rect">
            <a:avLst/>
          </a:prstGeom>
        </p:spPr>
      </p:pic>
      <p:pic>
        <p:nvPicPr>
          <p:cNvPr id="25" name="図 24" descr="皿の上の食べ物&#10;&#10;中程度の精度で自動的に生成された説明">
            <a:extLst>
              <a:ext uri="{FF2B5EF4-FFF2-40B4-BE49-F238E27FC236}">
                <a16:creationId xmlns:a16="http://schemas.microsoft.com/office/drawing/2014/main" id="{E554693A-E1E5-F08D-7EC3-85941F4EFF6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6907" y="3973702"/>
            <a:ext cx="384788" cy="272959"/>
          </a:xfrm>
          <a:prstGeom prst="rect">
            <a:avLst/>
          </a:prstGeom>
        </p:spPr>
      </p:pic>
      <p:pic>
        <p:nvPicPr>
          <p:cNvPr id="26" name="図 25" descr="皿の上の食べ物&#10;&#10;中程度の精度で自動的に生成された説明">
            <a:extLst>
              <a:ext uri="{FF2B5EF4-FFF2-40B4-BE49-F238E27FC236}">
                <a16:creationId xmlns:a16="http://schemas.microsoft.com/office/drawing/2014/main" id="{B771F459-0F60-0C50-AB74-85C927A6FBA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3753" y="1378067"/>
            <a:ext cx="384788" cy="272959"/>
          </a:xfrm>
          <a:prstGeom prst="rect">
            <a:avLst/>
          </a:prstGeom>
        </p:spPr>
      </p:pic>
      <p:pic>
        <p:nvPicPr>
          <p:cNvPr id="27" name="図 26" descr="皿の上の食べ物&#10;&#10;中程度の精度で自動的に生成された説明">
            <a:extLst>
              <a:ext uri="{FF2B5EF4-FFF2-40B4-BE49-F238E27FC236}">
                <a16:creationId xmlns:a16="http://schemas.microsoft.com/office/drawing/2014/main" id="{18CF823D-525E-EABA-DFD4-2AFDF320773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193247" y="1740324"/>
            <a:ext cx="384788" cy="272959"/>
          </a:xfrm>
          <a:prstGeom prst="rect">
            <a:avLst/>
          </a:prstGeom>
        </p:spPr>
      </p:pic>
      <p:pic>
        <p:nvPicPr>
          <p:cNvPr id="28" name="図 27" descr="皿の上の食べ物&#10;&#10;中程度の精度で自動的に生成された説明">
            <a:extLst>
              <a:ext uri="{FF2B5EF4-FFF2-40B4-BE49-F238E27FC236}">
                <a16:creationId xmlns:a16="http://schemas.microsoft.com/office/drawing/2014/main" id="{E7174E07-AD23-2F0B-5681-AC43B57E2CF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05450" y="2834808"/>
            <a:ext cx="384788" cy="272959"/>
          </a:xfrm>
          <a:prstGeom prst="rect">
            <a:avLst/>
          </a:prstGeom>
        </p:spPr>
      </p:pic>
      <p:pic>
        <p:nvPicPr>
          <p:cNvPr id="29" name="図 28" descr="皿の上の食べ物&#10;&#10;中程度の精度で自動的に生成された説明">
            <a:extLst>
              <a:ext uri="{FF2B5EF4-FFF2-40B4-BE49-F238E27FC236}">
                <a16:creationId xmlns:a16="http://schemas.microsoft.com/office/drawing/2014/main" id="{625A961E-A015-007A-52CA-F9E8D9E4A77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0906" y="3600821"/>
            <a:ext cx="384788" cy="272959"/>
          </a:xfrm>
          <a:prstGeom prst="rect">
            <a:avLst/>
          </a:prstGeom>
        </p:spPr>
      </p:pic>
      <p:pic>
        <p:nvPicPr>
          <p:cNvPr id="30" name="図 29" descr="皿の上の食べ物&#10;&#10;中程度の精度で自動的に生成された説明">
            <a:extLst>
              <a:ext uri="{FF2B5EF4-FFF2-40B4-BE49-F238E27FC236}">
                <a16:creationId xmlns:a16="http://schemas.microsoft.com/office/drawing/2014/main" id="{86832A5A-043A-056E-5F21-1102C1D999A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4060" y="3973702"/>
            <a:ext cx="384788" cy="272959"/>
          </a:xfrm>
          <a:prstGeom prst="rect">
            <a:avLst/>
          </a:prstGeom>
        </p:spPr>
      </p:pic>
      <p:pic>
        <p:nvPicPr>
          <p:cNvPr id="31" name="図 30" descr="皿の上の食べ物&#10;&#10;中程度の精度で自動的に生成された説明">
            <a:extLst>
              <a:ext uri="{FF2B5EF4-FFF2-40B4-BE49-F238E27FC236}">
                <a16:creationId xmlns:a16="http://schemas.microsoft.com/office/drawing/2014/main" id="{BC2FEF95-3126-F306-95F7-DC6E9DED2D3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0906" y="1378067"/>
            <a:ext cx="384788" cy="272959"/>
          </a:xfrm>
          <a:prstGeom prst="rect">
            <a:avLst/>
          </a:prstGeom>
        </p:spPr>
      </p:pic>
      <p:pic>
        <p:nvPicPr>
          <p:cNvPr id="32" name="図 31" descr="皿の上の食べ物&#10;&#10;中程度の精度で自動的に生成された説明">
            <a:extLst>
              <a:ext uri="{FF2B5EF4-FFF2-40B4-BE49-F238E27FC236}">
                <a16:creationId xmlns:a16="http://schemas.microsoft.com/office/drawing/2014/main" id="{149BB1B1-65A3-05F9-D471-18985471E3D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38675" y="1360552"/>
            <a:ext cx="384788" cy="272959"/>
          </a:xfrm>
          <a:prstGeom prst="rect">
            <a:avLst/>
          </a:prstGeom>
        </p:spPr>
      </p:pic>
      <p:pic>
        <p:nvPicPr>
          <p:cNvPr id="33" name="図 32" descr="皿の上の食べ物&#10;&#10;中程度の精度で自動的に生成された説明">
            <a:extLst>
              <a:ext uri="{FF2B5EF4-FFF2-40B4-BE49-F238E27FC236}">
                <a16:creationId xmlns:a16="http://schemas.microsoft.com/office/drawing/2014/main" id="{34D9610D-E98A-735C-0E62-D21261C74F2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66368" y="3221198"/>
            <a:ext cx="384788" cy="272959"/>
          </a:xfrm>
          <a:prstGeom prst="rect">
            <a:avLst/>
          </a:prstGeom>
        </p:spPr>
      </p:pic>
      <p:pic>
        <p:nvPicPr>
          <p:cNvPr id="34" name="図 33" descr="皿の上の食べ物&#10;&#10;中程度の精度で自動的に生成された説明">
            <a:extLst>
              <a:ext uri="{FF2B5EF4-FFF2-40B4-BE49-F238E27FC236}">
                <a16:creationId xmlns:a16="http://schemas.microsoft.com/office/drawing/2014/main" id="{0F68F214-29F3-BE57-5864-075C0CCF033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64763" y="4028118"/>
            <a:ext cx="384788" cy="272959"/>
          </a:xfrm>
          <a:prstGeom prst="rect">
            <a:avLst/>
          </a:prstGeom>
        </p:spPr>
      </p:pic>
      <p:pic>
        <p:nvPicPr>
          <p:cNvPr id="35" name="図 34" descr="皿の上の食べ物&#10;&#10;中程度の精度で自動的に生成された説明">
            <a:extLst>
              <a:ext uri="{FF2B5EF4-FFF2-40B4-BE49-F238E27FC236}">
                <a16:creationId xmlns:a16="http://schemas.microsoft.com/office/drawing/2014/main" id="{B5EC61AC-CE91-8FC9-A0E6-47FA6B52166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74390" y="4692259"/>
            <a:ext cx="384788" cy="272959"/>
          </a:xfrm>
          <a:prstGeom prst="rect">
            <a:avLst/>
          </a:prstGeom>
        </p:spPr>
      </p:pic>
      <p:pic>
        <p:nvPicPr>
          <p:cNvPr id="36" name="図 35" descr="グラフ が含まれている画像&#10;&#10;自動的に生成された説明">
            <a:extLst>
              <a:ext uri="{FF2B5EF4-FFF2-40B4-BE49-F238E27FC236}">
                <a16:creationId xmlns:a16="http://schemas.microsoft.com/office/drawing/2014/main" id="{E8904B4B-812F-0B5F-1AC2-3D36C5F6EB2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1229" y="1719020"/>
            <a:ext cx="319752" cy="272959"/>
          </a:xfrm>
          <a:prstGeom prst="rect">
            <a:avLst/>
          </a:prstGeom>
        </p:spPr>
      </p:pic>
      <p:pic>
        <p:nvPicPr>
          <p:cNvPr id="40" name="図 39" descr="グラフ が含まれている画像&#10;&#10;自動的に生成された説明">
            <a:extLst>
              <a:ext uri="{FF2B5EF4-FFF2-40B4-BE49-F238E27FC236}">
                <a16:creationId xmlns:a16="http://schemas.microsoft.com/office/drawing/2014/main" id="{610884B7-D8E7-09D2-7DE4-8B811F9B6FB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9249" y="2092801"/>
            <a:ext cx="319752" cy="272959"/>
          </a:xfrm>
          <a:prstGeom prst="rect">
            <a:avLst/>
          </a:prstGeom>
        </p:spPr>
      </p:pic>
      <p:pic>
        <p:nvPicPr>
          <p:cNvPr id="49" name="図 48" descr="グラフ が含まれている画像&#10;&#10;自動的に生成された説明">
            <a:extLst>
              <a:ext uri="{FF2B5EF4-FFF2-40B4-BE49-F238E27FC236}">
                <a16:creationId xmlns:a16="http://schemas.microsoft.com/office/drawing/2014/main" id="{647D37C3-CBB2-A865-8FB3-2A3B4838C76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9249" y="2822790"/>
            <a:ext cx="319752" cy="272959"/>
          </a:xfrm>
          <a:prstGeom prst="rect">
            <a:avLst/>
          </a:prstGeom>
        </p:spPr>
      </p:pic>
      <p:pic>
        <p:nvPicPr>
          <p:cNvPr id="84" name="図 83" descr="グラフ が含まれている画像&#10;&#10;自動的に生成された説明">
            <a:extLst>
              <a:ext uri="{FF2B5EF4-FFF2-40B4-BE49-F238E27FC236}">
                <a16:creationId xmlns:a16="http://schemas.microsoft.com/office/drawing/2014/main" id="{66915C6A-DD92-6DE1-D5A8-566C4E3155E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7616" y="2473433"/>
            <a:ext cx="319752" cy="272959"/>
          </a:xfrm>
          <a:prstGeom prst="rect">
            <a:avLst/>
          </a:prstGeom>
        </p:spPr>
      </p:pic>
      <p:pic>
        <p:nvPicPr>
          <p:cNvPr id="85" name="図 84" descr="グラフ が含まれている画像&#10;&#10;自動的に生成された説明">
            <a:extLst>
              <a:ext uri="{FF2B5EF4-FFF2-40B4-BE49-F238E27FC236}">
                <a16:creationId xmlns:a16="http://schemas.microsoft.com/office/drawing/2014/main" id="{637B6FF9-C581-8BBE-9D6C-2D3A11FCB7D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06908" y="3600821"/>
            <a:ext cx="319752" cy="272959"/>
          </a:xfrm>
          <a:prstGeom prst="rect">
            <a:avLst/>
          </a:prstGeom>
        </p:spPr>
      </p:pic>
      <p:pic>
        <p:nvPicPr>
          <p:cNvPr id="86" name="図 85" descr="グラフ が含まれている画像&#10;&#10;自動的に生成された説明">
            <a:extLst>
              <a:ext uri="{FF2B5EF4-FFF2-40B4-BE49-F238E27FC236}">
                <a16:creationId xmlns:a16="http://schemas.microsoft.com/office/drawing/2014/main" id="{E75FEC55-DEB3-05F3-56A5-8E77183141E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06908" y="4336834"/>
            <a:ext cx="319752" cy="272959"/>
          </a:xfrm>
          <a:prstGeom prst="rect">
            <a:avLst/>
          </a:prstGeom>
        </p:spPr>
      </p:pic>
      <p:pic>
        <p:nvPicPr>
          <p:cNvPr id="87" name="図 86" descr="グラフ が含まれている画像&#10;&#10;自動的に生成された説明">
            <a:extLst>
              <a:ext uri="{FF2B5EF4-FFF2-40B4-BE49-F238E27FC236}">
                <a16:creationId xmlns:a16="http://schemas.microsoft.com/office/drawing/2014/main" id="{7124EFBC-6C16-3CF7-E659-EEEBD7245DC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29799" y="5079603"/>
            <a:ext cx="319752" cy="272959"/>
          </a:xfrm>
          <a:prstGeom prst="rect">
            <a:avLst/>
          </a:prstGeom>
        </p:spPr>
      </p:pic>
      <p:pic>
        <p:nvPicPr>
          <p:cNvPr id="88" name="図 87" descr="グラフ が含まれている画像&#10;&#10;自動的に生成された説明">
            <a:extLst>
              <a:ext uri="{FF2B5EF4-FFF2-40B4-BE49-F238E27FC236}">
                <a16:creationId xmlns:a16="http://schemas.microsoft.com/office/drawing/2014/main" id="{6728F1C7-D30D-7802-2C14-98EC080B9D6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73028" y="2113205"/>
            <a:ext cx="319752" cy="272959"/>
          </a:xfrm>
          <a:prstGeom prst="rect">
            <a:avLst/>
          </a:prstGeom>
        </p:spPr>
      </p:pic>
      <p:pic>
        <p:nvPicPr>
          <p:cNvPr id="89" name="図 88" descr="グラフ が含まれている画像&#10;&#10;自動的に生成された説明">
            <a:extLst>
              <a:ext uri="{FF2B5EF4-FFF2-40B4-BE49-F238E27FC236}">
                <a16:creationId xmlns:a16="http://schemas.microsoft.com/office/drawing/2014/main" id="{B6677C1D-6C78-6179-3695-70901A5068E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73028" y="2484546"/>
            <a:ext cx="319752" cy="272959"/>
          </a:xfrm>
          <a:prstGeom prst="rect">
            <a:avLst/>
          </a:prstGeom>
        </p:spPr>
      </p:pic>
      <p:pic>
        <p:nvPicPr>
          <p:cNvPr id="90" name="図 89" descr="グラフ が含まれている画像&#10;&#10;自動的に生成された説明">
            <a:extLst>
              <a:ext uri="{FF2B5EF4-FFF2-40B4-BE49-F238E27FC236}">
                <a16:creationId xmlns:a16="http://schemas.microsoft.com/office/drawing/2014/main" id="{C2EAEAC8-2C38-3E10-452C-5D68BFD8E8DD}"/>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48612" y="3228437"/>
            <a:ext cx="319752" cy="272959"/>
          </a:xfrm>
          <a:prstGeom prst="rect">
            <a:avLst/>
          </a:prstGeom>
        </p:spPr>
      </p:pic>
      <p:pic>
        <p:nvPicPr>
          <p:cNvPr id="91" name="図 90" descr="グラフ が含まれている画像&#10;&#10;自動的に生成された説明">
            <a:extLst>
              <a:ext uri="{FF2B5EF4-FFF2-40B4-BE49-F238E27FC236}">
                <a16:creationId xmlns:a16="http://schemas.microsoft.com/office/drawing/2014/main" id="{6A21BCB7-1813-6635-B5A9-CB57EADE805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85622" y="4342783"/>
            <a:ext cx="319752" cy="272959"/>
          </a:xfrm>
          <a:prstGeom prst="rect">
            <a:avLst/>
          </a:prstGeom>
        </p:spPr>
      </p:pic>
      <p:pic>
        <p:nvPicPr>
          <p:cNvPr id="92" name="図 91" descr="グラフ が含まれている画像&#10;&#10;自動的に生成された説明">
            <a:extLst>
              <a:ext uri="{FF2B5EF4-FFF2-40B4-BE49-F238E27FC236}">
                <a16:creationId xmlns:a16="http://schemas.microsoft.com/office/drawing/2014/main" id="{D519A908-E9FD-144A-C685-E7B9979F335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93333" y="4737987"/>
            <a:ext cx="319752" cy="272959"/>
          </a:xfrm>
          <a:prstGeom prst="rect">
            <a:avLst/>
          </a:prstGeom>
        </p:spPr>
      </p:pic>
      <p:pic>
        <p:nvPicPr>
          <p:cNvPr id="93" name="図 92" descr="グラフ が含まれている画像&#10;&#10;自動的に生成された説明">
            <a:extLst>
              <a:ext uri="{FF2B5EF4-FFF2-40B4-BE49-F238E27FC236}">
                <a16:creationId xmlns:a16="http://schemas.microsoft.com/office/drawing/2014/main" id="{11A232A8-D89D-D7D1-2929-1826358890D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93333" y="5072397"/>
            <a:ext cx="319752" cy="272959"/>
          </a:xfrm>
          <a:prstGeom prst="rect">
            <a:avLst/>
          </a:prstGeom>
        </p:spPr>
      </p:pic>
      <p:pic>
        <p:nvPicPr>
          <p:cNvPr id="94" name="図 93" descr="グラフ が含まれている画像&#10;&#10;自動的に生成された説明">
            <a:extLst>
              <a:ext uri="{FF2B5EF4-FFF2-40B4-BE49-F238E27FC236}">
                <a16:creationId xmlns:a16="http://schemas.microsoft.com/office/drawing/2014/main" id="{FC1CD3FF-A0F3-D3C8-F300-143AA46C7B9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0549" y="4358525"/>
            <a:ext cx="319752" cy="272959"/>
          </a:xfrm>
          <a:prstGeom prst="rect">
            <a:avLst/>
          </a:prstGeom>
        </p:spPr>
      </p:pic>
      <p:pic>
        <p:nvPicPr>
          <p:cNvPr id="95" name="図 94" descr="グラフ が含まれている画像&#10;&#10;自動的に生成された説明">
            <a:extLst>
              <a:ext uri="{FF2B5EF4-FFF2-40B4-BE49-F238E27FC236}">
                <a16:creationId xmlns:a16="http://schemas.microsoft.com/office/drawing/2014/main" id="{889BA8A6-229E-425C-92A2-851495A4D71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25765" y="2462406"/>
            <a:ext cx="319752" cy="272959"/>
          </a:xfrm>
          <a:prstGeom prst="rect">
            <a:avLst/>
          </a:prstGeom>
        </p:spPr>
      </p:pic>
      <p:pic>
        <p:nvPicPr>
          <p:cNvPr id="96" name="図 95" descr="グラフ が含まれている画像&#10;&#10;自動的に生成された説明">
            <a:extLst>
              <a:ext uri="{FF2B5EF4-FFF2-40B4-BE49-F238E27FC236}">
                <a16:creationId xmlns:a16="http://schemas.microsoft.com/office/drawing/2014/main" id="{E42D1CC1-19F7-C80A-54E3-FB9C4499703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8260" y="5088139"/>
            <a:ext cx="319752" cy="272959"/>
          </a:xfrm>
          <a:prstGeom prst="rect">
            <a:avLst/>
          </a:prstGeom>
        </p:spPr>
      </p:pic>
      <p:pic>
        <p:nvPicPr>
          <p:cNvPr id="97" name="図 96" descr="グラフ が含まれている画像&#10;&#10;自動的に生成された説明">
            <a:extLst>
              <a:ext uri="{FF2B5EF4-FFF2-40B4-BE49-F238E27FC236}">
                <a16:creationId xmlns:a16="http://schemas.microsoft.com/office/drawing/2014/main" id="{62A8858B-AE98-A12A-83B3-D08A88FED6F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9604" y="3234006"/>
            <a:ext cx="319752" cy="272959"/>
          </a:xfrm>
          <a:prstGeom prst="rect">
            <a:avLst/>
          </a:prstGeom>
        </p:spPr>
      </p:pic>
      <p:pic>
        <p:nvPicPr>
          <p:cNvPr id="98" name="図 97" descr="皿の上の食べ物&#10;&#10;中程度の精度で自動的に生成された説明">
            <a:extLst>
              <a:ext uri="{FF2B5EF4-FFF2-40B4-BE49-F238E27FC236}">
                <a16:creationId xmlns:a16="http://schemas.microsoft.com/office/drawing/2014/main" id="{6DF7B27D-0694-AF1C-2AF2-D878539AC33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4060" y="2139486"/>
            <a:ext cx="384788" cy="272959"/>
          </a:xfrm>
          <a:prstGeom prst="rect">
            <a:avLst/>
          </a:prstGeom>
        </p:spPr>
      </p:pic>
      <p:pic>
        <p:nvPicPr>
          <p:cNvPr id="99" name="図 98" descr="皿の上の食べ物&#10;&#10;中程度の精度で自動的に生成された説明">
            <a:extLst>
              <a:ext uri="{FF2B5EF4-FFF2-40B4-BE49-F238E27FC236}">
                <a16:creationId xmlns:a16="http://schemas.microsoft.com/office/drawing/2014/main" id="{065747F7-A2AB-06B6-A6AF-DC2AD950708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194271" y="4737986"/>
            <a:ext cx="384788" cy="272959"/>
          </a:xfrm>
          <a:prstGeom prst="rect">
            <a:avLst/>
          </a:prstGeom>
        </p:spPr>
      </p:pic>
      <p:sp>
        <p:nvSpPr>
          <p:cNvPr id="101" name="正方形/長方形 100">
            <a:extLst>
              <a:ext uri="{FF2B5EF4-FFF2-40B4-BE49-F238E27FC236}">
                <a16:creationId xmlns:a16="http://schemas.microsoft.com/office/drawing/2014/main" id="{AF271958-8759-987F-9736-F6DBCE55D3DE}"/>
              </a:ext>
            </a:extLst>
          </p:cNvPr>
          <p:cNvSpPr/>
          <p:nvPr/>
        </p:nvSpPr>
        <p:spPr>
          <a:xfrm>
            <a:off x="189186" y="252248"/>
            <a:ext cx="11742157" cy="458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EF688850-C556-4B56-A795-00E7F1D6E4EE}"/>
              </a:ext>
            </a:extLst>
          </p:cNvPr>
          <p:cNvSpPr txBox="1"/>
          <p:nvPr/>
        </p:nvSpPr>
        <p:spPr>
          <a:xfrm>
            <a:off x="3074598" y="6131658"/>
            <a:ext cx="3034805" cy="369332"/>
          </a:xfrm>
          <a:prstGeom prst="rect">
            <a:avLst/>
          </a:prstGeom>
          <a:noFill/>
        </p:spPr>
        <p:txBody>
          <a:bodyPr wrap="none" rtlCol="0">
            <a:spAutoFit/>
          </a:bodyPr>
          <a:lstStyle/>
          <a:p>
            <a:r>
              <a:rPr kumimoji="1" lang="en-US" altLang="ja-JP" dirty="0"/>
              <a:t>Alice</a:t>
            </a:r>
            <a:r>
              <a:rPr kumimoji="1" lang="ja-JP" altLang="en-US" dirty="0"/>
              <a:t>は</a:t>
            </a:r>
            <a:r>
              <a:rPr kumimoji="1" lang="en-US" altLang="ja-JP" dirty="0"/>
              <a:t>X, Bob</a:t>
            </a:r>
            <a:r>
              <a:rPr kumimoji="1" lang="ja-JP" altLang="en-US" dirty="0"/>
              <a:t>は</a:t>
            </a:r>
            <a:r>
              <a:rPr kumimoji="1" lang="en-US" altLang="ja-JP" dirty="0"/>
              <a:t>Y’</a:t>
            </a:r>
            <a:r>
              <a:rPr kumimoji="1" lang="ja-JP" altLang="en-US" dirty="0"/>
              <a:t>を選んだ回</a:t>
            </a:r>
          </a:p>
        </p:txBody>
      </p:sp>
      <p:pic>
        <p:nvPicPr>
          <p:cNvPr id="105" name="図 104" descr="ダイアグラム&#10;&#10;自動的に生成された説明">
            <a:extLst>
              <a:ext uri="{FF2B5EF4-FFF2-40B4-BE49-F238E27FC236}">
                <a16:creationId xmlns:a16="http://schemas.microsoft.com/office/drawing/2014/main" id="{F78DC729-78F2-8A55-46A0-E3A624886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862" y="6002943"/>
            <a:ext cx="304485" cy="272959"/>
          </a:xfrm>
          <a:prstGeom prst="rect">
            <a:avLst/>
          </a:prstGeom>
        </p:spPr>
      </p:pic>
      <p:pic>
        <p:nvPicPr>
          <p:cNvPr id="106" name="図 105" descr="ダイアグラム&#10;&#10;自動的に生成された説明">
            <a:extLst>
              <a:ext uri="{FF2B5EF4-FFF2-40B4-BE49-F238E27FC236}">
                <a16:creationId xmlns:a16="http://schemas.microsoft.com/office/drawing/2014/main" id="{8468DD28-DD7A-4607-25BF-D3CDF75165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4122" y="6359644"/>
            <a:ext cx="316687" cy="272959"/>
          </a:xfrm>
          <a:prstGeom prst="rect">
            <a:avLst/>
          </a:prstGeom>
        </p:spPr>
      </p:pic>
      <p:pic>
        <p:nvPicPr>
          <p:cNvPr id="107" name="図 106" descr="ダイアグラム&#10;&#10;自動的に生成された説明">
            <a:extLst>
              <a:ext uri="{FF2B5EF4-FFF2-40B4-BE49-F238E27FC236}">
                <a16:creationId xmlns:a16="http://schemas.microsoft.com/office/drawing/2014/main" id="{C71DB162-3CC5-7436-70B0-F6EEA4B28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6514" y="6002943"/>
            <a:ext cx="304485" cy="272959"/>
          </a:xfrm>
          <a:prstGeom prst="rect">
            <a:avLst/>
          </a:prstGeom>
        </p:spPr>
      </p:pic>
      <p:pic>
        <p:nvPicPr>
          <p:cNvPr id="108" name="図 107" descr="ダイアグラム&#10;&#10;自動的に生成された説明">
            <a:extLst>
              <a:ext uri="{FF2B5EF4-FFF2-40B4-BE49-F238E27FC236}">
                <a16:creationId xmlns:a16="http://schemas.microsoft.com/office/drawing/2014/main" id="{9053CE51-C6A4-61E5-D067-7340F7FD9B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774" y="6359644"/>
            <a:ext cx="316687" cy="272959"/>
          </a:xfrm>
          <a:prstGeom prst="rect">
            <a:avLst/>
          </a:prstGeom>
        </p:spPr>
      </p:pic>
      <p:sp>
        <p:nvSpPr>
          <p:cNvPr id="109" name="テキスト ボックス 108">
            <a:extLst>
              <a:ext uri="{FF2B5EF4-FFF2-40B4-BE49-F238E27FC236}">
                <a16:creationId xmlns:a16="http://schemas.microsoft.com/office/drawing/2014/main" id="{83873E32-25F0-72FE-27F8-40B62641189E}"/>
              </a:ext>
            </a:extLst>
          </p:cNvPr>
          <p:cNvSpPr txBox="1"/>
          <p:nvPr/>
        </p:nvSpPr>
        <p:spPr>
          <a:xfrm>
            <a:off x="6621141" y="5954756"/>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110" name="テキスト ボックス 109">
            <a:extLst>
              <a:ext uri="{FF2B5EF4-FFF2-40B4-BE49-F238E27FC236}">
                <a16:creationId xmlns:a16="http://schemas.microsoft.com/office/drawing/2014/main" id="{A973774A-9D4B-4D80-55DD-B55188B356DD}"/>
              </a:ext>
            </a:extLst>
          </p:cNvPr>
          <p:cNvSpPr txBox="1"/>
          <p:nvPr/>
        </p:nvSpPr>
        <p:spPr>
          <a:xfrm>
            <a:off x="6622998" y="6359644"/>
            <a:ext cx="393056" cy="369332"/>
          </a:xfrm>
          <a:prstGeom prst="rect">
            <a:avLst/>
          </a:prstGeom>
          <a:noFill/>
        </p:spPr>
        <p:txBody>
          <a:bodyPr wrap="none" rtlCol="0">
            <a:spAutoFit/>
          </a:bodyPr>
          <a:lstStyle/>
          <a:p>
            <a:r>
              <a:rPr kumimoji="1" lang="en-US" altLang="ja-JP" dirty="0"/>
              <a:t>X’</a:t>
            </a:r>
            <a:endParaRPr kumimoji="1" lang="ja-JP" altLang="en-US" dirty="0"/>
          </a:p>
        </p:txBody>
      </p:sp>
      <p:sp>
        <p:nvSpPr>
          <p:cNvPr id="111" name="テキスト ボックス 110">
            <a:extLst>
              <a:ext uri="{FF2B5EF4-FFF2-40B4-BE49-F238E27FC236}">
                <a16:creationId xmlns:a16="http://schemas.microsoft.com/office/drawing/2014/main" id="{FA5A6F0B-BB5B-D8A1-8E17-A4123046611D}"/>
              </a:ext>
            </a:extLst>
          </p:cNvPr>
          <p:cNvSpPr txBox="1"/>
          <p:nvPr/>
        </p:nvSpPr>
        <p:spPr>
          <a:xfrm>
            <a:off x="9393779" y="595475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112" name="テキスト ボックス 111">
            <a:extLst>
              <a:ext uri="{FF2B5EF4-FFF2-40B4-BE49-F238E27FC236}">
                <a16:creationId xmlns:a16="http://schemas.microsoft.com/office/drawing/2014/main" id="{309807DF-9602-E46A-F50C-5F1D795B3DBE}"/>
              </a:ext>
            </a:extLst>
          </p:cNvPr>
          <p:cNvSpPr txBox="1"/>
          <p:nvPr/>
        </p:nvSpPr>
        <p:spPr>
          <a:xfrm>
            <a:off x="9406077" y="6349705"/>
            <a:ext cx="393056" cy="369332"/>
          </a:xfrm>
          <a:prstGeom prst="rect">
            <a:avLst/>
          </a:prstGeom>
          <a:noFill/>
        </p:spPr>
        <p:txBody>
          <a:bodyPr wrap="none" rtlCol="0">
            <a:spAutoFit/>
          </a:bodyPr>
          <a:lstStyle/>
          <a:p>
            <a:r>
              <a:rPr kumimoji="1" lang="en-US" altLang="ja-JP" dirty="0"/>
              <a:t>Y’</a:t>
            </a:r>
            <a:endParaRPr kumimoji="1" lang="ja-JP" altLang="en-US" dirty="0"/>
          </a:p>
        </p:txBody>
      </p:sp>
      <p:sp>
        <p:nvSpPr>
          <p:cNvPr id="115" name="四角形: 角を丸くする 114">
            <a:extLst>
              <a:ext uri="{FF2B5EF4-FFF2-40B4-BE49-F238E27FC236}">
                <a16:creationId xmlns:a16="http://schemas.microsoft.com/office/drawing/2014/main" id="{5CE4B4A8-63A8-2681-8980-D4A0830E8534}"/>
              </a:ext>
            </a:extLst>
          </p:cNvPr>
          <p:cNvSpPr/>
          <p:nvPr/>
        </p:nvSpPr>
        <p:spPr>
          <a:xfrm>
            <a:off x="133645" y="1962578"/>
            <a:ext cx="5816015" cy="520973"/>
          </a:xfrm>
          <a:prstGeom prst="roundRect">
            <a:avLst/>
          </a:prstGeom>
          <a:noFill/>
          <a:ln>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四角形: 角を丸くする 120">
            <a:extLst>
              <a:ext uri="{FF2B5EF4-FFF2-40B4-BE49-F238E27FC236}">
                <a16:creationId xmlns:a16="http://schemas.microsoft.com/office/drawing/2014/main" id="{AF189029-EDC0-AC49-A278-9C9C9E15990E}"/>
              </a:ext>
            </a:extLst>
          </p:cNvPr>
          <p:cNvSpPr/>
          <p:nvPr/>
        </p:nvSpPr>
        <p:spPr>
          <a:xfrm>
            <a:off x="2841299" y="6063601"/>
            <a:ext cx="3611751" cy="520973"/>
          </a:xfrm>
          <a:prstGeom prst="roundRect">
            <a:avLst/>
          </a:prstGeom>
          <a:noFill/>
          <a:ln>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59E9B147-8306-415B-8617-DF525E2675B4}"/>
              </a:ext>
            </a:extLst>
          </p:cNvPr>
          <p:cNvSpPr txBox="1"/>
          <p:nvPr/>
        </p:nvSpPr>
        <p:spPr>
          <a:xfrm>
            <a:off x="5699990" y="272074"/>
            <a:ext cx="1723549" cy="461665"/>
          </a:xfrm>
          <a:prstGeom prst="rect">
            <a:avLst/>
          </a:prstGeom>
          <a:noFill/>
        </p:spPr>
        <p:txBody>
          <a:bodyPr wrap="none" rtlCol="0">
            <a:spAutoFit/>
          </a:bodyPr>
          <a:lstStyle/>
          <a:p>
            <a:r>
              <a:rPr lang="ja-JP" altLang="en-US" sz="2400" dirty="0"/>
              <a:t>完全相関！</a:t>
            </a:r>
            <a:endParaRPr kumimoji="1" lang="ja-JP" altLang="en-US" sz="2400" dirty="0"/>
          </a:p>
        </p:txBody>
      </p:sp>
      <p:sp>
        <p:nvSpPr>
          <p:cNvPr id="125" name="矢印: ストライプ 124">
            <a:extLst>
              <a:ext uri="{FF2B5EF4-FFF2-40B4-BE49-F238E27FC236}">
                <a16:creationId xmlns:a16="http://schemas.microsoft.com/office/drawing/2014/main" id="{D2F93CEB-1F53-4C05-980E-2AF6F8CBC6BA}"/>
              </a:ext>
            </a:extLst>
          </p:cNvPr>
          <p:cNvSpPr/>
          <p:nvPr/>
        </p:nvSpPr>
        <p:spPr>
          <a:xfrm>
            <a:off x="7464185" y="294453"/>
            <a:ext cx="347628" cy="4006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テキスト ボックス 125">
            <a:extLst>
              <a:ext uri="{FF2B5EF4-FFF2-40B4-BE49-F238E27FC236}">
                <a16:creationId xmlns:a16="http://schemas.microsoft.com/office/drawing/2014/main" id="{83A032DC-71EE-4118-8341-CC831A190CF8}"/>
              </a:ext>
            </a:extLst>
          </p:cNvPr>
          <p:cNvSpPr txBox="1"/>
          <p:nvPr/>
        </p:nvSpPr>
        <p:spPr>
          <a:xfrm>
            <a:off x="7925308" y="312161"/>
            <a:ext cx="4172937" cy="369332"/>
          </a:xfrm>
          <a:prstGeom prst="rect">
            <a:avLst/>
          </a:prstGeom>
          <a:noFill/>
        </p:spPr>
        <p:txBody>
          <a:bodyPr wrap="none" rtlCol="0">
            <a:spAutoFit/>
          </a:bodyPr>
          <a:lstStyle/>
          <a:p>
            <a:r>
              <a:rPr kumimoji="1" lang="en-US" altLang="ja-JP" dirty="0"/>
              <a:t>X</a:t>
            </a:r>
            <a:r>
              <a:rPr kumimoji="1" lang="ja-JP" altLang="en-US" dirty="0"/>
              <a:t>と</a:t>
            </a:r>
            <a:r>
              <a:rPr kumimoji="1" lang="en-US" altLang="ja-JP" dirty="0"/>
              <a:t>Y’</a:t>
            </a:r>
            <a:r>
              <a:rPr kumimoji="1" lang="ja-JP" altLang="en-US" dirty="0"/>
              <a:t>は同じメニューと決まっていた！</a:t>
            </a:r>
          </a:p>
        </p:txBody>
      </p:sp>
      <p:cxnSp>
        <p:nvCxnSpPr>
          <p:cNvPr id="2" name="直線矢印コネクタ 1">
            <a:extLst>
              <a:ext uri="{FF2B5EF4-FFF2-40B4-BE49-F238E27FC236}">
                <a16:creationId xmlns:a16="http://schemas.microsoft.com/office/drawing/2014/main" id="{7EFAEC80-9BF0-5C77-93B7-0E94EA5F44D5}"/>
              </a:ext>
            </a:extLst>
          </p:cNvPr>
          <p:cNvCxnSpPr>
            <a:cxnSpLocks/>
          </p:cNvCxnSpPr>
          <p:nvPr/>
        </p:nvCxnSpPr>
        <p:spPr>
          <a:xfrm flipV="1">
            <a:off x="7570010" y="6165200"/>
            <a:ext cx="1325235" cy="353418"/>
          </a:xfrm>
          <a:prstGeom prst="straightConnector1">
            <a:avLst/>
          </a:prstGeom>
          <a:ln>
            <a:solidFill>
              <a:schemeClr val="accent2"/>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83" name="四角形: 角を丸くする 82">
            <a:extLst>
              <a:ext uri="{FF2B5EF4-FFF2-40B4-BE49-F238E27FC236}">
                <a16:creationId xmlns:a16="http://schemas.microsoft.com/office/drawing/2014/main" id="{FBD5A1B7-F0E7-6B5F-0BB3-3D94A0A7583E}"/>
              </a:ext>
            </a:extLst>
          </p:cNvPr>
          <p:cNvSpPr/>
          <p:nvPr/>
        </p:nvSpPr>
        <p:spPr>
          <a:xfrm>
            <a:off x="161899" y="3104909"/>
            <a:ext cx="5816015" cy="520973"/>
          </a:xfrm>
          <a:prstGeom prst="roundRect">
            <a:avLst/>
          </a:prstGeom>
          <a:noFill/>
          <a:ln>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四角形: 角を丸くする 99">
            <a:extLst>
              <a:ext uri="{FF2B5EF4-FFF2-40B4-BE49-F238E27FC236}">
                <a16:creationId xmlns:a16="http://schemas.microsoft.com/office/drawing/2014/main" id="{1B8A060B-23BC-07C1-4333-FEC7D8FD6326}"/>
              </a:ext>
            </a:extLst>
          </p:cNvPr>
          <p:cNvSpPr/>
          <p:nvPr/>
        </p:nvSpPr>
        <p:spPr>
          <a:xfrm>
            <a:off x="121162" y="4510418"/>
            <a:ext cx="5816015" cy="520973"/>
          </a:xfrm>
          <a:prstGeom prst="roundRect">
            <a:avLst/>
          </a:prstGeom>
          <a:noFill/>
          <a:ln>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四角形: 角を丸くする 102">
            <a:extLst>
              <a:ext uri="{FF2B5EF4-FFF2-40B4-BE49-F238E27FC236}">
                <a16:creationId xmlns:a16="http://schemas.microsoft.com/office/drawing/2014/main" id="{5B5DC6B5-2993-CD76-B9AD-8A0A45A0A241}"/>
              </a:ext>
            </a:extLst>
          </p:cNvPr>
          <p:cNvSpPr/>
          <p:nvPr/>
        </p:nvSpPr>
        <p:spPr>
          <a:xfrm>
            <a:off x="6160962" y="1610880"/>
            <a:ext cx="5816015" cy="520973"/>
          </a:xfrm>
          <a:prstGeom prst="roundRect">
            <a:avLst/>
          </a:prstGeom>
          <a:noFill/>
          <a:ln>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extLst>
              <a:ext uri="{FF2B5EF4-FFF2-40B4-BE49-F238E27FC236}">
                <a16:creationId xmlns:a16="http://schemas.microsoft.com/office/drawing/2014/main" id="{590DEC55-5F94-7363-CF50-ACFFA388A134}"/>
              </a:ext>
            </a:extLst>
          </p:cNvPr>
          <p:cNvSpPr/>
          <p:nvPr/>
        </p:nvSpPr>
        <p:spPr>
          <a:xfrm>
            <a:off x="6160962" y="3476813"/>
            <a:ext cx="5816015" cy="520973"/>
          </a:xfrm>
          <a:prstGeom prst="roundRect">
            <a:avLst/>
          </a:prstGeom>
          <a:noFill/>
          <a:ln>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04D9A0C-0028-E73C-6997-B248AD601D64}"/>
              </a:ext>
            </a:extLst>
          </p:cNvPr>
          <p:cNvSpPr txBox="1"/>
          <p:nvPr/>
        </p:nvSpPr>
        <p:spPr>
          <a:xfrm>
            <a:off x="514956" y="270656"/>
            <a:ext cx="5109091" cy="461665"/>
          </a:xfrm>
          <a:prstGeom prst="rect">
            <a:avLst/>
          </a:prstGeom>
          <a:noFill/>
        </p:spPr>
        <p:txBody>
          <a:bodyPr wrap="non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Alice</a:t>
            </a:r>
            <a:r>
              <a:rPr kumimoji="1" lang="ja-JP" altLang="en-US" sz="2400" dirty="0">
                <a:latin typeface="UD デジタル 教科書体 N-R" panose="02020400000000000000" pitchFamily="17" charset="-128"/>
                <a:ea typeface="UD デジタル 教科書体 N-R" panose="02020400000000000000" pitchFamily="17" charset="-128"/>
              </a:rPr>
              <a:t>と</a:t>
            </a:r>
            <a:r>
              <a:rPr kumimoji="1" lang="en-US" altLang="ja-JP" sz="2400" dirty="0">
                <a:latin typeface="UD デジタル 教科書体 N-R" panose="02020400000000000000" pitchFamily="17" charset="-128"/>
                <a:ea typeface="UD デジタル 教科書体 N-R" panose="02020400000000000000" pitchFamily="17" charset="-128"/>
              </a:rPr>
              <a:t>Bob</a:t>
            </a:r>
            <a:r>
              <a:rPr kumimoji="1" lang="ja-JP" altLang="en-US" sz="2400" dirty="0">
                <a:latin typeface="UD デジタル 教科書体 N-R" panose="02020400000000000000" pitchFamily="17" charset="-128"/>
                <a:ea typeface="UD デジタル 教科書体 N-R" panose="02020400000000000000" pitchFamily="17" charset="-128"/>
              </a:rPr>
              <a:t>の選択とメニューの記録</a:t>
            </a:r>
          </a:p>
        </p:txBody>
      </p:sp>
    </p:spTree>
    <p:extLst>
      <p:ext uri="{BB962C8B-B14F-4D97-AF65-F5344CB8AC3E}">
        <p14:creationId xmlns:p14="http://schemas.microsoft.com/office/powerpoint/2010/main" val="2222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animBg="1"/>
      <p:bldP spid="1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36A64D3-A75F-4FC5-AECC-18EE6ADCCCDC}"/>
              </a:ext>
            </a:extLst>
          </p:cNvPr>
          <p:cNvSpPr>
            <a:spLocks noGrp="1"/>
          </p:cNvSpPr>
          <p:nvPr>
            <p:ph idx="1"/>
          </p:nvPr>
        </p:nvSpPr>
        <p:spPr>
          <a:xfrm>
            <a:off x="2118533" y="1409769"/>
            <a:ext cx="8025848" cy="1096479"/>
          </a:xfrm>
        </p:spPr>
        <p:txBody>
          <a:bodyPr>
            <a:noAutofit/>
          </a:bodyPr>
          <a:lstStyle/>
          <a:p>
            <a:pPr marL="0" indent="0">
              <a:buNone/>
            </a:pPr>
            <a:r>
              <a:rPr kumimoji="1" lang="ja-JP" altLang="en-US" sz="3600" dirty="0"/>
              <a:t>全ての</a:t>
            </a:r>
            <a:r>
              <a:rPr lang="ja-JP" altLang="en-US" sz="3600" dirty="0"/>
              <a:t>レストラン </a:t>
            </a:r>
            <a:r>
              <a:rPr lang="en-US" altLang="ja-JP" sz="3600" dirty="0"/>
              <a:t>X, Y, X’, Y’</a:t>
            </a:r>
          </a:p>
          <a:p>
            <a:pPr marL="0" indent="0">
              <a:buNone/>
            </a:pPr>
            <a:r>
              <a:rPr kumimoji="1" lang="ja-JP" altLang="en-US" sz="3600" dirty="0"/>
              <a:t>　</a:t>
            </a:r>
            <a:r>
              <a:rPr kumimoji="1" lang="ja-JP" altLang="en-US" sz="3600" dirty="0">
                <a:solidFill>
                  <a:schemeClr val="accent1"/>
                </a:solidFill>
              </a:rPr>
              <a:t>同じメニュー</a:t>
            </a:r>
            <a:r>
              <a:rPr kumimoji="1" lang="ja-JP" altLang="en-US" sz="3600" dirty="0"/>
              <a:t>を出しているようだ！</a:t>
            </a:r>
            <a:endParaRPr kumimoji="1" lang="en-US" altLang="ja-JP" sz="3600" dirty="0"/>
          </a:p>
        </p:txBody>
      </p:sp>
      <p:sp>
        <p:nvSpPr>
          <p:cNvPr id="4" name="テキスト ボックス 3">
            <a:extLst>
              <a:ext uri="{FF2B5EF4-FFF2-40B4-BE49-F238E27FC236}">
                <a16:creationId xmlns:a16="http://schemas.microsoft.com/office/drawing/2014/main" id="{2F923DC0-D08C-42DB-AAC1-53E045BAD074}"/>
              </a:ext>
            </a:extLst>
          </p:cNvPr>
          <p:cNvSpPr txBox="1"/>
          <p:nvPr/>
        </p:nvSpPr>
        <p:spPr>
          <a:xfrm>
            <a:off x="3979327" y="5221853"/>
            <a:ext cx="5262979" cy="769441"/>
          </a:xfrm>
          <a:prstGeom prst="rect">
            <a:avLst/>
          </a:prstGeom>
          <a:noFill/>
        </p:spPr>
        <p:txBody>
          <a:bodyPr wrap="none" rtlCol="0">
            <a:spAutoFit/>
          </a:bodyPr>
          <a:lstStyle/>
          <a:p>
            <a:r>
              <a:rPr kumimoji="1" lang="ja-JP" altLang="en-US" sz="4400" dirty="0">
                <a:solidFill>
                  <a:schemeClr val="accent2"/>
                </a:solidFill>
              </a:rPr>
              <a:t>ところがなんと！！</a:t>
            </a:r>
          </a:p>
        </p:txBody>
      </p:sp>
      <p:grpSp>
        <p:nvGrpSpPr>
          <p:cNvPr id="16" name="グループ化 15">
            <a:extLst>
              <a:ext uri="{FF2B5EF4-FFF2-40B4-BE49-F238E27FC236}">
                <a16:creationId xmlns:a16="http://schemas.microsoft.com/office/drawing/2014/main" id="{16B064A0-9047-435D-9696-473D4F615F35}"/>
              </a:ext>
            </a:extLst>
          </p:cNvPr>
          <p:cNvGrpSpPr/>
          <p:nvPr/>
        </p:nvGrpSpPr>
        <p:grpSpPr>
          <a:xfrm>
            <a:off x="1858618" y="3031435"/>
            <a:ext cx="8144120" cy="1628158"/>
            <a:chOff x="8007502" y="5982529"/>
            <a:chExt cx="3177992" cy="774220"/>
          </a:xfrm>
        </p:grpSpPr>
        <p:pic>
          <p:nvPicPr>
            <p:cNvPr id="5" name="図 4" descr="ダイアグラム&#10;&#10;自動的に生成された説明">
              <a:extLst>
                <a:ext uri="{FF2B5EF4-FFF2-40B4-BE49-F238E27FC236}">
                  <a16:creationId xmlns:a16="http://schemas.microsoft.com/office/drawing/2014/main" id="{7335A9FE-52B8-4192-8B89-21E06D684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2223" y="6030716"/>
              <a:ext cx="304485" cy="272959"/>
            </a:xfrm>
            <a:prstGeom prst="rect">
              <a:avLst/>
            </a:prstGeom>
          </p:spPr>
        </p:pic>
        <p:pic>
          <p:nvPicPr>
            <p:cNvPr id="6" name="図 5" descr="ダイアグラム&#10;&#10;自動的に生成された説明">
              <a:extLst>
                <a:ext uri="{FF2B5EF4-FFF2-40B4-BE49-F238E27FC236}">
                  <a16:creationId xmlns:a16="http://schemas.microsoft.com/office/drawing/2014/main" id="{3DA92945-3427-4E71-A6D0-16A200BF6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483" y="6387417"/>
              <a:ext cx="316687" cy="272959"/>
            </a:xfrm>
            <a:prstGeom prst="rect">
              <a:avLst/>
            </a:prstGeom>
          </p:spPr>
        </p:pic>
        <p:pic>
          <p:nvPicPr>
            <p:cNvPr id="7" name="図 6" descr="ダイアグラム&#10;&#10;自動的に生成された説明">
              <a:extLst>
                <a:ext uri="{FF2B5EF4-FFF2-40B4-BE49-F238E27FC236}">
                  <a16:creationId xmlns:a16="http://schemas.microsoft.com/office/drawing/2014/main" id="{F34D3653-19BC-42DF-A8A3-C0F160F92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2875" y="6030716"/>
              <a:ext cx="304485" cy="272959"/>
            </a:xfrm>
            <a:prstGeom prst="rect">
              <a:avLst/>
            </a:prstGeom>
          </p:spPr>
        </p:pic>
        <p:pic>
          <p:nvPicPr>
            <p:cNvPr id="8" name="図 7" descr="ダイアグラム&#10;&#10;自動的に生成された説明">
              <a:extLst>
                <a:ext uri="{FF2B5EF4-FFF2-40B4-BE49-F238E27FC236}">
                  <a16:creationId xmlns:a16="http://schemas.microsoft.com/office/drawing/2014/main" id="{2871F1FD-14FF-45AD-9906-551B5DEA6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1135" y="6387417"/>
              <a:ext cx="316687" cy="272959"/>
            </a:xfrm>
            <a:prstGeom prst="rect">
              <a:avLst/>
            </a:prstGeom>
          </p:spPr>
        </p:pic>
        <p:sp>
          <p:nvSpPr>
            <p:cNvPr id="9" name="テキスト ボックス 8">
              <a:extLst>
                <a:ext uri="{FF2B5EF4-FFF2-40B4-BE49-F238E27FC236}">
                  <a16:creationId xmlns:a16="http://schemas.microsoft.com/office/drawing/2014/main" id="{BA480FE2-8AFC-47A7-BFBE-65CD109E5630}"/>
                </a:ext>
              </a:extLst>
            </p:cNvPr>
            <p:cNvSpPr txBox="1"/>
            <p:nvPr/>
          </p:nvSpPr>
          <p:spPr>
            <a:xfrm>
              <a:off x="8007502" y="5982529"/>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10" name="テキスト ボックス 9">
              <a:extLst>
                <a:ext uri="{FF2B5EF4-FFF2-40B4-BE49-F238E27FC236}">
                  <a16:creationId xmlns:a16="http://schemas.microsoft.com/office/drawing/2014/main" id="{6F9929DE-610A-4889-9809-57B64075B617}"/>
                </a:ext>
              </a:extLst>
            </p:cNvPr>
            <p:cNvSpPr txBox="1"/>
            <p:nvPr/>
          </p:nvSpPr>
          <p:spPr>
            <a:xfrm>
              <a:off x="8009359" y="6387417"/>
              <a:ext cx="393056" cy="369332"/>
            </a:xfrm>
            <a:prstGeom prst="rect">
              <a:avLst/>
            </a:prstGeom>
            <a:noFill/>
          </p:spPr>
          <p:txBody>
            <a:bodyPr wrap="none" rtlCol="0">
              <a:spAutoFit/>
            </a:bodyPr>
            <a:lstStyle/>
            <a:p>
              <a:r>
                <a:rPr kumimoji="1" lang="en-US" altLang="ja-JP" dirty="0"/>
                <a:t>X’</a:t>
              </a:r>
              <a:endParaRPr kumimoji="1" lang="ja-JP" altLang="en-US" dirty="0"/>
            </a:p>
          </p:txBody>
        </p:sp>
        <p:sp>
          <p:nvSpPr>
            <p:cNvPr id="11" name="テキスト ボックス 10">
              <a:extLst>
                <a:ext uri="{FF2B5EF4-FFF2-40B4-BE49-F238E27FC236}">
                  <a16:creationId xmlns:a16="http://schemas.microsoft.com/office/drawing/2014/main" id="{C5AB44E9-8A70-470C-B0D1-4EB272B3F290}"/>
                </a:ext>
              </a:extLst>
            </p:cNvPr>
            <p:cNvSpPr txBox="1"/>
            <p:nvPr/>
          </p:nvSpPr>
          <p:spPr>
            <a:xfrm>
              <a:off x="10780140" y="5982529"/>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12" name="テキスト ボックス 11">
              <a:extLst>
                <a:ext uri="{FF2B5EF4-FFF2-40B4-BE49-F238E27FC236}">
                  <a16:creationId xmlns:a16="http://schemas.microsoft.com/office/drawing/2014/main" id="{0395081D-E11E-459D-86AB-44F580F58381}"/>
                </a:ext>
              </a:extLst>
            </p:cNvPr>
            <p:cNvSpPr txBox="1"/>
            <p:nvPr/>
          </p:nvSpPr>
          <p:spPr>
            <a:xfrm>
              <a:off x="10792438" y="6377478"/>
              <a:ext cx="393056" cy="369332"/>
            </a:xfrm>
            <a:prstGeom prst="rect">
              <a:avLst/>
            </a:prstGeom>
            <a:noFill/>
          </p:spPr>
          <p:txBody>
            <a:bodyPr wrap="none" rtlCol="0">
              <a:spAutoFit/>
            </a:bodyPr>
            <a:lstStyle/>
            <a:p>
              <a:r>
                <a:rPr kumimoji="1" lang="en-US" altLang="ja-JP" dirty="0"/>
                <a:t>Y’</a:t>
              </a:r>
              <a:endParaRPr kumimoji="1" lang="ja-JP" altLang="en-US" dirty="0"/>
            </a:p>
          </p:txBody>
        </p:sp>
        <p:cxnSp>
          <p:nvCxnSpPr>
            <p:cNvPr id="13" name="直線矢印コネクタ 12">
              <a:extLst>
                <a:ext uri="{FF2B5EF4-FFF2-40B4-BE49-F238E27FC236}">
                  <a16:creationId xmlns:a16="http://schemas.microsoft.com/office/drawing/2014/main" id="{C150A0B5-838D-429A-AF13-ABCCDE078D2F}"/>
                </a:ext>
              </a:extLst>
            </p:cNvPr>
            <p:cNvCxnSpPr/>
            <p:nvPr/>
          </p:nvCxnSpPr>
          <p:spPr>
            <a:xfrm>
              <a:off x="8886825" y="6154565"/>
              <a:ext cx="1401417" cy="0"/>
            </a:xfrm>
            <a:prstGeom prst="straightConnector1">
              <a:avLst/>
            </a:prstGeom>
            <a:ln>
              <a:prstDash val="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EA5B0754-A132-4A54-B308-E52A2553558D}"/>
                </a:ext>
              </a:extLst>
            </p:cNvPr>
            <p:cNvCxnSpPr>
              <a:cxnSpLocks/>
            </p:cNvCxnSpPr>
            <p:nvPr/>
          </p:nvCxnSpPr>
          <p:spPr>
            <a:xfrm flipV="1">
              <a:off x="8952175" y="6243462"/>
              <a:ext cx="1339714" cy="280434"/>
            </a:xfrm>
            <a:prstGeom prst="straightConnector1">
              <a:avLst/>
            </a:prstGeom>
            <a:ln>
              <a:solidFill>
                <a:schemeClr val="accent4"/>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65A53C85-FDCE-4C2B-A38A-5FCD55A865E6}"/>
                </a:ext>
              </a:extLst>
            </p:cNvPr>
            <p:cNvCxnSpPr>
              <a:cxnSpLocks/>
            </p:cNvCxnSpPr>
            <p:nvPr/>
          </p:nvCxnSpPr>
          <p:spPr>
            <a:xfrm>
              <a:off x="8901651" y="6233011"/>
              <a:ext cx="1403018" cy="290885"/>
            </a:xfrm>
            <a:prstGeom prst="straightConnector1">
              <a:avLst/>
            </a:prstGeom>
            <a:ln>
              <a:solidFill>
                <a:schemeClr val="accent2"/>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2" name="直線矢印コネクタ 1">
            <a:extLst>
              <a:ext uri="{FF2B5EF4-FFF2-40B4-BE49-F238E27FC236}">
                <a16:creationId xmlns:a16="http://schemas.microsoft.com/office/drawing/2014/main" id="{0A17A55E-51EB-2ABD-37EA-F39B87EB7E31}"/>
              </a:ext>
            </a:extLst>
          </p:cNvPr>
          <p:cNvCxnSpPr/>
          <p:nvPr/>
        </p:nvCxnSpPr>
        <p:spPr>
          <a:xfrm>
            <a:off x="4121372" y="4407769"/>
            <a:ext cx="3591358" cy="0"/>
          </a:xfrm>
          <a:prstGeom prst="straightConnector1">
            <a:avLst/>
          </a:prstGeom>
          <a:ln>
            <a:solidFill>
              <a:srgbClr val="7030A0"/>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17" name="&quot;禁止&quot;マーク 16">
            <a:extLst>
              <a:ext uri="{FF2B5EF4-FFF2-40B4-BE49-F238E27FC236}">
                <a16:creationId xmlns:a16="http://schemas.microsoft.com/office/drawing/2014/main" id="{056F1BB7-9565-4347-D66A-85379CC4E364}"/>
              </a:ext>
            </a:extLst>
          </p:cNvPr>
          <p:cNvSpPr/>
          <p:nvPr/>
        </p:nvSpPr>
        <p:spPr>
          <a:xfrm>
            <a:off x="5638876" y="4132213"/>
            <a:ext cx="653143" cy="574023"/>
          </a:xfrm>
          <a:prstGeom prst="noSmoking">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00564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93AFB649-F067-418B-B59E-09FC38AE5633}"/>
              </a:ext>
            </a:extLst>
          </p:cNvPr>
          <p:cNvGraphicFramePr>
            <a:graphicFrameLocks noGrp="1"/>
          </p:cNvGraphicFramePr>
          <p:nvPr/>
        </p:nvGraphicFramePr>
        <p:xfrm>
          <a:off x="251328" y="950672"/>
          <a:ext cx="5427576"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212406">
                  <a:extLst>
                    <a:ext uri="{9D8B030D-6E8A-4147-A177-3AD203B41FA5}">
                      <a16:colId xmlns:a16="http://schemas.microsoft.com/office/drawing/2014/main" val="3891205172"/>
                    </a:ext>
                  </a:extLst>
                </a:gridCol>
                <a:gridCol w="1306269">
                  <a:extLst>
                    <a:ext uri="{9D8B030D-6E8A-4147-A177-3AD203B41FA5}">
                      <a16:colId xmlns:a16="http://schemas.microsoft.com/office/drawing/2014/main" val="4246787698"/>
                    </a:ext>
                  </a:extLst>
                </a:gridCol>
                <a:gridCol w="1087253">
                  <a:extLst>
                    <a:ext uri="{9D8B030D-6E8A-4147-A177-3AD203B41FA5}">
                      <a16:colId xmlns:a16="http://schemas.microsoft.com/office/drawing/2014/main" val="1522047716"/>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の選択</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の選択</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1/2</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044498023"/>
                  </a:ext>
                </a:extLst>
              </a:tr>
              <a:tr h="370840">
                <a:tc>
                  <a:txBody>
                    <a:bodyPr/>
                    <a:lstStyle/>
                    <a:p>
                      <a:r>
                        <a:rPr kumimoji="1" lang="en-US" altLang="ja-JP" sz="1400" dirty="0"/>
                        <a:t>1/3</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493903887"/>
                  </a:ext>
                </a:extLst>
              </a:tr>
              <a:tr h="370840">
                <a:tc>
                  <a:txBody>
                    <a:bodyPr/>
                    <a:lstStyle/>
                    <a:p>
                      <a:r>
                        <a:rPr kumimoji="1" lang="en-US" altLang="ja-JP" sz="1400" dirty="0"/>
                        <a:t>1/4</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24967911"/>
                  </a:ext>
                </a:extLst>
              </a:tr>
              <a:tr h="370840">
                <a:tc>
                  <a:txBody>
                    <a:bodyPr/>
                    <a:lstStyle/>
                    <a:p>
                      <a:r>
                        <a:rPr kumimoji="1" lang="en-US" altLang="ja-JP" sz="1400" dirty="0"/>
                        <a:t>1/5</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889381387"/>
                  </a:ext>
                </a:extLst>
              </a:tr>
              <a:tr h="370840">
                <a:tc>
                  <a:txBody>
                    <a:bodyPr/>
                    <a:lstStyle/>
                    <a:p>
                      <a:r>
                        <a:rPr kumimoji="1" lang="en-US" altLang="ja-JP" sz="1400" dirty="0"/>
                        <a:t>1/6</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090470735"/>
                  </a:ext>
                </a:extLst>
              </a:tr>
              <a:tr h="370840">
                <a:tc>
                  <a:txBody>
                    <a:bodyPr/>
                    <a:lstStyle/>
                    <a:p>
                      <a:r>
                        <a:rPr kumimoji="1" lang="en-US" altLang="ja-JP" sz="1400" dirty="0"/>
                        <a:t>1/7</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1/8</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1/9</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061714466"/>
                  </a:ext>
                </a:extLst>
              </a:tr>
              <a:tr h="370840">
                <a:tc>
                  <a:txBody>
                    <a:bodyPr/>
                    <a:lstStyle/>
                    <a:p>
                      <a:r>
                        <a:rPr kumimoji="1" lang="en-US" altLang="ja-JP" sz="1400" dirty="0"/>
                        <a:t>1/10</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1/11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graphicFrame>
        <p:nvGraphicFramePr>
          <p:cNvPr id="9" name="表 4">
            <a:extLst>
              <a:ext uri="{FF2B5EF4-FFF2-40B4-BE49-F238E27FC236}">
                <a16:creationId xmlns:a16="http://schemas.microsoft.com/office/drawing/2014/main" id="{7423EB7E-3FFE-45C1-86C2-138BCC27D700}"/>
              </a:ext>
            </a:extLst>
          </p:cNvPr>
          <p:cNvGraphicFramePr>
            <a:graphicFrameLocks noGrp="1"/>
          </p:cNvGraphicFramePr>
          <p:nvPr/>
        </p:nvGraphicFramePr>
        <p:xfrm>
          <a:off x="6294389" y="960297"/>
          <a:ext cx="5427576" cy="4820920"/>
        </p:xfrm>
        <a:graphic>
          <a:graphicData uri="http://schemas.openxmlformats.org/drawingml/2006/table">
            <a:tbl>
              <a:tblPr firstRow="1" bandRow="1">
                <a:tableStyleId>{00A15C55-8517-42AA-B614-E9B94910E393}</a:tableStyleId>
              </a:tblPr>
              <a:tblGrid>
                <a:gridCol w="609244">
                  <a:extLst>
                    <a:ext uri="{9D8B030D-6E8A-4147-A177-3AD203B41FA5}">
                      <a16:colId xmlns:a16="http://schemas.microsoft.com/office/drawing/2014/main" val="1750478858"/>
                    </a:ext>
                  </a:extLst>
                </a:gridCol>
                <a:gridCol w="1212406">
                  <a:extLst>
                    <a:ext uri="{9D8B030D-6E8A-4147-A177-3AD203B41FA5}">
                      <a16:colId xmlns:a16="http://schemas.microsoft.com/office/drawing/2014/main" val="3891205172"/>
                    </a:ext>
                  </a:extLst>
                </a:gridCol>
                <a:gridCol w="1306269">
                  <a:extLst>
                    <a:ext uri="{9D8B030D-6E8A-4147-A177-3AD203B41FA5}">
                      <a16:colId xmlns:a16="http://schemas.microsoft.com/office/drawing/2014/main" val="4246787698"/>
                    </a:ext>
                  </a:extLst>
                </a:gridCol>
                <a:gridCol w="1087253">
                  <a:extLst>
                    <a:ext uri="{9D8B030D-6E8A-4147-A177-3AD203B41FA5}">
                      <a16:colId xmlns:a16="http://schemas.microsoft.com/office/drawing/2014/main" val="1522047716"/>
                    </a:ext>
                  </a:extLst>
                </a:gridCol>
                <a:gridCol w="1212404">
                  <a:extLst>
                    <a:ext uri="{9D8B030D-6E8A-4147-A177-3AD203B41FA5}">
                      <a16:colId xmlns:a16="http://schemas.microsoft.com/office/drawing/2014/main" val="64365360"/>
                    </a:ext>
                  </a:extLst>
                </a:gridCol>
              </a:tblGrid>
              <a:tr h="370840">
                <a:tc>
                  <a:txBody>
                    <a:bodyPr/>
                    <a:lstStyle/>
                    <a:p>
                      <a:r>
                        <a:rPr kumimoji="1" lang="ja-JP" altLang="en-US" sz="1400" dirty="0"/>
                        <a:t>日時</a:t>
                      </a:r>
                    </a:p>
                  </a:txBody>
                  <a:tcPr/>
                </a:tc>
                <a:tc>
                  <a:txBody>
                    <a:bodyPr/>
                    <a:lstStyle/>
                    <a:p>
                      <a:r>
                        <a:rPr kumimoji="1" lang="en-US" altLang="ja-JP" sz="1400" dirty="0"/>
                        <a:t>Alice</a:t>
                      </a:r>
                      <a:r>
                        <a:rPr kumimoji="1" lang="ja-JP" altLang="en-US" sz="1400" dirty="0"/>
                        <a:t>の選択</a:t>
                      </a:r>
                    </a:p>
                  </a:txBody>
                  <a:tcPr/>
                </a:tc>
                <a:tc>
                  <a:txBody>
                    <a:bodyPr/>
                    <a:lstStyle/>
                    <a:p>
                      <a:r>
                        <a:rPr kumimoji="1" lang="en-US" altLang="ja-JP" sz="1400" dirty="0"/>
                        <a:t>Alice</a:t>
                      </a:r>
                      <a:r>
                        <a:rPr kumimoji="1" lang="ja-JP" altLang="en-US" sz="1400" dirty="0"/>
                        <a:t>の食事</a:t>
                      </a:r>
                    </a:p>
                  </a:txBody>
                  <a:tcPr/>
                </a:tc>
                <a:tc>
                  <a:txBody>
                    <a:bodyPr/>
                    <a:lstStyle/>
                    <a:p>
                      <a:r>
                        <a:rPr kumimoji="1" lang="en-US" altLang="ja-JP" sz="1400" dirty="0"/>
                        <a:t>Bob</a:t>
                      </a:r>
                      <a:r>
                        <a:rPr kumimoji="1" lang="ja-JP" altLang="en-US" sz="1400" dirty="0"/>
                        <a:t>の選択</a:t>
                      </a:r>
                    </a:p>
                  </a:txBody>
                  <a:tcPr/>
                </a:tc>
                <a:tc>
                  <a:txBody>
                    <a:bodyPr/>
                    <a:lstStyle/>
                    <a:p>
                      <a:r>
                        <a:rPr kumimoji="1" lang="en-US" altLang="ja-JP" sz="1400" dirty="0"/>
                        <a:t>Bob</a:t>
                      </a:r>
                      <a:r>
                        <a:rPr kumimoji="1" lang="ja-JP" altLang="en-US" sz="1400" dirty="0"/>
                        <a:t>の食事</a:t>
                      </a:r>
                    </a:p>
                  </a:txBody>
                  <a:tcPr/>
                </a:tc>
                <a:extLst>
                  <a:ext uri="{0D108BD9-81ED-4DB2-BD59-A6C34878D82A}">
                    <a16:rowId xmlns:a16="http://schemas.microsoft.com/office/drawing/2014/main" val="129573568"/>
                  </a:ext>
                </a:extLst>
              </a:tr>
              <a:tr h="370840">
                <a:tc>
                  <a:txBody>
                    <a:bodyPr/>
                    <a:lstStyle/>
                    <a:p>
                      <a:r>
                        <a:rPr kumimoji="1" lang="en-US" altLang="ja-JP" sz="1400" dirty="0"/>
                        <a:t>2/1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993110164"/>
                  </a:ext>
                </a:extLst>
              </a:tr>
              <a:tr h="370840">
                <a:tc>
                  <a:txBody>
                    <a:bodyPr/>
                    <a:lstStyle/>
                    <a:p>
                      <a:r>
                        <a:rPr kumimoji="1" lang="en-US" altLang="ja-JP" sz="1400" dirty="0"/>
                        <a:t>2/2</a:t>
                      </a:r>
                      <a:endParaRPr kumimoji="1" lang="ja-JP" altLang="en-US" sz="1400" dirty="0"/>
                    </a:p>
                  </a:txBody>
                  <a:tcPr/>
                </a:tc>
                <a:tc>
                  <a:txBody>
                    <a:bodyPr/>
                    <a:lstStyle/>
                    <a:p>
                      <a:r>
                        <a:rPr kumimoji="1" lang="en-US" altLang="ja-JP" sz="1400" dirty="0"/>
                        <a:t>X</a:t>
                      </a:r>
                      <a:r>
                        <a:rPr kumimoji="1" lang="ja-JP" altLang="en-US" sz="1400" dirty="0"/>
                        <a:t>’</a:t>
                      </a:r>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4044498023"/>
                  </a:ext>
                </a:extLst>
              </a:tr>
              <a:tr h="370840">
                <a:tc>
                  <a:txBody>
                    <a:bodyPr/>
                    <a:lstStyle/>
                    <a:p>
                      <a:r>
                        <a:rPr kumimoji="1" lang="en-US" altLang="ja-JP" sz="1400" dirty="0"/>
                        <a:t>2/3</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1493903887"/>
                  </a:ext>
                </a:extLst>
              </a:tr>
              <a:tr h="370840">
                <a:tc>
                  <a:txBody>
                    <a:bodyPr/>
                    <a:lstStyle/>
                    <a:p>
                      <a:r>
                        <a:rPr kumimoji="1" lang="en-US" altLang="ja-JP" sz="1400" dirty="0"/>
                        <a:t>2/4</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424967911"/>
                  </a:ext>
                </a:extLst>
              </a:tr>
              <a:tr h="370840">
                <a:tc>
                  <a:txBody>
                    <a:bodyPr/>
                    <a:lstStyle/>
                    <a:p>
                      <a:r>
                        <a:rPr kumimoji="1" lang="en-US" altLang="ja-JP" sz="1400" dirty="0"/>
                        <a:t>2/5</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889381387"/>
                  </a:ext>
                </a:extLst>
              </a:tr>
              <a:tr h="370840">
                <a:tc>
                  <a:txBody>
                    <a:bodyPr/>
                    <a:lstStyle/>
                    <a:p>
                      <a:r>
                        <a:rPr kumimoji="1" lang="en-US" altLang="ja-JP" sz="1400" dirty="0"/>
                        <a:t>2/6</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3090470735"/>
                  </a:ext>
                </a:extLst>
              </a:tr>
              <a:tr h="370840">
                <a:tc>
                  <a:txBody>
                    <a:bodyPr/>
                    <a:lstStyle/>
                    <a:p>
                      <a:r>
                        <a:rPr kumimoji="1" lang="en-US" altLang="ja-JP" sz="1400" dirty="0"/>
                        <a:t>2/7</a:t>
                      </a:r>
                      <a:endParaRPr kumimoji="1" lang="ja-JP" altLang="en-US" sz="1400" dirty="0"/>
                    </a:p>
                  </a:txBody>
                  <a:tcPr/>
                </a:tc>
                <a:tc>
                  <a:txBody>
                    <a:bodyPr/>
                    <a:lstStyle/>
                    <a:p>
                      <a:r>
                        <a:rPr kumimoji="1" lang="en-US" altLang="ja-JP" sz="1400" dirty="0"/>
                        <a:t>X</a:t>
                      </a:r>
                      <a:r>
                        <a:rPr kumimoji="1" lang="ja-JP" altLang="en-US" sz="1400" dirty="0"/>
                        <a:t>’</a:t>
                      </a:r>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1285302082"/>
                  </a:ext>
                </a:extLst>
              </a:tr>
              <a:tr h="370840">
                <a:tc>
                  <a:txBody>
                    <a:bodyPr/>
                    <a:lstStyle/>
                    <a:p>
                      <a:r>
                        <a:rPr kumimoji="1" lang="en-US" altLang="ja-JP" sz="1400" dirty="0"/>
                        <a:t>2/8</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パスタ</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パスタ</a:t>
                      </a:r>
                    </a:p>
                  </a:txBody>
                  <a:tcPr/>
                </a:tc>
                <a:extLst>
                  <a:ext uri="{0D108BD9-81ED-4DB2-BD59-A6C34878D82A}">
                    <a16:rowId xmlns:a16="http://schemas.microsoft.com/office/drawing/2014/main" val="1844043247"/>
                  </a:ext>
                </a:extLst>
              </a:tr>
              <a:tr h="370840">
                <a:tc>
                  <a:txBody>
                    <a:bodyPr/>
                    <a:lstStyle/>
                    <a:p>
                      <a:r>
                        <a:rPr kumimoji="1" lang="en-US" altLang="ja-JP" sz="1400" dirty="0"/>
                        <a:t>2/9</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endParaRPr kumimoji="1" lang="ja-JP" altLang="en-US" sz="1400" dirty="0"/>
                    </a:p>
                  </a:txBody>
                  <a:tcPr/>
                </a:tc>
                <a:tc>
                  <a:txBody>
                    <a:bodyPr/>
                    <a:lstStyle/>
                    <a:p>
                      <a:r>
                        <a:rPr kumimoji="1" lang="ja-JP" altLang="en-US" sz="1400" dirty="0"/>
                        <a:t>ピザ</a:t>
                      </a:r>
                    </a:p>
                  </a:txBody>
                  <a:tcPr/>
                </a:tc>
                <a:extLst>
                  <a:ext uri="{0D108BD9-81ED-4DB2-BD59-A6C34878D82A}">
                    <a16:rowId xmlns:a16="http://schemas.microsoft.com/office/drawing/2014/main" val="3061714466"/>
                  </a:ext>
                </a:extLst>
              </a:tr>
              <a:tr h="370840">
                <a:tc>
                  <a:txBody>
                    <a:bodyPr/>
                    <a:lstStyle/>
                    <a:p>
                      <a:r>
                        <a:rPr kumimoji="1" lang="en-US" altLang="ja-JP" sz="1400" dirty="0"/>
                        <a:t>2/10</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パスタ</a:t>
                      </a:r>
                    </a:p>
                  </a:txBody>
                  <a:tcPr/>
                </a:tc>
                <a:extLst>
                  <a:ext uri="{0D108BD9-81ED-4DB2-BD59-A6C34878D82A}">
                    <a16:rowId xmlns:a16="http://schemas.microsoft.com/office/drawing/2014/main" val="3806378791"/>
                  </a:ext>
                </a:extLst>
              </a:tr>
              <a:tr h="370840">
                <a:tc>
                  <a:txBody>
                    <a:bodyPr/>
                    <a:lstStyle/>
                    <a:p>
                      <a:r>
                        <a:rPr kumimoji="1" lang="en-US" altLang="ja-JP" sz="1400" dirty="0"/>
                        <a:t>2/11</a:t>
                      </a:r>
                      <a:endParaRPr kumimoji="1" lang="ja-JP" altLang="en-US" sz="1400" dirty="0"/>
                    </a:p>
                  </a:txBody>
                  <a:tcPr/>
                </a:tc>
                <a:tc>
                  <a:txBody>
                    <a:bodyPr/>
                    <a:lstStyle/>
                    <a:p>
                      <a:r>
                        <a:rPr kumimoji="1" lang="en-US" altLang="ja-JP" sz="1400" dirty="0"/>
                        <a:t>X</a:t>
                      </a:r>
                      <a:endParaRPr kumimoji="1" lang="ja-JP" altLang="en-US" sz="1400" dirty="0"/>
                    </a:p>
                  </a:txBody>
                  <a:tcPr/>
                </a:tc>
                <a:tc>
                  <a:txBody>
                    <a:bodyPr/>
                    <a:lstStyle/>
                    <a:p>
                      <a:r>
                        <a:rPr kumimoji="1" lang="ja-JP" altLang="en-US" sz="1400" dirty="0"/>
                        <a:t>ピザ</a:t>
                      </a:r>
                    </a:p>
                  </a:txBody>
                  <a:tcPr/>
                </a:tc>
                <a:tc>
                  <a:txBody>
                    <a:bodyPr/>
                    <a:lstStyle/>
                    <a:p>
                      <a:r>
                        <a:rPr kumimoji="1" lang="en-US" altLang="ja-JP" sz="1400" dirty="0"/>
                        <a:t>Y</a:t>
                      </a:r>
                      <a:r>
                        <a:rPr kumimoji="1" lang="ja-JP" altLang="en-US" sz="1400" dirty="0"/>
                        <a:t>’</a:t>
                      </a:r>
                    </a:p>
                  </a:txBody>
                  <a:tcPr/>
                </a:tc>
                <a:tc>
                  <a:txBody>
                    <a:bodyPr/>
                    <a:lstStyle/>
                    <a:p>
                      <a:r>
                        <a:rPr kumimoji="1" lang="ja-JP" altLang="en-US" sz="1400" dirty="0"/>
                        <a:t>ピザ</a:t>
                      </a:r>
                    </a:p>
                  </a:txBody>
                  <a:tcPr/>
                </a:tc>
                <a:extLst>
                  <a:ext uri="{0D108BD9-81ED-4DB2-BD59-A6C34878D82A}">
                    <a16:rowId xmlns:a16="http://schemas.microsoft.com/office/drawing/2014/main" val="2916243294"/>
                  </a:ext>
                </a:extLst>
              </a:tr>
              <a:tr h="370840">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tc>
                  <a:txBody>
                    <a:bodyPr/>
                    <a:lstStyle/>
                    <a:p>
                      <a:r>
                        <a:rPr kumimoji="1" lang="en-US" altLang="ja-JP" sz="1400" dirty="0"/>
                        <a:t>:</a:t>
                      </a:r>
                      <a:endParaRPr kumimoji="1" lang="ja-JP" altLang="en-US" sz="1400" dirty="0"/>
                    </a:p>
                  </a:txBody>
                  <a:tcPr/>
                </a:tc>
                <a:extLst>
                  <a:ext uri="{0D108BD9-81ED-4DB2-BD59-A6C34878D82A}">
                    <a16:rowId xmlns:a16="http://schemas.microsoft.com/office/drawing/2014/main" val="3409585201"/>
                  </a:ext>
                </a:extLst>
              </a:tr>
            </a:tbl>
          </a:graphicData>
        </a:graphic>
      </p:graphicFrame>
      <p:pic>
        <p:nvPicPr>
          <p:cNvPr id="37" name="図 36" descr="ダイアグラム&#10;&#10;自動的に生成された説明">
            <a:extLst>
              <a:ext uri="{FF2B5EF4-FFF2-40B4-BE49-F238E27FC236}">
                <a16:creationId xmlns:a16="http://schemas.microsoft.com/office/drawing/2014/main" id="{F8B42D12-0307-4E45-B2EB-9C475E9CD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459" y="1357163"/>
            <a:ext cx="304485" cy="272959"/>
          </a:xfrm>
          <a:prstGeom prst="rect">
            <a:avLst/>
          </a:prstGeom>
        </p:spPr>
      </p:pic>
      <p:pic>
        <p:nvPicPr>
          <p:cNvPr id="38" name="図 37" descr="ダイアグラム&#10;&#10;自動的に生成された説明">
            <a:extLst>
              <a:ext uri="{FF2B5EF4-FFF2-40B4-BE49-F238E27FC236}">
                <a16:creationId xmlns:a16="http://schemas.microsoft.com/office/drawing/2014/main" id="{0FA1033F-00C2-4C83-ABF1-4314D09C5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458" y="1763654"/>
            <a:ext cx="304485" cy="272959"/>
          </a:xfrm>
          <a:prstGeom prst="rect">
            <a:avLst/>
          </a:prstGeom>
        </p:spPr>
      </p:pic>
      <p:pic>
        <p:nvPicPr>
          <p:cNvPr id="39" name="図 38" descr="ダイアグラム&#10;&#10;自動的に生成された説明">
            <a:extLst>
              <a:ext uri="{FF2B5EF4-FFF2-40B4-BE49-F238E27FC236}">
                <a16:creationId xmlns:a16="http://schemas.microsoft.com/office/drawing/2014/main" id="{254E87E2-037A-41CB-8DE4-423A1E3F5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978" y="2864847"/>
            <a:ext cx="304485" cy="272959"/>
          </a:xfrm>
          <a:prstGeom prst="rect">
            <a:avLst/>
          </a:prstGeom>
        </p:spPr>
      </p:pic>
      <p:pic>
        <p:nvPicPr>
          <p:cNvPr id="41" name="図 40" descr="ダイアグラム&#10;&#10;自動的に生成された説明">
            <a:extLst>
              <a:ext uri="{FF2B5EF4-FFF2-40B4-BE49-F238E27FC236}">
                <a16:creationId xmlns:a16="http://schemas.microsoft.com/office/drawing/2014/main" id="{945D0BB9-0E1D-4BAE-AEB5-157BC6774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979" y="3591253"/>
            <a:ext cx="304485" cy="272959"/>
          </a:xfrm>
          <a:prstGeom prst="rect">
            <a:avLst/>
          </a:prstGeom>
        </p:spPr>
      </p:pic>
      <p:pic>
        <p:nvPicPr>
          <p:cNvPr id="42" name="図 41" descr="ダイアグラム&#10;&#10;自動的に生成された説明">
            <a:extLst>
              <a:ext uri="{FF2B5EF4-FFF2-40B4-BE49-F238E27FC236}">
                <a16:creationId xmlns:a16="http://schemas.microsoft.com/office/drawing/2014/main" id="{81FDEC2A-0214-409A-8DD3-722FA1E6F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978" y="3978494"/>
            <a:ext cx="304485" cy="272959"/>
          </a:xfrm>
          <a:prstGeom prst="rect">
            <a:avLst/>
          </a:prstGeom>
        </p:spPr>
      </p:pic>
      <p:pic>
        <p:nvPicPr>
          <p:cNvPr id="43" name="図 42" descr="ダイアグラム&#10;&#10;自動的に生成された説明">
            <a:extLst>
              <a:ext uri="{FF2B5EF4-FFF2-40B4-BE49-F238E27FC236}">
                <a16:creationId xmlns:a16="http://schemas.microsoft.com/office/drawing/2014/main" id="{71DC7761-2A5F-48C2-B199-AC3103D05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873" y="5077694"/>
            <a:ext cx="304485" cy="272959"/>
          </a:xfrm>
          <a:prstGeom prst="rect">
            <a:avLst/>
          </a:prstGeom>
        </p:spPr>
      </p:pic>
      <p:pic>
        <p:nvPicPr>
          <p:cNvPr id="44" name="図 43" descr="ダイアグラム&#10;&#10;自動的に生成された説明">
            <a:extLst>
              <a:ext uri="{FF2B5EF4-FFF2-40B4-BE49-F238E27FC236}">
                <a16:creationId xmlns:a16="http://schemas.microsoft.com/office/drawing/2014/main" id="{B3320872-28A5-410E-81B7-2AD8604FE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718" y="2120355"/>
            <a:ext cx="316687" cy="272959"/>
          </a:xfrm>
          <a:prstGeom prst="rect">
            <a:avLst/>
          </a:prstGeom>
        </p:spPr>
      </p:pic>
      <p:pic>
        <p:nvPicPr>
          <p:cNvPr id="45" name="図 44" descr="ダイアグラム&#10;&#10;自動的に生成された説明">
            <a:extLst>
              <a:ext uri="{FF2B5EF4-FFF2-40B4-BE49-F238E27FC236}">
                <a16:creationId xmlns:a16="http://schemas.microsoft.com/office/drawing/2014/main" id="{941E7311-F73E-4B04-9817-91DE69494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718" y="2464625"/>
            <a:ext cx="316687" cy="272959"/>
          </a:xfrm>
          <a:prstGeom prst="rect">
            <a:avLst/>
          </a:prstGeom>
        </p:spPr>
      </p:pic>
      <p:pic>
        <p:nvPicPr>
          <p:cNvPr id="46" name="図 45" descr="ダイアグラム&#10;&#10;自動的に生成された説明">
            <a:extLst>
              <a:ext uri="{FF2B5EF4-FFF2-40B4-BE49-F238E27FC236}">
                <a16:creationId xmlns:a16="http://schemas.microsoft.com/office/drawing/2014/main" id="{7175C374-0DB3-4BCF-A449-8F68778CD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14" y="3223420"/>
            <a:ext cx="316687" cy="272959"/>
          </a:xfrm>
          <a:prstGeom prst="rect">
            <a:avLst/>
          </a:prstGeom>
        </p:spPr>
      </p:pic>
      <p:pic>
        <p:nvPicPr>
          <p:cNvPr id="47" name="図 46" descr="ダイアグラム&#10;&#10;自動的に生成された説明">
            <a:extLst>
              <a:ext uri="{FF2B5EF4-FFF2-40B4-BE49-F238E27FC236}">
                <a16:creationId xmlns:a16="http://schemas.microsoft.com/office/drawing/2014/main" id="{B0ED8F19-9FD0-4B3D-8773-066F4C9C2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6884" y="4319097"/>
            <a:ext cx="316687" cy="272959"/>
          </a:xfrm>
          <a:prstGeom prst="rect">
            <a:avLst/>
          </a:prstGeom>
        </p:spPr>
      </p:pic>
      <p:pic>
        <p:nvPicPr>
          <p:cNvPr id="48" name="図 47" descr="ダイアグラム&#10;&#10;自動的に生成された説明">
            <a:extLst>
              <a:ext uri="{FF2B5EF4-FFF2-40B4-BE49-F238E27FC236}">
                <a16:creationId xmlns:a16="http://schemas.microsoft.com/office/drawing/2014/main" id="{4D81F461-5A14-4BE5-8931-DC732BCB7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654" y="4712130"/>
            <a:ext cx="316687" cy="272959"/>
          </a:xfrm>
          <a:prstGeom prst="rect">
            <a:avLst/>
          </a:prstGeom>
        </p:spPr>
      </p:pic>
      <p:pic>
        <p:nvPicPr>
          <p:cNvPr id="50" name="図 49" descr="ダイアグラム&#10;&#10;自動的に生成された説明">
            <a:extLst>
              <a:ext uri="{FF2B5EF4-FFF2-40B4-BE49-F238E27FC236}">
                <a16:creationId xmlns:a16="http://schemas.microsoft.com/office/drawing/2014/main" id="{243992D2-62EF-4DFF-8072-2447EE542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905" y="1406953"/>
            <a:ext cx="304485" cy="272959"/>
          </a:xfrm>
          <a:prstGeom prst="rect">
            <a:avLst/>
          </a:prstGeom>
        </p:spPr>
      </p:pic>
      <p:pic>
        <p:nvPicPr>
          <p:cNvPr id="51" name="図 50" descr="ダイアグラム&#10;&#10;自動的に生成された説明">
            <a:extLst>
              <a:ext uri="{FF2B5EF4-FFF2-40B4-BE49-F238E27FC236}">
                <a16:creationId xmlns:a16="http://schemas.microsoft.com/office/drawing/2014/main" id="{E0AAE219-137C-43BB-8DD2-8606A602A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8165" y="1763654"/>
            <a:ext cx="316687" cy="272959"/>
          </a:xfrm>
          <a:prstGeom prst="rect">
            <a:avLst/>
          </a:prstGeom>
        </p:spPr>
      </p:pic>
      <p:pic>
        <p:nvPicPr>
          <p:cNvPr id="52" name="図 51" descr="ダイアグラム&#10;&#10;自動的に生成された説明">
            <a:extLst>
              <a:ext uri="{FF2B5EF4-FFF2-40B4-BE49-F238E27FC236}">
                <a16:creationId xmlns:a16="http://schemas.microsoft.com/office/drawing/2014/main" id="{C3D2304C-77C8-4E61-A2E8-BCEF555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408" y="2481284"/>
            <a:ext cx="304485" cy="272959"/>
          </a:xfrm>
          <a:prstGeom prst="rect">
            <a:avLst/>
          </a:prstGeom>
        </p:spPr>
      </p:pic>
      <p:pic>
        <p:nvPicPr>
          <p:cNvPr id="53" name="図 52" descr="ダイアグラム&#10;&#10;自動的に生成された説明">
            <a:extLst>
              <a:ext uri="{FF2B5EF4-FFF2-40B4-BE49-F238E27FC236}">
                <a16:creationId xmlns:a16="http://schemas.microsoft.com/office/drawing/2014/main" id="{80AD2686-A55E-4C69-994A-79F7441FE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407" y="2868525"/>
            <a:ext cx="304485" cy="272959"/>
          </a:xfrm>
          <a:prstGeom prst="rect">
            <a:avLst/>
          </a:prstGeom>
        </p:spPr>
      </p:pic>
      <p:pic>
        <p:nvPicPr>
          <p:cNvPr id="54" name="図 53" descr="ダイアグラム&#10;&#10;自動的に生成された説明">
            <a:extLst>
              <a:ext uri="{FF2B5EF4-FFF2-40B4-BE49-F238E27FC236}">
                <a16:creationId xmlns:a16="http://schemas.microsoft.com/office/drawing/2014/main" id="{39B85E8F-2DF8-4593-B8C3-D4806D876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543" y="2113451"/>
            <a:ext cx="316687" cy="272959"/>
          </a:xfrm>
          <a:prstGeom prst="rect">
            <a:avLst/>
          </a:prstGeom>
        </p:spPr>
      </p:pic>
      <p:pic>
        <p:nvPicPr>
          <p:cNvPr id="55" name="図 54" descr="ダイアグラム&#10;&#10;自動的に生成された説明">
            <a:extLst>
              <a:ext uri="{FF2B5EF4-FFF2-40B4-BE49-F238E27FC236}">
                <a16:creationId xmlns:a16="http://schemas.microsoft.com/office/drawing/2014/main" id="{A0E0D385-34E6-45BF-AB36-1250133A9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945" y="3247296"/>
            <a:ext cx="304485" cy="272959"/>
          </a:xfrm>
          <a:prstGeom prst="rect">
            <a:avLst/>
          </a:prstGeom>
        </p:spPr>
      </p:pic>
      <p:pic>
        <p:nvPicPr>
          <p:cNvPr id="56" name="図 55" descr="ダイアグラム&#10;&#10;自動的に生成された説明">
            <a:extLst>
              <a:ext uri="{FF2B5EF4-FFF2-40B4-BE49-F238E27FC236}">
                <a16:creationId xmlns:a16="http://schemas.microsoft.com/office/drawing/2014/main" id="{386A3634-AFF4-44B9-8EBA-E49DB8F5B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946" y="3973702"/>
            <a:ext cx="304485" cy="272959"/>
          </a:xfrm>
          <a:prstGeom prst="rect">
            <a:avLst/>
          </a:prstGeom>
        </p:spPr>
      </p:pic>
      <p:pic>
        <p:nvPicPr>
          <p:cNvPr id="57" name="図 56" descr="ダイアグラム&#10;&#10;自動的に生成された説明">
            <a:extLst>
              <a:ext uri="{FF2B5EF4-FFF2-40B4-BE49-F238E27FC236}">
                <a16:creationId xmlns:a16="http://schemas.microsoft.com/office/drawing/2014/main" id="{067AD35F-2C68-4C41-B86D-61CAB256A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945" y="4360943"/>
            <a:ext cx="304485" cy="272959"/>
          </a:xfrm>
          <a:prstGeom prst="rect">
            <a:avLst/>
          </a:prstGeom>
        </p:spPr>
      </p:pic>
      <p:pic>
        <p:nvPicPr>
          <p:cNvPr id="58" name="図 57" descr="ダイアグラム&#10;&#10;自動的に生成された説明">
            <a:extLst>
              <a:ext uri="{FF2B5EF4-FFF2-40B4-BE49-F238E27FC236}">
                <a16:creationId xmlns:a16="http://schemas.microsoft.com/office/drawing/2014/main" id="{2B08BA22-200D-479F-8638-8CE0F4476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081" y="3605869"/>
            <a:ext cx="316687" cy="272959"/>
          </a:xfrm>
          <a:prstGeom prst="rect">
            <a:avLst/>
          </a:prstGeom>
        </p:spPr>
      </p:pic>
      <p:pic>
        <p:nvPicPr>
          <p:cNvPr id="59" name="図 58" descr="ダイアグラム&#10;&#10;自動的に生成された説明">
            <a:extLst>
              <a:ext uri="{FF2B5EF4-FFF2-40B4-BE49-F238E27FC236}">
                <a16:creationId xmlns:a16="http://schemas.microsoft.com/office/drawing/2014/main" id="{2413D11F-4B69-407E-8915-53DCE8FF8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539" y="5058810"/>
            <a:ext cx="304485" cy="272959"/>
          </a:xfrm>
          <a:prstGeom prst="rect">
            <a:avLst/>
          </a:prstGeom>
        </p:spPr>
      </p:pic>
      <p:pic>
        <p:nvPicPr>
          <p:cNvPr id="60" name="図 59" descr="ダイアグラム&#10;&#10;自動的に生成された説明">
            <a:extLst>
              <a:ext uri="{FF2B5EF4-FFF2-40B4-BE49-F238E27FC236}">
                <a16:creationId xmlns:a16="http://schemas.microsoft.com/office/drawing/2014/main" id="{3ADD0EBD-9A6D-4563-9C59-F11D25754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320" y="4693246"/>
            <a:ext cx="316687" cy="272959"/>
          </a:xfrm>
          <a:prstGeom prst="rect">
            <a:avLst/>
          </a:prstGeom>
        </p:spPr>
      </p:pic>
      <p:pic>
        <p:nvPicPr>
          <p:cNvPr id="61" name="図 60" descr="ダイアグラム&#10;&#10;自動的に生成された説明">
            <a:extLst>
              <a:ext uri="{FF2B5EF4-FFF2-40B4-BE49-F238E27FC236}">
                <a16:creationId xmlns:a16="http://schemas.microsoft.com/office/drawing/2014/main" id="{382815F4-C76C-4D76-AE16-EBC727205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046" y="1383624"/>
            <a:ext cx="304485" cy="272959"/>
          </a:xfrm>
          <a:prstGeom prst="rect">
            <a:avLst/>
          </a:prstGeom>
        </p:spPr>
      </p:pic>
      <p:pic>
        <p:nvPicPr>
          <p:cNvPr id="62" name="図 61" descr="ダイアグラム&#10;&#10;自動的に生成された説明">
            <a:extLst>
              <a:ext uri="{FF2B5EF4-FFF2-40B4-BE49-F238E27FC236}">
                <a16:creationId xmlns:a16="http://schemas.microsoft.com/office/drawing/2014/main" id="{43F92F94-903C-4F22-95A6-036FCFBED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306" y="1740325"/>
            <a:ext cx="316687" cy="272959"/>
          </a:xfrm>
          <a:prstGeom prst="rect">
            <a:avLst/>
          </a:prstGeom>
        </p:spPr>
      </p:pic>
      <p:pic>
        <p:nvPicPr>
          <p:cNvPr id="63" name="図 62" descr="ダイアグラム&#10;&#10;自動的に生成された説明">
            <a:extLst>
              <a:ext uri="{FF2B5EF4-FFF2-40B4-BE49-F238E27FC236}">
                <a16:creationId xmlns:a16="http://schemas.microsoft.com/office/drawing/2014/main" id="{95C2C75E-6C7F-4AE5-AEBC-517EBA07A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584" y="2107924"/>
            <a:ext cx="304485" cy="272959"/>
          </a:xfrm>
          <a:prstGeom prst="rect">
            <a:avLst/>
          </a:prstGeom>
        </p:spPr>
      </p:pic>
      <p:pic>
        <p:nvPicPr>
          <p:cNvPr id="64" name="図 63" descr="ダイアグラム&#10;&#10;自動的に生成された説明">
            <a:extLst>
              <a:ext uri="{FF2B5EF4-FFF2-40B4-BE49-F238E27FC236}">
                <a16:creationId xmlns:a16="http://schemas.microsoft.com/office/drawing/2014/main" id="{399B0DE6-7A25-4FA8-827D-B3A0EF7B3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2844" y="2464625"/>
            <a:ext cx="316687" cy="272959"/>
          </a:xfrm>
          <a:prstGeom prst="rect">
            <a:avLst/>
          </a:prstGeom>
        </p:spPr>
      </p:pic>
      <p:pic>
        <p:nvPicPr>
          <p:cNvPr id="65" name="図 64" descr="ダイアグラム&#10;&#10;自動的に生成された説明">
            <a:extLst>
              <a:ext uri="{FF2B5EF4-FFF2-40B4-BE49-F238E27FC236}">
                <a16:creationId xmlns:a16="http://schemas.microsoft.com/office/drawing/2014/main" id="{5EDA3D3E-0E7D-41E2-AFFF-5432E8075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509" y="2834809"/>
            <a:ext cx="304485" cy="272959"/>
          </a:xfrm>
          <a:prstGeom prst="rect">
            <a:avLst/>
          </a:prstGeom>
        </p:spPr>
      </p:pic>
      <p:pic>
        <p:nvPicPr>
          <p:cNvPr id="66" name="図 65" descr="ダイアグラム&#10;&#10;自動的に生成された説明">
            <a:extLst>
              <a:ext uri="{FF2B5EF4-FFF2-40B4-BE49-F238E27FC236}">
                <a16:creationId xmlns:a16="http://schemas.microsoft.com/office/drawing/2014/main" id="{75F6F10B-282D-42E8-B57F-AD5CF458B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508" y="3222050"/>
            <a:ext cx="304485" cy="272959"/>
          </a:xfrm>
          <a:prstGeom prst="rect">
            <a:avLst/>
          </a:prstGeom>
        </p:spPr>
      </p:pic>
      <p:pic>
        <p:nvPicPr>
          <p:cNvPr id="67" name="図 66" descr="ダイアグラム&#10;&#10;自動的に生成された説明">
            <a:extLst>
              <a:ext uri="{FF2B5EF4-FFF2-40B4-BE49-F238E27FC236}">
                <a16:creationId xmlns:a16="http://schemas.microsoft.com/office/drawing/2014/main" id="{D8A69133-413D-4932-AFC4-B8394FDA1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046" y="3600821"/>
            <a:ext cx="304485" cy="272959"/>
          </a:xfrm>
          <a:prstGeom prst="rect">
            <a:avLst/>
          </a:prstGeom>
        </p:spPr>
      </p:pic>
      <p:pic>
        <p:nvPicPr>
          <p:cNvPr id="68" name="図 67" descr="ダイアグラム&#10;&#10;自動的に生成された説明">
            <a:extLst>
              <a:ext uri="{FF2B5EF4-FFF2-40B4-BE49-F238E27FC236}">
                <a16:creationId xmlns:a16="http://schemas.microsoft.com/office/drawing/2014/main" id="{03F9A4B3-0BC6-430C-A27B-5B93CF759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3342" y="3964363"/>
            <a:ext cx="316687" cy="272959"/>
          </a:xfrm>
          <a:prstGeom prst="rect">
            <a:avLst/>
          </a:prstGeom>
        </p:spPr>
      </p:pic>
      <p:pic>
        <p:nvPicPr>
          <p:cNvPr id="69" name="図 68" descr="ダイアグラム&#10;&#10;自動的に生成された説明">
            <a:extLst>
              <a:ext uri="{FF2B5EF4-FFF2-40B4-BE49-F238E27FC236}">
                <a16:creationId xmlns:a16="http://schemas.microsoft.com/office/drawing/2014/main" id="{469AF385-6B10-4E9D-ACD0-B058989B0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585" y="4681993"/>
            <a:ext cx="304485" cy="272959"/>
          </a:xfrm>
          <a:prstGeom prst="rect">
            <a:avLst/>
          </a:prstGeom>
        </p:spPr>
      </p:pic>
      <p:pic>
        <p:nvPicPr>
          <p:cNvPr id="70" name="図 69" descr="ダイアグラム&#10;&#10;自動的に生成された説明">
            <a:extLst>
              <a:ext uri="{FF2B5EF4-FFF2-40B4-BE49-F238E27FC236}">
                <a16:creationId xmlns:a16="http://schemas.microsoft.com/office/drawing/2014/main" id="{8F854518-8FDF-46D8-97D3-055821AA3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584" y="5069234"/>
            <a:ext cx="304485" cy="272959"/>
          </a:xfrm>
          <a:prstGeom prst="rect">
            <a:avLst/>
          </a:prstGeom>
        </p:spPr>
      </p:pic>
      <p:pic>
        <p:nvPicPr>
          <p:cNvPr id="71" name="図 70" descr="ダイアグラム&#10;&#10;自動的に生成された説明">
            <a:extLst>
              <a:ext uri="{FF2B5EF4-FFF2-40B4-BE49-F238E27FC236}">
                <a16:creationId xmlns:a16="http://schemas.microsoft.com/office/drawing/2014/main" id="{890918D0-AE6C-42B2-ADA1-95DFDB364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720" y="4314160"/>
            <a:ext cx="316687" cy="272959"/>
          </a:xfrm>
          <a:prstGeom prst="rect">
            <a:avLst/>
          </a:prstGeom>
        </p:spPr>
      </p:pic>
      <p:pic>
        <p:nvPicPr>
          <p:cNvPr id="72" name="図 71" descr="ダイアグラム&#10;&#10;自動的に生成された説明">
            <a:extLst>
              <a:ext uri="{FF2B5EF4-FFF2-40B4-BE49-F238E27FC236}">
                <a16:creationId xmlns:a16="http://schemas.microsoft.com/office/drawing/2014/main" id="{5C5FD324-4993-4B74-A86C-ABF6EA003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992" y="1383624"/>
            <a:ext cx="316687" cy="272959"/>
          </a:xfrm>
          <a:prstGeom prst="rect">
            <a:avLst/>
          </a:prstGeom>
        </p:spPr>
      </p:pic>
      <p:pic>
        <p:nvPicPr>
          <p:cNvPr id="73" name="図 72" descr="ダイアグラム&#10;&#10;自動的に生成された説明">
            <a:extLst>
              <a:ext uri="{FF2B5EF4-FFF2-40B4-BE49-F238E27FC236}">
                <a16:creationId xmlns:a16="http://schemas.microsoft.com/office/drawing/2014/main" id="{EF21CB51-3CED-4BCE-A961-EE4828CA0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270" y="1751223"/>
            <a:ext cx="304485" cy="272959"/>
          </a:xfrm>
          <a:prstGeom prst="rect">
            <a:avLst/>
          </a:prstGeom>
        </p:spPr>
      </p:pic>
      <p:pic>
        <p:nvPicPr>
          <p:cNvPr id="74" name="図 73" descr="ダイアグラム&#10;&#10;自動的に生成された説明">
            <a:extLst>
              <a:ext uri="{FF2B5EF4-FFF2-40B4-BE49-F238E27FC236}">
                <a16:creationId xmlns:a16="http://schemas.microsoft.com/office/drawing/2014/main" id="{8CC5F64E-A190-43DE-914B-B363C2E17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530" y="2107924"/>
            <a:ext cx="316687" cy="272959"/>
          </a:xfrm>
          <a:prstGeom prst="rect">
            <a:avLst/>
          </a:prstGeom>
        </p:spPr>
      </p:pic>
      <p:pic>
        <p:nvPicPr>
          <p:cNvPr id="75" name="図 74" descr="ダイアグラム&#10;&#10;自動的に生成された説明">
            <a:extLst>
              <a:ext uri="{FF2B5EF4-FFF2-40B4-BE49-F238E27FC236}">
                <a16:creationId xmlns:a16="http://schemas.microsoft.com/office/drawing/2014/main" id="{7D24C846-3E57-4D52-AE7E-104EF4E94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991" y="2492683"/>
            <a:ext cx="316687" cy="272959"/>
          </a:xfrm>
          <a:prstGeom prst="rect">
            <a:avLst/>
          </a:prstGeom>
        </p:spPr>
      </p:pic>
      <p:pic>
        <p:nvPicPr>
          <p:cNvPr id="76" name="図 75" descr="ダイアグラム&#10;&#10;自動的に生成された説明">
            <a:extLst>
              <a:ext uri="{FF2B5EF4-FFF2-40B4-BE49-F238E27FC236}">
                <a16:creationId xmlns:a16="http://schemas.microsoft.com/office/drawing/2014/main" id="{5A25726A-5FAC-41EE-ABB9-7C67F3D87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530" y="2864847"/>
            <a:ext cx="304485" cy="272959"/>
          </a:xfrm>
          <a:prstGeom prst="rect">
            <a:avLst/>
          </a:prstGeom>
        </p:spPr>
      </p:pic>
      <p:pic>
        <p:nvPicPr>
          <p:cNvPr id="77" name="図 76" descr="ダイアグラム&#10;&#10;自動的に生成された説明">
            <a:extLst>
              <a:ext uri="{FF2B5EF4-FFF2-40B4-BE49-F238E27FC236}">
                <a16:creationId xmlns:a16="http://schemas.microsoft.com/office/drawing/2014/main" id="{DB464B5F-614C-40A4-9884-D31D755F2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314" y="3259010"/>
            <a:ext cx="316687" cy="272959"/>
          </a:xfrm>
          <a:prstGeom prst="rect">
            <a:avLst/>
          </a:prstGeom>
        </p:spPr>
      </p:pic>
      <p:pic>
        <p:nvPicPr>
          <p:cNvPr id="78" name="図 77" descr="ダイアグラム&#10;&#10;自動的に生成された説明">
            <a:extLst>
              <a:ext uri="{FF2B5EF4-FFF2-40B4-BE49-F238E27FC236}">
                <a16:creationId xmlns:a16="http://schemas.microsoft.com/office/drawing/2014/main" id="{1C5BDA33-A100-4D21-9FC2-06A752A58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9428" y="3955879"/>
            <a:ext cx="316687" cy="272959"/>
          </a:xfrm>
          <a:prstGeom prst="rect">
            <a:avLst/>
          </a:prstGeom>
        </p:spPr>
      </p:pic>
      <p:pic>
        <p:nvPicPr>
          <p:cNvPr id="79" name="図 78" descr="ダイアグラム&#10;&#10;自動的に生成された説明">
            <a:extLst>
              <a:ext uri="{FF2B5EF4-FFF2-40B4-BE49-F238E27FC236}">
                <a16:creationId xmlns:a16="http://schemas.microsoft.com/office/drawing/2014/main" id="{72E5EAA2-56D8-4ABA-8308-49590D956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270" y="4712130"/>
            <a:ext cx="316687" cy="272959"/>
          </a:xfrm>
          <a:prstGeom prst="rect">
            <a:avLst/>
          </a:prstGeom>
        </p:spPr>
      </p:pic>
      <p:pic>
        <p:nvPicPr>
          <p:cNvPr id="80" name="図 79" descr="ダイアグラム&#10;&#10;自動的に生成された説明">
            <a:extLst>
              <a:ext uri="{FF2B5EF4-FFF2-40B4-BE49-F238E27FC236}">
                <a16:creationId xmlns:a16="http://schemas.microsoft.com/office/drawing/2014/main" id="{B208DB25-1E19-4596-8AE2-619E4837B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9043" y="5077693"/>
            <a:ext cx="316687" cy="272959"/>
          </a:xfrm>
          <a:prstGeom prst="rect">
            <a:avLst/>
          </a:prstGeom>
        </p:spPr>
      </p:pic>
      <p:pic>
        <p:nvPicPr>
          <p:cNvPr id="81" name="図 80" descr="ダイアグラム&#10;&#10;自動的に生成された説明">
            <a:extLst>
              <a:ext uri="{FF2B5EF4-FFF2-40B4-BE49-F238E27FC236}">
                <a16:creationId xmlns:a16="http://schemas.microsoft.com/office/drawing/2014/main" id="{24EBEDCD-1D07-412B-BF52-C94A754D0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015" y="3594008"/>
            <a:ext cx="304485" cy="272959"/>
          </a:xfrm>
          <a:prstGeom prst="rect">
            <a:avLst/>
          </a:prstGeom>
        </p:spPr>
      </p:pic>
      <p:pic>
        <p:nvPicPr>
          <p:cNvPr id="82" name="図 81" descr="ダイアグラム&#10;&#10;自動的に生成された説明">
            <a:extLst>
              <a:ext uri="{FF2B5EF4-FFF2-40B4-BE49-F238E27FC236}">
                <a16:creationId xmlns:a16="http://schemas.microsoft.com/office/drawing/2014/main" id="{401560BD-44C0-4BA0-9D00-E23D6E459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3018" y="4353942"/>
            <a:ext cx="304485" cy="272959"/>
          </a:xfrm>
          <a:prstGeom prst="rect">
            <a:avLst/>
          </a:prstGeom>
        </p:spPr>
      </p:pic>
      <p:sp>
        <p:nvSpPr>
          <p:cNvPr id="2" name="正方形/長方形 1">
            <a:extLst>
              <a:ext uri="{FF2B5EF4-FFF2-40B4-BE49-F238E27FC236}">
                <a16:creationId xmlns:a16="http://schemas.microsoft.com/office/drawing/2014/main" id="{2B3E43ED-BF60-B4E3-323A-EBD5B5CD77AE}"/>
              </a:ext>
            </a:extLst>
          </p:cNvPr>
          <p:cNvSpPr/>
          <p:nvPr/>
        </p:nvSpPr>
        <p:spPr>
          <a:xfrm>
            <a:off x="189186" y="252248"/>
            <a:ext cx="11742157" cy="458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B877FE18-1660-4502-91E7-26FC52936CE8}"/>
              </a:ext>
            </a:extLst>
          </p:cNvPr>
          <p:cNvSpPr txBox="1"/>
          <p:nvPr/>
        </p:nvSpPr>
        <p:spPr>
          <a:xfrm>
            <a:off x="5915391" y="233134"/>
            <a:ext cx="2031325" cy="461665"/>
          </a:xfrm>
          <a:prstGeom prst="rect">
            <a:avLst/>
          </a:prstGeom>
          <a:noFill/>
        </p:spPr>
        <p:txBody>
          <a:bodyPr wrap="none" rtlCol="0">
            <a:spAutoFit/>
          </a:bodyPr>
          <a:lstStyle/>
          <a:p>
            <a:r>
              <a:rPr lang="ja-JP" altLang="en-US" sz="2400" dirty="0"/>
              <a:t>完全</a:t>
            </a:r>
            <a:r>
              <a:rPr lang="ja-JP" altLang="en-US" sz="2400" dirty="0">
                <a:solidFill>
                  <a:srgbClr val="C00000"/>
                </a:solidFill>
              </a:rPr>
              <a:t>反</a:t>
            </a:r>
            <a:r>
              <a:rPr lang="ja-JP" altLang="en-US" sz="2400" dirty="0"/>
              <a:t>相関！</a:t>
            </a:r>
            <a:endParaRPr kumimoji="1" lang="ja-JP" altLang="en-US" sz="2400" dirty="0"/>
          </a:p>
        </p:txBody>
      </p:sp>
      <p:sp>
        <p:nvSpPr>
          <p:cNvPr id="89" name="矢印: ストライプ 88">
            <a:extLst>
              <a:ext uri="{FF2B5EF4-FFF2-40B4-BE49-F238E27FC236}">
                <a16:creationId xmlns:a16="http://schemas.microsoft.com/office/drawing/2014/main" id="{9748A3C6-7D5B-4B04-9432-F8B3622056BF}"/>
              </a:ext>
            </a:extLst>
          </p:cNvPr>
          <p:cNvSpPr/>
          <p:nvPr/>
        </p:nvSpPr>
        <p:spPr>
          <a:xfrm>
            <a:off x="7747676" y="233134"/>
            <a:ext cx="487017" cy="4006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A3C48D4F-327D-47FB-8F95-37CB9B7899AA}"/>
              </a:ext>
            </a:extLst>
          </p:cNvPr>
          <p:cNvSpPr txBox="1"/>
          <p:nvPr/>
        </p:nvSpPr>
        <p:spPr>
          <a:xfrm>
            <a:off x="8493367" y="153831"/>
            <a:ext cx="3127779" cy="646331"/>
          </a:xfrm>
          <a:prstGeom prst="rect">
            <a:avLst/>
          </a:prstGeom>
          <a:noFill/>
        </p:spPr>
        <p:txBody>
          <a:bodyPr wrap="none" rtlCol="0">
            <a:spAutoFit/>
          </a:bodyPr>
          <a:lstStyle/>
          <a:p>
            <a:r>
              <a:rPr kumimoji="1" lang="en-US" altLang="ja-JP" dirty="0"/>
              <a:t>X’</a:t>
            </a:r>
            <a:r>
              <a:rPr kumimoji="1" lang="ja-JP" altLang="en-US" dirty="0"/>
              <a:t>と</a:t>
            </a:r>
            <a:r>
              <a:rPr kumimoji="1" lang="en-US" altLang="ja-JP" dirty="0"/>
              <a:t>Y’</a:t>
            </a:r>
            <a:r>
              <a:rPr lang="ja-JP" altLang="en-US" dirty="0"/>
              <a:t>は</a:t>
            </a:r>
            <a:r>
              <a:rPr lang="ja-JP" altLang="en-US" dirty="0">
                <a:solidFill>
                  <a:srgbClr val="C00000"/>
                </a:solidFill>
              </a:rPr>
              <a:t>異なる</a:t>
            </a:r>
            <a:endParaRPr lang="en-US" altLang="ja-JP" dirty="0">
              <a:solidFill>
                <a:srgbClr val="C00000"/>
              </a:solidFill>
            </a:endParaRPr>
          </a:p>
          <a:p>
            <a:r>
              <a:rPr lang="en-US" altLang="ja-JP" dirty="0">
                <a:solidFill>
                  <a:srgbClr val="C00000"/>
                </a:solidFill>
              </a:rPr>
              <a:t>   </a:t>
            </a:r>
            <a:r>
              <a:rPr lang="ja-JP" altLang="en-US" dirty="0">
                <a:solidFill>
                  <a:srgbClr val="C00000"/>
                </a:solidFill>
              </a:rPr>
              <a:t>メニュー</a:t>
            </a:r>
            <a:r>
              <a:rPr lang="ja-JP" altLang="en-US" dirty="0"/>
              <a:t>を出している！！</a:t>
            </a:r>
            <a:endParaRPr kumimoji="1" lang="ja-JP" altLang="en-US" dirty="0"/>
          </a:p>
        </p:txBody>
      </p:sp>
      <p:pic>
        <p:nvPicPr>
          <p:cNvPr id="6" name="コンテンツ プレースホルダー 4" descr="抽象, 挿絵 が含まれている画像&#10;&#10;自動的に生成された説明">
            <a:extLst>
              <a:ext uri="{FF2B5EF4-FFF2-40B4-BE49-F238E27FC236}">
                <a16:creationId xmlns:a16="http://schemas.microsoft.com/office/drawing/2014/main" id="{C306AB39-BB24-419B-9EA0-24106D6AF3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75458" y="6407845"/>
            <a:ext cx="225864" cy="253051"/>
          </a:xfrm>
        </p:spPr>
      </p:pic>
      <p:pic>
        <p:nvPicPr>
          <p:cNvPr id="7" name="図 6" descr="挿絵 が含まれている画像&#10;&#10;自動的に生成された説明">
            <a:extLst>
              <a:ext uri="{FF2B5EF4-FFF2-40B4-BE49-F238E27FC236}">
                <a16:creationId xmlns:a16="http://schemas.microsoft.com/office/drawing/2014/main" id="{0F4ECC96-11D8-24CF-87A0-2BC56B800E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069" y="6391281"/>
            <a:ext cx="241325" cy="242364"/>
          </a:xfrm>
          <a:prstGeom prst="rect">
            <a:avLst/>
          </a:prstGeom>
        </p:spPr>
      </p:pic>
      <p:sp>
        <p:nvSpPr>
          <p:cNvPr id="8" name="テキスト ボックス 7">
            <a:extLst>
              <a:ext uri="{FF2B5EF4-FFF2-40B4-BE49-F238E27FC236}">
                <a16:creationId xmlns:a16="http://schemas.microsoft.com/office/drawing/2014/main" id="{F7A2B8A3-8417-D91C-91E5-7AAFE5DF4427}"/>
              </a:ext>
            </a:extLst>
          </p:cNvPr>
          <p:cNvSpPr txBox="1"/>
          <p:nvPr/>
        </p:nvSpPr>
        <p:spPr>
          <a:xfrm>
            <a:off x="2855439" y="6131563"/>
            <a:ext cx="3092513" cy="369332"/>
          </a:xfrm>
          <a:prstGeom prst="rect">
            <a:avLst/>
          </a:prstGeom>
          <a:noFill/>
        </p:spPr>
        <p:txBody>
          <a:bodyPr wrap="none" rtlCol="0">
            <a:spAutoFit/>
          </a:bodyPr>
          <a:lstStyle/>
          <a:p>
            <a:r>
              <a:rPr kumimoji="1" lang="en-US" altLang="ja-JP" dirty="0"/>
              <a:t>Alice</a:t>
            </a:r>
            <a:r>
              <a:rPr kumimoji="1" lang="ja-JP" altLang="en-US" dirty="0"/>
              <a:t>は</a:t>
            </a:r>
            <a:r>
              <a:rPr kumimoji="1" lang="en-US" altLang="ja-JP" dirty="0"/>
              <a:t>X’, Bob</a:t>
            </a:r>
            <a:r>
              <a:rPr kumimoji="1" lang="ja-JP" altLang="en-US" dirty="0"/>
              <a:t>は</a:t>
            </a:r>
            <a:r>
              <a:rPr kumimoji="1" lang="en-US" altLang="ja-JP" dirty="0"/>
              <a:t>Y’</a:t>
            </a:r>
            <a:r>
              <a:rPr kumimoji="1" lang="ja-JP" altLang="en-US" dirty="0"/>
              <a:t>を選んだ回</a:t>
            </a:r>
          </a:p>
        </p:txBody>
      </p:sp>
      <p:pic>
        <p:nvPicPr>
          <p:cNvPr id="10" name="図 9" descr="ダイアグラム&#10;&#10;自動的に生成された説明">
            <a:extLst>
              <a:ext uri="{FF2B5EF4-FFF2-40B4-BE49-F238E27FC236}">
                <a16:creationId xmlns:a16="http://schemas.microsoft.com/office/drawing/2014/main" id="{3525087C-BC38-AAC5-1A6D-ED35EAFDE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862" y="6002943"/>
            <a:ext cx="304485" cy="272959"/>
          </a:xfrm>
          <a:prstGeom prst="rect">
            <a:avLst/>
          </a:prstGeom>
        </p:spPr>
      </p:pic>
      <p:pic>
        <p:nvPicPr>
          <p:cNvPr id="11" name="図 10" descr="ダイアグラム&#10;&#10;自動的に生成された説明">
            <a:extLst>
              <a:ext uri="{FF2B5EF4-FFF2-40B4-BE49-F238E27FC236}">
                <a16:creationId xmlns:a16="http://schemas.microsoft.com/office/drawing/2014/main" id="{48D38774-CE2C-E549-EAC1-9FE8943F9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122" y="6359644"/>
            <a:ext cx="316687" cy="272959"/>
          </a:xfrm>
          <a:prstGeom prst="rect">
            <a:avLst/>
          </a:prstGeom>
        </p:spPr>
      </p:pic>
      <p:pic>
        <p:nvPicPr>
          <p:cNvPr id="12" name="図 11" descr="ダイアグラム&#10;&#10;自動的に生成された説明">
            <a:extLst>
              <a:ext uri="{FF2B5EF4-FFF2-40B4-BE49-F238E27FC236}">
                <a16:creationId xmlns:a16="http://schemas.microsoft.com/office/drawing/2014/main" id="{51ADE864-6CF8-361E-848E-E0CDAADA5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6514" y="6002943"/>
            <a:ext cx="304485" cy="272959"/>
          </a:xfrm>
          <a:prstGeom prst="rect">
            <a:avLst/>
          </a:prstGeom>
        </p:spPr>
      </p:pic>
      <p:pic>
        <p:nvPicPr>
          <p:cNvPr id="13" name="図 12" descr="ダイアグラム&#10;&#10;自動的に生成された説明">
            <a:extLst>
              <a:ext uri="{FF2B5EF4-FFF2-40B4-BE49-F238E27FC236}">
                <a16:creationId xmlns:a16="http://schemas.microsoft.com/office/drawing/2014/main" id="{5D758A5F-44D9-7370-9882-3B24ACE85E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4774" y="6359644"/>
            <a:ext cx="316687" cy="272959"/>
          </a:xfrm>
          <a:prstGeom prst="rect">
            <a:avLst/>
          </a:prstGeom>
        </p:spPr>
      </p:pic>
      <p:sp>
        <p:nvSpPr>
          <p:cNvPr id="14" name="テキスト ボックス 13">
            <a:extLst>
              <a:ext uri="{FF2B5EF4-FFF2-40B4-BE49-F238E27FC236}">
                <a16:creationId xmlns:a16="http://schemas.microsoft.com/office/drawing/2014/main" id="{94BE7868-A987-5B36-E1C4-2BB579882031}"/>
              </a:ext>
            </a:extLst>
          </p:cNvPr>
          <p:cNvSpPr txBox="1"/>
          <p:nvPr/>
        </p:nvSpPr>
        <p:spPr>
          <a:xfrm>
            <a:off x="6621141" y="5954756"/>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15" name="テキスト ボックス 14">
            <a:extLst>
              <a:ext uri="{FF2B5EF4-FFF2-40B4-BE49-F238E27FC236}">
                <a16:creationId xmlns:a16="http://schemas.microsoft.com/office/drawing/2014/main" id="{9C2289A5-2805-3000-94BE-960D32EF1085}"/>
              </a:ext>
            </a:extLst>
          </p:cNvPr>
          <p:cNvSpPr txBox="1"/>
          <p:nvPr/>
        </p:nvSpPr>
        <p:spPr>
          <a:xfrm>
            <a:off x="6622998" y="6359644"/>
            <a:ext cx="393056" cy="369332"/>
          </a:xfrm>
          <a:prstGeom prst="rect">
            <a:avLst/>
          </a:prstGeom>
          <a:noFill/>
        </p:spPr>
        <p:txBody>
          <a:bodyPr wrap="none" rtlCol="0">
            <a:spAutoFit/>
          </a:bodyPr>
          <a:lstStyle/>
          <a:p>
            <a:r>
              <a:rPr kumimoji="1" lang="en-US" altLang="ja-JP" dirty="0"/>
              <a:t>X’</a:t>
            </a:r>
            <a:endParaRPr kumimoji="1" lang="ja-JP" altLang="en-US" dirty="0"/>
          </a:p>
        </p:txBody>
      </p:sp>
      <p:sp>
        <p:nvSpPr>
          <p:cNvPr id="16" name="テキスト ボックス 15">
            <a:extLst>
              <a:ext uri="{FF2B5EF4-FFF2-40B4-BE49-F238E27FC236}">
                <a16:creationId xmlns:a16="http://schemas.microsoft.com/office/drawing/2014/main" id="{7C69935A-AC1C-1579-3499-D4DA0127AB87}"/>
              </a:ext>
            </a:extLst>
          </p:cNvPr>
          <p:cNvSpPr txBox="1"/>
          <p:nvPr/>
        </p:nvSpPr>
        <p:spPr>
          <a:xfrm>
            <a:off x="9393779" y="5954756"/>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17" name="テキスト ボックス 16">
            <a:extLst>
              <a:ext uri="{FF2B5EF4-FFF2-40B4-BE49-F238E27FC236}">
                <a16:creationId xmlns:a16="http://schemas.microsoft.com/office/drawing/2014/main" id="{3D3CD5EE-28D9-F792-0286-F4442B0D0E0C}"/>
              </a:ext>
            </a:extLst>
          </p:cNvPr>
          <p:cNvSpPr txBox="1"/>
          <p:nvPr/>
        </p:nvSpPr>
        <p:spPr>
          <a:xfrm>
            <a:off x="9406077" y="6349705"/>
            <a:ext cx="393056" cy="369332"/>
          </a:xfrm>
          <a:prstGeom prst="rect">
            <a:avLst/>
          </a:prstGeom>
          <a:noFill/>
        </p:spPr>
        <p:txBody>
          <a:bodyPr wrap="none" rtlCol="0">
            <a:spAutoFit/>
          </a:bodyPr>
          <a:lstStyle/>
          <a:p>
            <a:r>
              <a:rPr kumimoji="1" lang="en-US" altLang="ja-JP" dirty="0"/>
              <a:t>Y’</a:t>
            </a:r>
            <a:endParaRPr kumimoji="1" lang="ja-JP" altLang="en-US" dirty="0"/>
          </a:p>
        </p:txBody>
      </p:sp>
      <p:sp>
        <p:nvSpPr>
          <p:cNvPr id="18" name="四角形: 角を丸くする 17">
            <a:extLst>
              <a:ext uri="{FF2B5EF4-FFF2-40B4-BE49-F238E27FC236}">
                <a16:creationId xmlns:a16="http://schemas.microsoft.com/office/drawing/2014/main" id="{A398F1C1-3FC3-0052-B3AB-2DF6FB22DB27}"/>
              </a:ext>
            </a:extLst>
          </p:cNvPr>
          <p:cNvSpPr/>
          <p:nvPr/>
        </p:nvSpPr>
        <p:spPr>
          <a:xfrm>
            <a:off x="2765704" y="6049281"/>
            <a:ext cx="3630241" cy="520973"/>
          </a:xfrm>
          <a:prstGeom prst="roundRect">
            <a:avLst/>
          </a:prstGeom>
          <a:noFill/>
          <a:ln>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a:extLst>
              <a:ext uri="{FF2B5EF4-FFF2-40B4-BE49-F238E27FC236}">
                <a16:creationId xmlns:a16="http://schemas.microsoft.com/office/drawing/2014/main" id="{79C72992-0B96-0B3A-8C50-254003D45F50}"/>
              </a:ext>
            </a:extLst>
          </p:cNvPr>
          <p:cNvCxnSpPr>
            <a:cxnSpLocks/>
          </p:cNvCxnSpPr>
          <p:nvPr/>
        </p:nvCxnSpPr>
        <p:spPr>
          <a:xfrm flipV="1">
            <a:off x="7570010" y="6534371"/>
            <a:ext cx="1296727" cy="1982"/>
          </a:xfrm>
          <a:prstGeom prst="straightConnector1">
            <a:avLst/>
          </a:prstGeom>
          <a:ln>
            <a:solidFill>
              <a:schemeClr val="accent2"/>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24" name="四角形: 角を丸くする 23">
            <a:extLst>
              <a:ext uri="{FF2B5EF4-FFF2-40B4-BE49-F238E27FC236}">
                <a16:creationId xmlns:a16="http://schemas.microsoft.com/office/drawing/2014/main" id="{8B37BEA2-421C-DD7A-29E2-AE2F189D4044}"/>
              </a:ext>
            </a:extLst>
          </p:cNvPr>
          <p:cNvSpPr/>
          <p:nvPr/>
        </p:nvSpPr>
        <p:spPr>
          <a:xfrm>
            <a:off x="6176908" y="4569714"/>
            <a:ext cx="5590125" cy="520973"/>
          </a:xfrm>
          <a:prstGeom prst="roundRect">
            <a:avLst/>
          </a:prstGeom>
          <a:noFill/>
          <a:ln>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descr="皿の上の食べ物&#10;&#10;中程度の精度で自動的に生成された説明">
            <a:extLst>
              <a:ext uri="{FF2B5EF4-FFF2-40B4-BE49-F238E27FC236}">
                <a16:creationId xmlns:a16="http://schemas.microsoft.com/office/drawing/2014/main" id="{0506C268-893F-17CE-D464-92C6BEEC2EA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791972" y="1360552"/>
            <a:ext cx="384788" cy="272959"/>
          </a:xfrm>
          <a:prstGeom prst="rect">
            <a:avLst/>
          </a:prstGeom>
        </p:spPr>
      </p:pic>
      <p:pic>
        <p:nvPicPr>
          <p:cNvPr id="26" name="図 25" descr="皿の上の食べ物&#10;&#10;中程度の精度で自動的に生成された説明">
            <a:extLst>
              <a:ext uri="{FF2B5EF4-FFF2-40B4-BE49-F238E27FC236}">
                <a16:creationId xmlns:a16="http://schemas.microsoft.com/office/drawing/2014/main" id="{CB833202-C753-4764-1A83-02CBCD61458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1645" y="2462406"/>
            <a:ext cx="384788" cy="272959"/>
          </a:xfrm>
          <a:prstGeom prst="rect">
            <a:avLst/>
          </a:prstGeom>
        </p:spPr>
      </p:pic>
      <p:pic>
        <p:nvPicPr>
          <p:cNvPr id="27" name="図 26" descr="皿の上の食べ物&#10;&#10;中程度の精度で自動的に生成された説明">
            <a:extLst>
              <a:ext uri="{FF2B5EF4-FFF2-40B4-BE49-F238E27FC236}">
                <a16:creationId xmlns:a16="http://schemas.microsoft.com/office/drawing/2014/main" id="{0D5172DB-523A-E298-A27B-09DF85D1CAE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9665" y="3221198"/>
            <a:ext cx="384788" cy="272959"/>
          </a:xfrm>
          <a:prstGeom prst="rect">
            <a:avLst/>
          </a:prstGeom>
        </p:spPr>
      </p:pic>
      <p:pic>
        <p:nvPicPr>
          <p:cNvPr id="28" name="図 27" descr="皿の上の食べ物&#10;&#10;中程度の精度で自動的に生成された説明">
            <a:extLst>
              <a:ext uri="{FF2B5EF4-FFF2-40B4-BE49-F238E27FC236}">
                <a16:creationId xmlns:a16="http://schemas.microsoft.com/office/drawing/2014/main" id="{B50D5297-8D3F-D5BB-1588-42EFDF002E5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18060" y="4028118"/>
            <a:ext cx="384788" cy="272959"/>
          </a:xfrm>
          <a:prstGeom prst="rect">
            <a:avLst/>
          </a:prstGeom>
        </p:spPr>
      </p:pic>
      <p:pic>
        <p:nvPicPr>
          <p:cNvPr id="29" name="図 28" descr="皿の上の食べ物&#10;&#10;中程度の精度で自動的に生成された説明">
            <a:extLst>
              <a:ext uri="{FF2B5EF4-FFF2-40B4-BE49-F238E27FC236}">
                <a16:creationId xmlns:a16="http://schemas.microsoft.com/office/drawing/2014/main" id="{9590C0BF-1B77-208F-F027-0F250D9B442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27687" y="4692259"/>
            <a:ext cx="384788" cy="272959"/>
          </a:xfrm>
          <a:prstGeom prst="rect">
            <a:avLst/>
          </a:prstGeom>
        </p:spPr>
      </p:pic>
      <p:pic>
        <p:nvPicPr>
          <p:cNvPr id="30" name="図 29" descr="皿の上の食べ物&#10;&#10;中程度の精度で自動的に生成された説明">
            <a:extLst>
              <a:ext uri="{FF2B5EF4-FFF2-40B4-BE49-F238E27FC236}">
                <a16:creationId xmlns:a16="http://schemas.microsoft.com/office/drawing/2014/main" id="{BB80E0DB-0D65-4488-372B-8CB02A61E98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27687" y="4360943"/>
            <a:ext cx="384788" cy="272959"/>
          </a:xfrm>
          <a:prstGeom prst="rect">
            <a:avLst/>
          </a:prstGeom>
        </p:spPr>
      </p:pic>
      <p:pic>
        <p:nvPicPr>
          <p:cNvPr id="31" name="図 30" descr="グラフ が含まれている画像&#10;&#10;自動的に生成された説明">
            <a:extLst>
              <a:ext uri="{FF2B5EF4-FFF2-40B4-BE49-F238E27FC236}">
                <a16:creationId xmlns:a16="http://schemas.microsoft.com/office/drawing/2014/main" id="{EBF7A1CC-55D2-7C68-0302-641FD94A20D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33280" y="1731037"/>
            <a:ext cx="319752" cy="272959"/>
          </a:xfrm>
          <a:prstGeom prst="rect">
            <a:avLst/>
          </a:prstGeom>
        </p:spPr>
      </p:pic>
      <p:pic>
        <p:nvPicPr>
          <p:cNvPr id="32" name="図 31" descr="グラフ が含まれている画像&#10;&#10;自動的に生成された説明">
            <a:extLst>
              <a:ext uri="{FF2B5EF4-FFF2-40B4-BE49-F238E27FC236}">
                <a16:creationId xmlns:a16="http://schemas.microsoft.com/office/drawing/2014/main" id="{A1F60922-D883-574B-E41D-BF42C2504E3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2104818"/>
            <a:ext cx="319752" cy="272959"/>
          </a:xfrm>
          <a:prstGeom prst="rect">
            <a:avLst/>
          </a:prstGeom>
        </p:spPr>
      </p:pic>
      <p:pic>
        <p:nvPicPr>
          <p:cNvPr id="40" name="図 39" descr="グラフ が含まれている画像&#10;&#10;自動的に生成された説明">
            <a:extLst>
              <a:ext uri="{FF2B5EF4-FFF2-40B4-BE49-F238E27FC236}">
                <a16:creationId xmlns:a16="http://schemas.microsoft.com/office/drawing/2014/main" id="{FDADD28A-734F-8327-013F-19C590E7CC6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2834807"/>
            <a:ext cx="319752" cy="272959"/>
          </a:xfrm>
          <a:prstGeom prst="rect">
            <a:avLst/>
          </a:prstGeom>
        </p:spPr>
      </p:pic>
      <p:pic>
        <p:nvPicPr>
          <p:cNvPr id="49" name="図 48" descr="グラフ が含まれている画像&#10;&#10;自動的に生成された説明">
            <a:extLst>
              <a:ext uri="{FF2B5EF4-FFF2-40B4-BE49-F238E27FC236}">
                <a16:creationId xmlns:a16="http://schemas.microsoft.com/office/drawing/2014/main" id="{545FCC23-22BE-835E-5370-93476A5B907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60205" y="3594108"/>
            <a:ext cx="319752" cy="272959"/>
          </a:xfrm>
          <a:prstGeom prst="rect">
            <a:avLst/>
          </a:prstGeom>
        </p:spPr>
      </p:pic>
      <p:pic>
        <p:nvPicPr>
          <p:cNvPr id="84" name="図 83" descr="グラフ が含まれている画像&#10;&#10;自動的に生成された説明">
            <a:extLst>
              <a:ext uri="{FF2B5EF4-FFF2-40B4-BE49-F238E27FC236}">
                <a16:creationId xmlns:a16="http://schemas.microsoft.com/office/drawing/2014/main" id="{8B394F70-3E55-02A4-F526-83767A935B4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841300" y="5055615"/>
            <a:ext cx="319752" cy="272959"/>
          </a:xfrm>
          <a:prstGeom prst="rect">
            <a:avLst/>
          </a:prstGeom>
        </p:spPr>
      </p:pic>
      <p:pic>
        <p:nvPicPr>
          <p:cNvPr id="85" name="図 84" descr="皿の上の食べ物&#10;&#10;中程度の精度で自動的に生成された説明">
            <a:extLst>
              <a:ext uri="{FF2B5EF4-FFF2-40B4-BE49-F238E27FC236}">
                <a16:creationId xmlns:a16="http://schemas.microsoft.com/office/drawing/2014/main" id="{6F2CA77E-D3D4-332F-B17D-93051158543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16094" y="1740324"/>
            <a:ext cx="384788" cy="272959"/>
          </a:xfrm>
          <a:prstGeom prst="rect">
            <a:avLst/>
          </a:prstGeom>
        </p:spPr>
      </p:pic>
      <p:pic>
        <p:nvPicPr>
          <p:cNvPr id="86" name="図 85" descr="皿の上の食べ物&#10;&#10;中程度の精度で自動的に生成された説明">
            <a:extLst>
              <a:ext uri="{FF2B5EF4-FFF2-40B4-BE49-F238E27FC236}">
                <a16:creationId xmlns:a16="http://schemas.microsoft.com/office/drawing/2014/main" id="{22115219-A704-7487-2EBE-FDEF8E692FD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28297" y="2834808"/>
            <a:ext cx="384788" cy="272959"/>
          </a:xfrm>
          <a:prstGeom prst="rect">
            <a:avLst/>
          </a:prstGeom>
        </p:spPr>
      </p:pic>
      <p:pic>
        <p:nvPicPr>
          <p:cNvPr id="91" name="図 90" descr="皿の上の食べ物&#10;&#10;中程度の精度で自動的に生成された説明">
            <a:extLst>
              <a:ext uri="{FF2B5EF4-FFF2-40B4-BE49-F238E27FC236}">
                <a16:creationId xmlns:a16="http://schemas.microsoft.com/office/drawing/2014/main" id="{43EDD5CD-34E5-9248-087F-35EB32AF731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3753" y="3600821"/>
            <a:ext cx="384788" cy="272959"/>
          </a:xfrm>
          <a:prstGeom prst="rect">
            <a:avLst/>
          </a:prstGeom>
        </p:spPr>
      </p:pic>
      <p:pic>
        <p:nvPicPr>
          <p:cNvPr id="92" name="図 91" descr="皿の上の食べ物&#10;&#10;中程度の精度で自動的に生成された説明">
            <a:extLst>
              <a:ext uri="{FF2B5EF4-FFF2-40B4-BE49-F238E27FC236}">
                <a16:creationId xmlns:a16="http://schemas.microsoft.com/office/drawing/2014/main" id="{E3C5D67E-54BC-5AD6-819A-6A127EC22E3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6907" y="3973702"/>
            <a:ext cx="384788" cy="272959"/>
          </a:xfrm>
          <a:prstGeom prst="rect">
            <a:avLst/>
          </a:prstGeom>
        </p:spPr>
      </p:pic>
      <p:pic>
        <p:nvPicPr>
          <p:cNvPr id="93" name="図 92" descr="皿の上の食べ物&#10;&#10;中程度の精度で自動的に生成された説明">
            <a:extLst>
              <a:ext uri="{FF2B5EF4-FFF2-40B4-BE49-F238E27FC236}">
                <a16:creationId xmlns:a16="http://schemas.microsoft.com/office/drawing/2014/main" id="{EDF56936-7918-99ED-44E9-B4AF1598A8F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33753" y="1378067"/>
            <a:ext cx="384788" cy="272959"/>
          </a:xfrm>
          <a:prstGeom prst="rect">
            <a:avLst/>
          </a:prstGeom>
        </p:spPr>
      </p:pic>
      <p:pic>
        <p:nvPicPr>
          <p:cNvPr id="94" name="図 93" descr="皿の上の食べ物&#10;&#10;中程度の精度で自動的に生成された説明">
            <a:extLst>
              <a:ext uri="{FF2B5EF4-FFF2-40B4-BE49-F238E27FC236}">
                <a16:creationId xmlns:a16="http://schemas.microsoft.com/office/drawing/2014/main" id="{20868BB2-B79C-BAFD-C95E-6137555DEA7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193247" y="1740324"/>
            <a:ext cx="384788" cy="272959"/>
          </a:xfrm>
          <a:prstGeom prst="rect">
            <a:avLst/>
          </a:prstGeom>
        </p:spPr>
      </p:pic>
      <p:pic>
        <p:nvPicPr>
          <p:cNvPr id="95" name="図 94" descr="皿の上の食べ物&#10;&#10;中程度の精度で自動的に生成された説明">
            <a:extLst>
              <a:ext uri="{FF2B5EF4-FFF2-40B4-BE49-F238E27FC236}">
                <a16:creationId xmlns:a16="http://schemas.microsoft.com/office/drawing/2014/main" id="{C8021D1C-B433-7679-7CE1-B7F65AFF49A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05450" y="2834808"/>
            <a:ext cx="384788" cy="272959"/>
          </a:xfrm>
          <a:prstGeom prst="rect">
            <a:avLst/>
          </a:prstGeom>
        </p:spPr>
      </p:pic>
      <p:pic>
        <p:nvPicPr>
          <p:cNvPr id="96" name="図 95" descr="皿の上の食べ物&#10;&#10;中程度の精度で自動的に生成された説明">
            <a:extLst>
              <a:ext uri="{FF2B5EF4-FFF2-40B4-BE49-F238E27FC236}">
                <a16:creationId xmlns:a16="http://schemas.microsoft.com/office/drawing/2014/main" id="{A6FE89D2-F02F-A63C-0C08-6FDDDE555D6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0906" y="3600821"/>
            <a:ext cx="384788" cy="272959"/>
          </a:xfrm>
          <a:prstGeom prst="rect">
            <a:avLst/>
          </a:prstGeom>
        </p:spPr>
      </p:pic>
      <p:pic>
        <p:nvPicPr>
          <p:cNvPr id="97" name="図 96" descr="皿の上の食べ物&#10;&#10;中程度の精度で自動的に生成された説明">
            <a:extLst>
              <a:ext uri="{FF2B5EF4-FFF2-40B4-BE49-F238E27FC236}">
                <a16:creationId xmlns:a16="http://schemas.microsoft.com/office/drawing/2014/main" id="{95FFBE6D-9DF7-76E1-EFAA-7A79580424A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4060" y="3973702"/>
            <a:ext cx="384788" cy="272959"/>
          </a:xfrm>
          <a:prstGeom prst="rect">
            <a:avLst/>
          </a:prstGeom>
        </p:spPr>
      </p:pic>
      <p:pic>
        <p:nvPicPr>
          <p:cNvPr id="98" name="図 97" descr="皿の上の食べ物&#10;&#10;中程度の精度で自動的に生成された説明">
            <a:extLst>
              <a:ext uri="{FF2B5EF4-FFF2-40B4-BE49-F238E27FC236}">
                <a16:creationId xmlns:a16="http://schemas.microsoft.com/office/drawing/2014/main" id="{F416313E-71DB-5630-CFBB-BA56360F3D7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0906" y="1378067"/>
            <a:ext cx="384788" cy="272959"/>
          </a:xfrm>
          <a:prstGeom prst="rect">
            <a:avLst/>
          </a:prstGeom>
        </p:spPr>
      </p:pic>
      <p:pic>
        <p:nvPicPr>
          <p:cNvPr id="99" name="図 98" descr="皿の上の食べ物&#10;&#10;中程度の精度で自動的に生成された説明">
            <a:extLst>
              <a:ext uri="{FF2B5EF4-FFF2-40B4-BE49-F238E27FC236}">
                <a16:creationId xmlns:a16="http://schemas.microsoft.com/office/drawing/2014/main" id="{03EB504F-41CC-E561-60AB-A2735F204EC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38675" y="1360552"/>
            <a:ext cx="384788" cy="272959"/>
          </a:xfrm>
          <a:prstGeom prst="rect">
            <a:avLst/>
          </a:prstGeom>
        </p:spPr>
      </p:pic>
      <p:pic>
        <p:nvPicPr>
          <p:cNvPr id="100" name="図 99" descr="皿の上の食べ物&#10;&#10;中程度の精度で自動的に生成された説明">
            <a:extLst>
              <a:ext uri="{FF2B5EF4-FFF2-40B4-BE49-F238E27FC236}">
                <a16:creationId xmlns:a16="http://schemas.microsoft.com/office/drawing/2014/main" id="{606F8AC6-05A9-9C20-9664-B0262E42FEA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66368" y="3221198"/>
            <a:ext cx="384788" cy="272959"/>
          </a:xfrm>
          <a:prstGeom prst="rect">
            <a:avLst/>
          </a:prstGeom>
        </p:spPr>
      </p:pic>
      <p:pic>
        <p:nvPicPr>
          <p:cNvPr id="101" name="図 100" descr="皿の上の食べ物&#10;&#10;中程度の精度で自動的に生成された説明">
            <a:extLst>
              <a:ext uri="{FF2B5EF4-FFF2-40B4-BE49-F238E27FC236}">
                <a16:creationId xmlns:a16="http://schemas.microsoft.com/office/drawing/2014/main" id="{E66E3F58-28F2-5626-C8EA-4A41F2A032E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64763" y="4028118"/>
            <a:ext cx="384788" cy="272959"/>
          </a:xfrm>
          <a:prstGeom prst="rect">
            <a:avLst/>
          </a:prstGeom>
        </p:spPr>
      </p:pic>
      <p:pic>
        <p:nvPicPr>
          <p:cNvPr id="102" name="図 101" descr="皿の上の食べ物&#10;&#10;中程度の精度で自動的に生成された説明">
            <a:extLst>
              <a:ext uri="{FF2B5EF4-FFF2-40B4-BE49-F238E27FC236}">
                <a16:creationId xmlns:a16="http://schemas.microsoft.com/office/drawing/2014/main" id="{B6AED90F-C5EA-3824-9DBE-7D7818A2861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74390" y="4692259"/>
            <a:ext cx="384788" cy="272959"/>
          </a:xfrm>
          <a:prstGeom prst="rect">
            <a:avLst/>
          </a:prstGeom>
        </p:spPr>
      </p:pic>
      <p:pic>
        <p:nvPicPr>
          <p:cNvPr id="103" name="図 102" descr="グラフ が含まれている画像&#10;&#10;自動的に生成された説明">
            <a:extLst>
              <a:ext uri="{FF2B5EF4-FFF2-40B4-BE49-F238E27FC236}">
                <a16:creationId xmlns:a16="http://schemas.microsoft.com/office/drawing/2014/main" id="{96DD608C-9356-B603-5876-86108B09DFE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1229" y="1719020"/>
            <a:ext cx="319752" cy="272959"/>
          </a:xfrm>
          <a:prstGeom prst="rect">
            <a:avLst/>
          </a:prstGeom>
        </p:spPr>
      </p:pic>
      <p:pic>
        <p:nvPicPr>
          <p:cNvPr id="104" name="図 103" descr="グラフ が含まれている画像&#10;&#10;自動的に生成された説明">
            <a:extLst>
              <a:ext uri="{FF2B5EF4-FFF2-40B4-BE49-F238E27FC236}">
                <a16:creationId xmlns:a16="http://schemas.microsoft.com/office/drawing/2014/main" id="{18C01070-1421-137A-4A6E-3DB3C23ACFA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9249" y="2092801"/>
            <a:ext cx="319752" cy="272959"/>
          </a:xfrm>
          <a:prstGeom prst="rect">
            <a:avLst/>
          </a:prstGeom>
        </p:spPr>
      </p:pic>
      <p:pic>
        <p:nvPicPr>
          <p:cNvPr id="105" name="図 104" descr="グラフ が含まれている画像&#10;&#10;自動的に生成された説明">
            <a:extLst>
              <a:ext uri="{FF2B5EF4-FFF2-40B4-BE49-F238E27FC236}">
                <a16:creationId xmlns:a16="http://schemas.microsoft.com/office/drawing/2014/main" id="{DB0DB677-7F1C-725C-B9FF-6E612C6D039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9249" y="2822790"/>
            <a:ext cx="319752" cy="272959"/>
          </a:xfrm>
          <a:prstGeom prst="rect">
            <a:avLst/>
          </a:prstGeom>
        </p:spPr>
      </p:pic>
      <p:pic>
        <p:nvPicPr>
          <p:cNvPr id="106" name="図 105" descr="グラフ が含まれている画像&#10;&#10;自動的に生成された説明">
            <a:extLst>
              <a:ext uri="{FF2B5EF4-FFF2-40B4-BE49-F238E27FC236}">
                <a16:creationId xmlns:a16="http://schemas.microsoft.com/office/drawing/2014/main" id="{6B331FAE-3AD9-DA88-6120-4F94D6C69C48}"/>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57616" y="2473433"/>
            <a:ext cx="319752" cy="272959"/>
          </a:xfrm>
          <a:prstGeom prst="rect">
            <a:avLst/>
          </a:prstGeom>
        </p:spPr>
      </p:pic>
      <p:pic>
        <p:nvPicPr>
          <p:cNvPr id="107" name="図 106" descr="グラフ が含まれている画像&#10;&#10;自動的に生成された説明">
            <a:extLst>
              <a:ext uri="{FF2B5EF4-FFF2-40B4-BE49-F238E27FC236}">
                <a16:creationId xmlns:a16="http://schemas.microsoft.com/office/drawing/2014/main" id="{DD5CB306-E7D7-6DE9-C433-0C3E6D1F29E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06908" y="3600821"/>
            <a:ext cx="319752" cy="272959"/>
          </a:xfrm>
          <a:prstGeom prst="rect">
            <a:avLst/>
          </a:prstGeom>
        </p:spPr>
      </p:pic>
      <p:pic>
        <p:nvPicPr>
          <p:cNvPr id="108" name="図 107" descr="グラフ が含まれている画像&#10;&#10;自動的に生成された説明">
            <a:extLst>
              <a:ext uri="{FF2B5EF4-FFF2-40B4-BE49-F238E27FC236}">
                <a16:creationId xmlns:a16="http://schemas.microsoft.com/office/drawing/2014/main" id="{5D43298C-8728-432F-48BE-9F5C2214784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06908" y="4336834"/>
            <a:ext cx="319752" cy="272959"/>
          </a:xfrm>
          <a:prstGeom prst="rect">
            <a:avLst/>
          </a:prstGeom>
        </p:spPr>
      </p:pic>
      <p:pic>
        <p:nvPicPr>
          <p:cNvPr id="109" name="図 108" descr="グラフ が含まれている画像&#10;&#10;自動的に生成された説明">
            <a:extLst>
              <a:ext uri="{FF2B5EF4-FFF2-40B4-BE49-F238E27FC236}">
                <a16:creationId xmlns:a16="http://schemas.microsoft.com/office/drawing/2014/main" id="{AE739D65-D74F-542F-7DE5-FECF018A180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29799" y="5079603"/>
            <a:ext cx="319752" cy="272959"/>
          </a:xfrm>
          <a:prstGeom prst="rect">
            <a:avLst/>
          </a:prstGeom>
        </p:spPr>
      </p:pic>
      <p:pic>
        <p:nvPicPr>
          <p:cNvPr id="110" name="図 109" descr="グラフ が含まれている画像&#10;&#10;自動的に生成された説明">
            <a:extLst>
              <a:ext uri="{FF2B5EF4-FFF2-40B4-BE49-F238E27FC236}">
                <a16:creationId xmlns:a16="http://schemas.microsoft.com/office/drawing/2014/main" id="{2BDC7B9D-8228-3772-1757-2D596073ADE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73028" y="2113205"/>
            <a:ext cx="319752" cy="272959"/>
          </a:xfrm>
          <a:prstGeom prst="rect">
            <a:avLst/>
          </a:prstGeom>
        </p:spPr>
      </p:pic>
      <p:pic>
        <p:nvPicPr>
          <p:cNvPr id="111" name="図 110" descr="グラフ が含まれている画像&#10;&#10;自動的に生成された説明">
            <a:extLst>
              <a:ext uri="{FF2B5EF4-FFF2-40B4-BE49-F238E27FC236}">
                <a16:creationId xmlns:a16="http://schemas.microsoft.com/office/drawing/2014/main" id="{23102CD0-E1D8-0B2C-8350-63D37792663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73028" y="2484546"/>
            <a:ext cx="319752" cy="272959"/>
          </a:xfrm>
          <a:prstGeom prst="rect">
            <a:avLst/>
          </a:prstGeom>
        </p:spPr>
      </p:pic>
      <p:pic>
        <p:nvPicPr>
          <p:cNvPr id="112" name="図 111" descr="グラフ が含まれている画像&#10;&#10;自動的に生成された説明">
            <a:extLst>
              <a:ext uri="{FF2B5EF4-FFF2-40B4-BE49-F238E27FC236}">
                <a16:creationId xmlns:a16="http://schemas.microsoft.com/office/drawing/2014/main" id="{FC9FC3F2-1DD5-868F-1078-7AB76F5C8B7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48612" y="3228437"/>
            <a:ext cx="319752" cy="272959"/>
          </a:xfrm>
          <a:prstGeom prst="rect">
            <a:avLst/>
          </a:prstGeom>
        </p:spPr>
      </p:pic>
      <p:pic>
        <p:nvPicPr>
          <p:cNvPr id="113" name="図 112" descr="グラフ が含まれている画像&#10;&#10;自動的に生成された説明">
            <a:extLst>
              <a:ext uri="{FF2B5EF4-FFF2-40B4-BE49-F238E27FC236}">
                <a16:creationId xmlns:a16="http://schemas.microsoft.com/office/drawing/2014/main" id="{BB206884-5128-C50C-845A-C44AD168A5E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85622" y="4342783"/>
            <a:ext cx="319752" cy="272959"/>
          </a:xfrm>
          <a:prstGeom prst="rect">
            <a:avLst/>
          </a:prstGeom>
        </p:spPr>
      </p:pic>
      <p:pic>
        <p:nvPicPr>
          <p:cNvPr id="114" name="図 113" descr="グラフ が含まれている画像&#10;&#10;自動的に生成された説明">
            <a:extLst>
              <a:ext uri="{FF2B5EF4-FFF2-40B4-BE49-F238E27FC236}">
                <a16:creationId xmlns:a16="http://schemas.microsoft.com/office/drawing/2014/main" id="{3F8EDDD9-234B-F31D-9D91-3D88634711D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93333" y="4737987"/>
            <a:ext cx="319752" cy="272959"/>
          </a:xfrm>
          <a:prstGeom prst="rect">
            <a:avLst/>
          </a:prstGeom>
        </p:spPr>
      </p:pic>
      <p:pic>
        <p:nvPicPr>
          <p:cNvPr id="115" name="図 114" descr="グラフ が含まれている画像&#10;&#10;自動的に生成された説明">
            <a:extLst>
              <a:ext uri="{FF2B5EF4-FFF2-40B4-BE49-F238E27FC236}">
                <a16:creationId xmlns:a16="http://schemas.microsoft.com/office/drawing/2014/main" id="{06BE1785-3246-4C50-04B1-DA6FE5D1C09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93333" y="5072397"/>
            <a:ext cx="319752" cy="272959"/>
          </a:xfrm>
          <a:prstGeom prst="rect">
            <a:avLst/>
          </a:prstGeom>
        </p:spPr>
      </p:pic>
      <p:pic>
        <p:nvPicPr>
          <p:cNvPr id="116" name="図 115" descr="グラフ が含まれている画像&#10;&#10;自動的に生成された説明">
            <a:extLst>
              <a:ext uri="{FF2B5EF4-FFF2-40B4-BE49-F238E27FC236}">
                <a16:creationId xmlns:a16="http://schemas.microsoft.com/office/drawing/2014/main" id="{9DA9159B-2B91-BC3B-D663-52587A56E2F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0549" y="4358525"/>
            <a:ext cx="319752" cy="272959"/>
          </a:xfrm>
          <a:prstGeom prst="rect">
            <a:avLst/>
          </a:prstGeom>
        </p:spPr>
      </p:pic>
      <p:pic>
        <p:nvPicPr>
          <p:cNvPr id="117" name="図 116" descr="グラフ が含まれている画像&#10;&#10;自動的に生成された説明">
            <a:extLst>
              <a:ext uri="{FF2B5EF4-FFF2-40B4-BE49-F238E27FC236}">
                <a16:creationId xmlns:a16="http://schemas.microsoft.com/office/drawing/2014/main" id="{733D12F1-9540-DE45-59D2-561925ABCA9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25765" y="2462406"/>
            <a:ext cx="319752" cy="272959"/>
          </a:xfrm>
          <a:prstGeom prst="rect">
            <a:avLst/>
          </a:prstGeom>
        </p:spPr>
      </p:pic>
      <p:pic>
        <p:nvPicPr>
          <p:cNvPr id="118" name="図 117" descr="グラフ が含まれている画像&#10;&#10;自動的に生成された説明">
            <a:extLst>
              <a:ext uri="{FF2B5EF4-FFF2-40B4-BE49-F238E27FC236}">
                <a16:creationId xmlns:a16="http://schemas.microsoft.com/office/drawing/2014/main" id="{3109BD98-7B72-2995-7C9C-A75BD745691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8260" y="5088139"/>
            <a:ext cx="319752" cy="272959"/>
          </a:xfrm>
          <a:prstGeom prst="rect">
            <a:avLst/>
          </a:prstGeom>
        </p:spPr>
      </p:pic>
      <p:pic>
        <p:nvPicPr>
          <p:cNvPr id="119" name="図 118" descr="グラフ が含まれている画像&#10;&#10;自動的に生成された説明">
            <a:extLst>
              <a:ext uri="{FF2B5EF4-FFF2-40B4-BE49-F238E27FC236}">
                <a16:creationId xmlns:a16="http://schemas.microsoft.com/office/drawing/2014/main" id="{3B6AD103-1C5C-170C-EA51-D5A2F180415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249604" y="3234006"/>
            <a:ext cx="319752" cy="272959"/>
          </a:xfrm>
          <a:prstGeom prst="rect">
            <a:avLst/>
          </a:prstGeom>
        </p:spPr>
      </p:pic>
      <p:pic>
        <p:nvPicPr>
          <p:cNvPr id="120" name="図 119" descr="皿の上の食べ物&#10;&#10;中程度の精度で自動的に生成された説明">
            <a:extLst>
              <a:ext uri="{FF2B5EF4-FFF2-40B4-BE49-F238E27FC236}">
                <a16:creationId xmlns:a16="http://schemas.microsoft.com/office/drawing/2014/main" id="{73A5F84F-0A46-BECD-B30E-4A28DD9A5A0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14060" y="2139486"/>
            <a:ext cx="384788" cy="272959"/>
          </a:xfrm>
          <a:prstGeom prst="rect">
            <a:avLst/>
          </a:prstGeom>
        </p:spPr>
      </p:pic>
      <p:pic>
        <p:nvPicPr>
          <p:cNvPr id="121" name="図 120" descr="皿の上の食べ物&#10;&#10;中程度の精度で自動的に生成された説明">
            <a:extLst>
              <a:ext uri="{FF2B5EF4-FFF2-40B4-BE49-F238E27FC236}">
                <a16:creationId xmlns:a16="http://schemas.microsoft.com/office/drawing/2014/main" id="{8B7AF860-7159-A915-6C47-AE058A74AD5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194271" y="4737986"/>
            <a:ext cx="384788" cy="272959"/>
          </a:xfrm>
          <a:prstGeom prst="rect">
            <a:avLst/>
          </a:prstGeom>
        </p:spPr>
      </p:pic>
      <p:sp>
        <p:nvSpPr>
          <p:cNvPr id="21" name="四角形: 角を丸くする 20">
            <a:extLst>
              <a:ext uri="{FF2B5EF4-FFF2-40B4-BE49-F238E27FC236}">
                <a16:creationId xmlns:a16="http://schemas.microsoft.com/office/drawing/2014/main" id="{99AEAC34-FF43-252C-C393-0470C06CCA69}"/>
              </a:ext>
            </a:extLst>
          </p:cNvPr>
          <p:cNvSpPr/>
          <p:nvPr/>
        </p:nvSpPr>
        <p:spPr>
          <a:xfrm>
            <a:off x="189185" y="2350764"/>
            <a:ext cx="5590125" cy="520973"/>
          </a:xfrm>
          <a:prstGeom prst="roundRect">
            <a:avLst/>
          </a:prstGeom>
          <a:noFill/>
          <a:ln>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2F3F88C9-74C2-1053-A2F4-33FD3ABF6A7C}"/>
              </a:ext>
            </a:extLst>
          </p:cNvPr>
          <p:cNvSpPr/>
          <p:nvPr/>
        </p:nvSpPr>
        <p:spPr>
          <a:xfrm>
            <a:off x="178661" y="4194621"/>
            <a:ext cx="5590125" cy="520973"/>
          </a:xfrm>
          <a:prstGeom prst="roundRect">
            <a:avLst/>
          </a:prstGeom>
          <a:noFill/>
          <a:ln>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CEA5CFF7-5FF6-E031-3759-5668D7A34023}"/>
              </a:ext>
            </a:extLst>
          </p:cNvPr>
          <p:cNvSpPr/>
          <p:nvPr/>
        </p:nvSpPr>
        <p:spPr>
          <a:xfrm>
            <a:off x="6193327" y="1980025"/>
            <a:ext cx="5590125" cy="520973"/>
          </a:xfrm>
          <a:prstGeom prst="roundRect">
            <a:avLst/>
          </a:prstGeom>
          <a:noFill/>
          <a:ln>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A43E085-8D14-4209-63B1-55C399DB91E7}"/>
              </a:ext>
            </a:extLst>
          </p:cNvPr>
          <p:cNvSpPr txBox="1"/>
          <p:nvPr/>
        </p:nvSpPr>
        <p:spPr>
          <a:xfrm>
            <a:off x="514956" y="270656"/>
            <a:ext cx="5109091" cy="461665"/>
          </a:xfrm>
          <a:prstGeom prst="rect">
            <a:avLst/>
          </a:prstGeom>
          <a:noFill/>
        </p:spPr>
        <p:txBody>
          <a:bodyPr wrap="non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Alice</a:t>
            </a:r>
            <a:r>
              <a:rPr kumimoji="1" lang="ja-JP" altLang="en-US" sz="2400" dirty="0">
                <a:latin typeface="UD デジタル 教科書体 N-R" panose="02020400000000000000" pitchFamily="17" charset="-128"/>
                <a:ea typeface="UD デジタル 教科書体 N-R" panose="02020400000000000000" pitchFamily="17" charset="-128"/>
              </a:rPr>
              <a:t>と</a:t>
            </a:r>
            <a:r>
              <a:rPr kumimoji="1" lang="en-US" altLang="ja-JP" sz="2400" dirty="0">
                <a:latin typeface="UD デジタル 教科書体 N-R" panose="02020400000000000000" pitchFamily="17" charset="-128"/>
                <a:ea typeface="UD デジタル 教科書体 N-R" panose="02020400000000000000" pitchFamily="17" charset="-128"/>
              </a:rPr>
              <a:t>Bob</a:t>
            </a:r>
            <a:r>
              <a:rPr kumimoji="1" lang="ja-JP" altLang="en-US" sz="2400" dirty="0">
                <a:latin typeface="UD デジタル 教科書体 N-R" panose="02020400000000000000" pitchFamily="17" charset="-128"/>
                <a:ea typeface="UD デジタル 教科書体 N-R" panose="02020400000000000000" pitchFamily="17" charset="-128"/>
              </a:rPr>
              <a:t>の選択とメニューの記録</a:t>
            </a:r>
          </a:p>
        </p:txBody>
      </p:sp>
    </p:spTree>
    <p:extLst>
      <p:ext uri="{BB962C8B-B14F-4D97-AF65-F5344CB8AC3E}">
        <p14:creationId xmlns:p14="http://schemas.microsoft.com/office/powerpoint/2010/main" val="4687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animBg="1"/>
      <p:bldP spid="9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C97A3-C6C6-1A1C-6950-97FB7FB898CF}"/>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6476D24-5B9B-2FA6-29EF-59428C0210C3}"/>
              </a:ext>
            </a:extLst>
          </p:cNvPr>
          <p:cNvSpPr>
            <a:spLocks noGrp="1"/>
          </p:cNvSpPr>
          <p:nvPr>
            <p:ph idx="1"/>
          </p:nvPr>
        </p:nvSpPr>
        <p:spPr>
          <a:xfrm>
            <a:off x="2118533" y="1409769"/>
            <a:ext cx="8025848" cy="1096479"/>
          </a:xfrm>
        </p:spPr>
        <p:txBody>
          <a:bodyPr>
            <a:noAutofit/>
          </a:bodyPr>
          <a:lstStyle/>
          <a:p>
            <a:pPr marL="0" indent="0">
              <a:buNone/>
            </a:pPr>
            <a:r>
              <a:rPr kumimoji="1" lang="ja-JP" altLang="en-US" sz="3600" dirty="0"/>
              <a:t>全ての</a:t>
            </a:r>
            <a:r>
              <a:rPr lang="ja-JP" altLang="en-US" sz="3600" dirty="0"/>
              <a:t>レストラン </a:t>
            </a:r>
            <a:r>
              <a:rPr lang="en-US" altLang="ja-JP" sz="3600" dirty="0"/>
              <a:t>X, Y, X’, Y’</a:t>
            </a:r>
          </a:p>
          <a:p>
            <a:pPr marL="0" indent="0">
              <a:buNone/>
            </a:pPr>
            <a:r>
              <a:rPr kumimoji="1" lang="ja-JP" altLang="en-US" sz="3600" dirty="0"/>
              <a:t>　</a:t>
            </a:r>
            <a:r>
              <a:rPr kumimoji="1" lang="ja-JP" altLang="en-US" sz="3600" dirty="0">
                <a:solidFill>
                  <a:schemeClr val="accent1"/>
                </a:solidFill>
              </a:rPr>
              <a:t>同じメニュー</a:t>
            </a:r>
            <a:r>
              <a:rPr kumimoji="1" lang="ja-JP" altLang="en-US" sz="3600" dirty="0"/>
              <a:t>を出しているようだ！</a:t>
            </a:r>
            <a:endParaRPr kumimoji="1" lang="en-US" altLang="ja-JP" sz="3600" dirty="0"/>
          </a:p>
        </p:txBody>
      </p:sp>
      <p:grpSp>
        <p:nvGrpSpPr>
          <p:cNvPr id="16" name="グループ化 15">
            <a:extLst>
              <a:ext uri="{FF2B5EF4-FFF2-40B4-BE49-F238E27FC236}">
                <a16:creationId xmlns:a16="http://schemas.microsoft.com/office/drawing/2014/main" id="{82BD9261-FF16-C993-0CD3-86CC91B6A067}"/>
              </a:ext>
            </a:extLst>
          </p:cNvPr>
          <p:cNvGrpSpPr/>
          <p:nvPr/>
        </p:nvGrpSpPr>
        <p:grpSpPr>
          <a:xfrm>
            <a:off x="1858618" y="3031435"/>
            <a:ext cx="8144120" cy="1628158"/>
            <a:chOff x="8007502" y="5982529"/>
            <a:chExt cx="3177992" cy="774220"/>
          </a:xfrm>
        </p:grpSpPr>
        <p:pic>
          <p:nvPicPr>
            <p:cNvPr id="5" name="図 4" descr="ダイアグラム&#10;&#10;自動的に生成された説明">
              <a:extLst>
                <a:ext uri="{FF2B5EF4-FFF2-40B4-BE49-F238E27FC236}">
                  <a16:creationId xmlns:a16="http://schemas.microsoft.com/office/drawing/2014/main" id="{D6D85806-292A-EF79-3E28-A9ADE5A1C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2223" y="6030716"/>
              <a:ext cx="304485" cy="272959"/>
            </a:xfrm>
            <a:prstGeom prst="rect">
              <a:avLst/>
            </a:prstGeom>
          </p:spPr>
        </p:pic>
        <p:pic>
          <p:nvPicPr>
            <p:cNvPr id="6" name="図 5" descr="ダイアグラム&#10;&#10;自動的に生成された説明">
              <a:extLst>
                <a:ext uri="{FF2B5EF4-FFF2-40B4-BE49-F238E27FC236}">
                  <a16:creationId xmlns:a16="http://schemas.microsoft.com/office/drawing/2014/main" id="{6EA1EF6E-DF0B-39BD-6F89-D93AA96DB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483" y="6387417"/>
              <a:ext cx="316687" cy="272959"/>
            </a:xfrm>
            <a:prstGeom prst="rect">
              <a:avLst/>
            </a:prstGeom>
          </p:spPr>
        </p:pic>
        <p:pic>
          <p:nvPicPr>
            <p:cNvPr id="7" name="図 6" descr="ダイアグラム&#10;&#10;自動的に生成された説明">
              <a:extLst>
                <a:ext uri="{FF2B5EF4-FFF2-40B4-BE49-F238E27FC236}">
                  <a16:creationId xmlns:a16="http://schemas.microsoft.com/office/drawing/2014/main" id="{4C2417DC-2F0F-D101-812B-FCC33A7AB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2875" y="6030716"/>
              <a:ext cx="304485" cy="272959"/>
            </a:xfrm>
            <a:prstGeom prst="rect">
              <a:avLst/>
            </a:prstGeom>
          </p:spPr>
        </p:pic>
        <p:pic>
          <p:nvPicPr>
            <p:cNvPr id="8" name="図 7" descr="ダイアグラム&#10;&#10;自動的に生成された説明">
              <a:extLst>
                <a:ext uri="{FF2B5EF4-FFF2-40B4-BE49-F238E27FC236}">
                  <a16:creationId xmlns:a16="http://schemas.microsoft.com/office/drawing/2014/main" id="{55E2111B-AF90-909A-EC9A-FC4385000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1135" y="6387417"/>
              <a:ext cx="316687" cy="272959"/>
            </a:xfrm>
            <a:prstGeom prst="rect">
              <a:avLst/>
            </a:prstGeom>
          </p:spPr>
        </p:pic>
        <p:sp>
          <p:nvSpPr>
            <p:cNvPr id="9" name="テキスト ボックス 8">
              <a:extLst>
                <a:ext uri="{FF2B5EF4-FFF2-40B4-BE49-F238E27FC236}">
                  <a16:creationId xmlns:a16="http://schemas.microsoft.com/office/drawing/2014/main" id="{AA8C3E3A-F937-799E-6F05-481D3A7F63ED}"/>
                </a:ext>
              </a:extLst>
            </p:cNvPr>
            <p:cNvSpPr txBox="1"/>
            <p:nvPr/>
          </p:nvSpPr>
          <p:spPr>
            <a:xfrm>
              <a:off x="8007502" y="5982529"/>
              <a:ext cx="333746" cy="369332"/>
            </a:xfrm>
            <a:prstGeom prst="rect">
              <a:avLst/>
            </a:prstGeom>
            <a:noFill/>
          </p:spPr>
          <p:txBody>
            <a:bodyPr wrap="none" rtlCol="0">
              <a:spAutoFit/>
            </a:bodyPr>
            <a:lstStyle/>
            <a:p>
              <a:r>
                <a:rPr kumimoji="1" lang="en-US" altLang="ja-JP" dirty="0"/>
                <a:t>X</a:t>
              </a:r>
              <a:endParaRPr kumimoji="1" lang="ja-JP" altLang="en-US" dirty="0"/>
            </a:p>
          </p:txBody>
        </p:sp>
        <p:sp>
          <p:nvSpPr>
            <p:cNvPr id="10" name="テキスト ボックス 9">
              <a:extLst>
                <a:ext uri="{FF2B5EF4-FFF2-40B4-BE49-F238E27FC236}">
                  <a16:creationId xmlns:a16="http://schemas.microsoft.com/office/drawing/2014/main" id="{CFADF4F3-5927-89D0-9C32-C1229861C18A}"/>
                </a:ext>
              </a:extLst>
            </p:cNvPr>
            <p:cNvSpPr txBox="1"/>
            <p:nvPr/>
          </p:nvSpPr>
          <p:spPr>
            <a:xfrm>
              <a:off x="8009359" y="6387417"/>
              <a:ext cx="393056" cy="369332"/>
            </a:xfrm>
            <a:prstGeom prst="rect">
              <a:avLst/>
            </a:prstGeom>
            <a:noFill/>
          </p:spPr>
          <p:txBody>
            <a:bodyPr wrap="none" rtlCol="0">
              <a:spAutoFit/>
            </a:bodyPr>
            <a:lstStyle/>
            <a:p>
              <a:r>
                <a:rPr kumimoji="1" lang="en-US" altLang="ja-JP" dirty="0"/>
                <a:t>X’</a:t>
              </a:r>
              <a:endParaRPr kumimoji="1" lang="ja-JP" altLang="en-US" dirty="0"/>
            </a:p>
          </p:txBody>
        </p:sp>
        <p:sp>
          <p:nvSpPr>
            <p:cNvPr id="11" name="テキスト ボックス 10">
              <a:extLst>
                <a:ext uri="{FF2B5EF4-FFF2-40B4-BE49-F238E27FC236}">
                  <a16:creationId xmlns:a16="http://schemas.microsoft.com/office/drawing/2014/main" id="{32AB2E84-4A3D-8E77-1D4D-557D15ECF5AF}"/>
                </a:ext>
              </a:extLst>
            </p:cNvPr>
            <p:cNvSpPr txBox="1"/>
            <p:nvPr/>
          </p:nvSpPr>
          <p:spPr>
            <a:xfrm>
              <a:off x="10780140" y="5982529"/>
              <a:ext cx="333746" cy="369332"/>
            </a:xfrm>
            <a:prstGeom prst="rect">
              <a:avLst/>
            </a:prstGeom>
            <a:noFill/>
          </p:spPr>
          <p:txBody>
            <a:bodyPr wrap="none" rtlCol="0">
              <a:spAutoFit/>
            </a:bodyPr>
            <a:lstStyle/>
            <a:p>
              <a:r>
                <a:rPr kumimoji="1" lang="en-US" altLang="ja-JP" dirty="0"/>
                <a:t>Y</a:t>
              </a:r>
              <a:endParaRPr kumimoji="1" lang="ja-JP" altLang="en-US" dirty="0"/>
            </a:p>
          </p:txBody>
        </p:sp>
        <p:sp>
          <p:nvSpPr>
            <p:cNvPr id="12" name="テキスト ボックス 11">
              <a:extLst>
                <a:ext uri="{FF2B5EF4-FFF2-40B4-BE49-F238E27FC236}">
                  <a16:creationId xmlns:a16="http://schemas.microsoft.com/office/drawing/2014/main" id="{59625189-4897-8587-6F19-D9B382969FCE}"/>
                </a:ext>
              </a:extLst>
            </p:cNvPr>
            <p:cNvSpPr txBox="1"/>
            <p:nvPr/>
          </p:nvSpPr>
          <p:spPr>
            <a:xfrm>
              <a:off x="10792438" y="6377478"/>
              <a:ext cx="393056" cy="369332"/>
            </a:xfrm>
            <a:prstGeom prst="rect">
              <a:avLst/>
            </a:prstGeom>
            <a:noFill/>
          </p:spPr>
          <p:txBody>
            <a:bodyPr wrap="none" rtlCol="0">
              <a:spAutoFit/>
            </a:bodyPr>
            <a:lstStyle/>
            <a:p>
              <a:r>
                <a:rPr kumimoji="1" lang="en-US" altLang="ja-JP" dirty="0"/>
                <a:t>Y’</a:t>
              </a:r>
              <a:endParaRPr kumimoji="1" lang="ja-JP" altLang="en-US" dirty="0"/>
            </a:p>
          </p:txBody>
        </p:sp>
        <p:cxnSp>
          <p:nvCxnSpPr>
            <p:cNvPr id="13" name="直線矢印コネクタ 12">
              <a:extLst>
                <a:ext uri="{FF2B5EF4-FFF2-40B4-BE49-F238E27FC236}">
                  <a16:creationId xmlns:a16="http://schemas.microsoft.com/office/drawing/2014/main" id="{9AF59F08-7953-06BA-AD1E-E00E44E06C9D}"/>
                </a:ext>
              </a:extLst>
            </p:cNvPr>
            <p:cNvCxnSpPr/>
            <p:nvPr/>
          </p:nvCxnSpPr>
          <p:spPr>
            <a:xfrm>
              <a:off x="8886825" y="6154565"/>
              <a:ext cx="1401417" cy="0"/>
            </a:xfrm>
            <a:prstGeom prst="straightConnector1">
              <a:avLst/>
            </a:prstGeom>
            <a:ln>
              <a:prstDash val="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807B809C-D6EE-4B16-C922-DE7518C59CEB}"/>
                </a:ext>
              </a:extLst>
            </p:cNvPr>
            <p:cNvCxnSpPr>
              <a:cxnSpLocks/>
            </p:cNvCxnSpPr>
            <p:nvPr/>
          </p:nvCxnSpPr>
          <p:spPr>
            <a:xfrm flipV="1">
              <a:off x="8952175" y="6243462"/>
              <a:ext cx="1339714" cy="280434"/>
            </a:xfrm>
            <a:prstGeom prst="straightConnector1">
              <a:avLst/>
            </a:prstGeom>
            <a:ln>
              <a:solidFill>
                <a:schemeClr val="accent4"/>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7611CB94-60A2-415B-7BEE-D385E2442CC6}"/>
                </a:ext>
              </a:extLst>
            </p:cNvPr>
            <p:cNvCxnSpPr>
              <a:cxnSpLocks/>
            </p:cNvCxnSpPr>
            <p:nvPr/>
          </p:nvCxnSpPr>
          <p:spPr>
            <a:xfrm>
              <a:off x="8901651" y="6233011"/>
              <a:ext cx="1403018" cy="290885"/>
            </a:xfrm>
            <a:prstGeom prst="straightConnector1">
              <a:avLst/>
            </a:prstGeom>
            <a:ln>
              <a:solidFill>
                <a:schemeClr val="accent2"/>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2" name="直線矢印コネクタ 1">
            <a:extLst>
              <a:ext uri="{FF2B5EF4-FFF2-40B4-BE49-F238E27FC236}">
                <a16:creationId xmlns:a16="http://schemas.microsoft.com/office/drawing/2014/main" id="{49024C58-4EEA-8C32-173B-968D9B4D45D1}"/>
              </a:ext>
            </a:extLst>
          </p:cNvPr>
          <p:cNvCxnSpPr/>
          <p:nvPr/>
        </p:nvCxnSpPr>
        <p:spPr>
          <a:xfrm>
            <a:off x="4121372" y="4407769"/>
            <a:ext cx="3591358" cy="0"/>
          </a:xfrm>
          <a:prstGeom prst="straightConnector1">
            <a:avLst/>
          </a:prstGeom>
          <a:ln>
            <a:solidFill>
              <a:srgbClr val="7030A0"/>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17" name="&quot;禁止&quot;マーク 16">
            <a:extLst>
              <a:ext uri="{FF2B5EF4-FFF2-40B4-BE49-F238E27FC236}">
                <a16:creationId xmlns:a16="http://schemas.microsoft.com/office/drawing/2014/main" id="{D2E68CDE-136B-23A0-B5F8-0E4996AA4467}"/>
              </a:ext>
            </a:extLst>
          </p:cNvPr>
          <p:cNvSpPr/>
          <p:nvPr/>
        </p:nvSpPr>
        <p:spPr>
          <a:xfrm>
            <a:off x="5638876" y="4132213"/>
            <a:ext cx="653143" cy="574023"/>
          </a:xfrm>
          <a:prstGeom prst="noSmoking">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8" name="コンテンツ プレースホルダー 2">
            <a:extLst>
              <a:ext uri="{FF2B5EF4-FFF2-40B4-BE49-F238E27FC236}">
                <a16:creationId xmlns:a16="http://schemas.microsoft.com/office/drawing/2014/main" id="{328AE425-8B8B-F4F1-A7A1-CE644C538E8A}"/>
              </a:ext>
            </a:extLst>
          </p:cNvPr>
          <p:cNvSpPr txBox="1">
            <a:spLocks/>
          </p:cNvSpPr>
          <p:nvPr/>
        </p:nvSpPr>
        <p:spPr>
          <a:xfrm>
            <a:off x="698863" y="5163878"/>
            <a:ext cx="11332028" cy="1096479"/>
          </a:xfrm>
          <a:prstGeom prst="rect">
            <a:avLst/>
          </a:prstGeom>
        </p:spPr>
        <p:txBody>
          <a:bodyPr vert="horz" lIns="91440" tIns="45720" rIns="91440" bIns="45720"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buFont typeface="Wingdings 2" panose="05020102010507070707" pitchFamily="18" charset="2"/>
              <a:buNone/>
            </a:pPr>
            <a:r>
              <a:rPr lang="ja-JP" altLang="en-US" sz="3600" dirty="0"/>
              <a:t>ところが，</a:t>
            </a:r>
            <a:r>
              <a:rPr lang="en-US" altLang="ja-JP" sz="3600" dirty="0"/>
              <a:t>X’</a:t>
            </a:r>
            <a:r>
              <a:rPr lang="ja-JP" altLang="en-US" sz="3600" dirty="0"/>
              <a:t>と</a:t>
            </a:r>
            <a:r>
              <a:rPr lang="en-US" altLang="ja-JP" sz="3600" dirty="0"/>
              <a:t>Y’</a:t>
            </a:r>
            <a:r>
              <a:rPr lang="ja-JP" altLang="en-US" sz="3600" dirty="0"/>
              <a:t>のメニューは</a:t>
            </a:r>
            <a:r>
              <a:rPr lang="en-US" altLang="ja-JP" sz="3600" dirty="0"/>
              <a:t>(</a:t>
            </a:r>
            <a:r>
              <a:rPr lang="ja-JP" altLang="en-US" sz="3600" dirty="0"/>
              <a:t>いつも</a:t>
            </a:r>
            <a:r>
              <a:rPr lang="en-US" altLang="ja-JP" sz="3600" dirty="0"/>
              <a:t>)</a:t>
            </a:r>
            <a:r>
              <a:rPr lang="ja-JP" altLang="en-US" sz="3600" dirty="0"/>
              <a:t>異なる！！</a:t>
            </a:r>
            <a:endParaRPr lang="en-US" altLang="ja-JP" sz="3600" dirty="0"/>
          </a:p>
        </p:txBody>
      </p:sp>
    </p:spTree>
    <p:extLst>
      <p:ext uri="{BB962C8B-B14F-4D97-AF65-F5344CB8AC3E}">
        <p14:creationId xmlns:p14="http://schemas.microsoft.com/office/powerpoint/2010/main" val="7176911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995FF-39D0-4B35-869B-FD635A685F08}"/>
              </a:ext>
            </a:extLst>
          </p:cNvPr>
          <p:cNvSpPr>
            <a:spLocks noGrp="1"/>
          </p:cNvSpPr>
          <p:nvPr>
            <p:ph type="title"/>
          </p:nvPr>
        </p:nvSpPr>
        <p:spPr>
          <a:xfrm>
            <a:off x="464055" y="3904415"/>
            <a:ext cx="11353801" cy="1325563"/>
          </a:xfrm>
        </p:spPr>
        <p:txBody>
          <a:bodyPr>
            <a:normAutofit fontScale="90000"/>
          </a:bodyPr>
          <a:lstStyle/>
          <a:p>
            <a:r>
              <a:rPr lang="ja-JP" altLang="en-US" dirty="0"/>
              <a:t>こんな不思議な現象は，</a:t>
            </a:r>
            <a:br>
              <a:rPr lang="en-US" altLang="ja-JP" dirty="0"/>
            </a:br>
            <a:r>
              <a:rPr lang="ja-JP" altLang="en-US" dirty="0"/>
              <a:t>　</a:t>
            </a:r>
            <a:br>
              <a:rPr lang="en-US" altLang="ja-JP" dirty="0"/>
            </a:br>
            <a:r>
              <a:rPr lang="ja-JP" altLang="en-US" dirty="0"/>
              <a:t>　　</a:t>
            </a:r>
            <a:r>
              <a:rPr lang="ja-JP" altLang="en-US" sz="6000" dirty="0">
                <a:solidFill>
                  <a:schemeClr val="accent1"/>
                </a:solidFill>
              </a:rPr>
              <a:t>局所性</a:t>
            </a:r>
            <a:r>
              <a:rPr lang="ja-JP" altLang="en-US" sz="6000" dirty="0"/>
              <a:t>と</a:t>
            </a:r>
            <a:r>
              <a:rPr lang="ja-JP" altLang="en-US" sz="6000" dirty="0">
                <a:solidFill>
                  <a:srgbClr val="C00000"/>
                </a:solidFill>
              </a:rPr>
              <a:t>実在性</a:t>
            </a:r>
            <a:br>
              <a:rPr lang="en-US" altLang="ja-JP" sz="6000" dirty="0">
                <a:solidFill>
                  <a:srgbClr val="C00000"/>
                </a:solidFill>
              </a:rPr>
            </a:br>
            <a:r>
              <a:rPr lang="ja-JP" altLang="en-US" sz="6000" dirty="0">
                <a:solidFill>
                  <a:srgbClr val="C00000"/>
                </a:solidFill>
              </a:rPr>
              <a:t>　　　　　　　　　　</a:t>
            </a:r>
            <a:r>
              <a:rPr lang="ja-JP" altLang="en-US" sz="6000" dirty="0"/>
              <a:t>を仮定しては</a:t>
            </a:r>
            <a:br>
              <a:rPr lang="en-US" altLang="ja-JP" sz="6000" dirty="0"/>
            </a:br>
            <a:r>
              <a:rPr lang="ja-JP" altLang="en-US" dirty="0"/>
              <a:t>　　</a:t>
            </a:r>
            <a:br>
              <a:rPr lang="en-US" altLang="ja-JP" dirty="0"/>
            </a:br>
            <a:r>
              <a:rPr lang="ja-JP" altLang="en-US" dirty="0"/>
              <a:t>　　　                                                                        </a:t>
            </a:r>
            <a:br>
              <a:rPr lang="en-US" altLang="ja-JP" dirty="0"/>
            </a:br>
            <a:r>
              <a:rPr lang="en-US" altLang="ja-JP" dirty="0"/>
              <a:t>                                        </a:t>
            </a:r>
            <a:r>
              <a:rPr lang="ja-JP" altLang="en-US" dirty="0"/>
              <a:t>説明不可能である！</a:t>
            </a:r>
            <a:endParaRPr kumimoji="1" lang="ja-JP" altLang="en-US" dirty="0"/>
          </a:p>
        </p:txBody>
      </p:sp>
      <p:sp>
        <p:nvSpPr>
          <p:cNvPr id="4" name="テキスト ボックス 3">
            <a:extLst>
              <a:ext uri="{FF2B5EF4-FFF2-40B4-BE49-F238E27FC236}">
                <a16:creationId xmlns:a16="http://schemas.microsoft.com/office/drawing/2014/main" id="{7BBBAA8C-FA30-4522-A324-CEE64A6E46C6}"/>
              </a:ext>
            </a:extLst>
          </p:cNvPr>
          <p:cNvSpPr txBox="1"/>
          <p:nvPr/>
        </p:nvSpPr>
        <p:spPr>
          <a:xfrm>
            <a:off x="4214191" y="5679218"/>
            <a:ext cx="3159839" cy="707886"/>
          </a:xfrm>
          <a:prstGeom prst="rect">
            <a:avLst/>
          </a:prstGeom>
          <a:noFill/>
        </p:spPr>
        <p:txBody>
          <a:bodyPr wrap="none" rtlCol="0">
            <a:spAutoFit/>
          </a:bodyPr>
          <a:lstStyle/>
          <a:p>
            <a:r>
              <a:rPr kumimoji="1" lang="en-US" altLang="ja-JP" sz="4000" dirty="0"/>
              <a:t>“</a:t>
            </a:r>
            <a:r>
              <a:rPr kumimoji="1" lang="ja-JP" altLang="en-US" sz="4000" dirty="0"/>
              <a:t>ベルの定理</a:t>
            </a:r>
            <a:r>
              <a:rPr kumimoji="1" lang="en-US" altLang="ja-JP" sz="4000" dirty="0"/>
              <a:t>”</a:t>
            </a:r>
            <a:endParaRPr kumimoji="1" lang="ja-JP" altLang="en-US" sz="4000" dirty="0"/>
          </a:p>
        </p:txBody>
      </p:sp>
      <p:sp>
        <p:nvSpPr>
          <p:cNvPr id="6" name="テキスト ボックス 5">
            <a:extLst>
              <a:ext uri="{FF2B5EF4-FFF2-40B4-BE49-F238E27FC236}">
                <a16:creationId xmlns:a16="http://schemas.microsoft.com/office/drawing/2014/main" id="{78654ED1-54E8-4674-A9AC-6DF038AFA071}"/>
              </a:ext>
            </a:extLst>
          </p:cNvPr>
          <p:cNvSpPr txBox="1"/>
          <p:nvPr/>
        </p:nvSpPr>
        <p:spPr>
          <a:xfrm>
            <a:off x="3700355" y="3135288"/>
            <a:ext cx="3868807" cy="923330"/>
          </a:xfrm>
          <a:prstGeom prst="rect">
            <a:avLst/>
          </a:prstGeom>
          <a:noFill/>
        </p:spPr>
        <p:txBody>
          <a:bodyPr wrap="square">
            <a:spAutoFit/>
          </a:bodyPr>
          <a:lstStyle/>
          <a:p>
            <a:r>
              <a:rPr lang="ja-JP" altLang="en-US" sz="5400" dirty="0"/>
              <a:t>と</a:t>
            </a:r>
            <a:r>
              <a:rPr lang="ja-JP" altLang="en-US" sz="5400" dirty="0">
                <a:solidFill>
                  <a:srgbClr val="92D050"/>
                </a:solidFill>
              </a:rPr>
              <a:t>自由意志</a:t>
            </a:r>
          </a:p>
        </p:txBody>
      </p:sp>
    </p:spTree>
    <p:extLst>
      <p:ext uri="{BB962C8B-B14F-4D97-AF65-F5344CB8AC3E}">
        <p14:creationId xmlns:p14="http://schemas.microsoft.com/office/powerpoint/2010/main" val="384479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7518408-37DA-1F26-44B6-CF05B2EA9372}"/>
              </a:ext>
            </a:extLst>
          </p:cNvPr>
          <p:cNvPicPr>
            <a:picLocks noChangeAspect="1"/>
          </p:cNvPicPr>
          <p:nvPr>
            <p:custDataLst>
              <p:tags r:id="rId1"/>
            </p:custDataLst>
          </p:nvPr>
        </p:nvPicPr>
        <p:blipFill>
          <a:blip r:embed="rId5"/>
          <a:stretch>
            <a:fillRect/>
          </a:stretch>
        </p:blipFill>
        <p:spPr>
          <a:xfrm>
            <a:off x="1136207" y="1272380"/>
            <a:ext cx="3980087" cy="321565"/>
          </a:xfrm>
          <a:prstGeom prst="rect">
            <a:avLst/>
          </a:prstGeom>
        </p:spPr>
      </p:pic>
      <p:grpSp>
        <p:nvGrpSpPr>
          <p:cNvPr id="9" name="グループ化 8">
            <a:extLst>
              <a:ext uri="{FF2B5EF4-FFF2-40B4-BE49-F238E27FC236}">
                <a16:creationId xmlns:a16="http://schemas.microsoft.com/office/drawing/2014/main" id="{9F3C1B7F-ADAF-9ED9-7E92-C439D0B93066}"/>
              </a:ext>
            </a:extLst>
          </p:cNvPr>
          <p:cNvGrpSpPr/>
          <p:nvPr/>
        </p:nvGrpSpPr>
        <p:grpSpPr>
          <a:xfrm>
            <a:off x="3553429" y="3692325"/>
            <a:ext cx="6673999" cy="1597305"/>
            <a:chOff x="3553429" y="3692325"/>
            <a:chExt cx="6673999" cy="1597305"/>
          </a:xfrm>
        </p:grpSpPr>
        <p:sp>
          <p:nvSpPr>
            <p:cNvPr id="3" name="矢印: 左右 2">
              <a:extLst>
                <a:ext uri="{FF2B5EF4-FFF2-40B4-BE49-F238E27FC236}">
                  <a16:creationId xmlns:a16="http://schemas.microsoft.com/office/drawing/2014/main" id="{1678E4BA-4668-220E-941D-46527FE7A38E}"/>
                </a:ext>
              </a:extLst>
            </p:cNvPr>
            <p:cNvSpPr/>
            <p:nvPr/>
          </p:nvSpPr>
          <p:spPr>
            <a:xfrm>
              <a:off x="3934873" y="4527824"/>
              <a:ext cx="655983" cy="40253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06989ED2-A228-8418-2A84-ACFDFA389F82}"/>
                </a:ext>
              </a:extLst>
            </p:cNvPr>
            <p:cNvPicPr>
              <a:picLocks noChangeAspect="1"/>
            </p:cNvPicPr>
            <p:nvPr>
              <p:custDataLst>
                <p:tags r:id="rId3"/>
              </p:custDataLst>
            </p:nvPr>
          </p:nvPicPr>
          <p:blipFill>
            <a:blip r:embed="rId6"/>
            <a:stretch>
              <a:fillRect/>
            </a:stretch>
          </p:blipFill>
          <p:spPr>
            <a:xfrm>
              <a:off x="5016981" y="4368800"/>
              <a:ext cx="5210447" cy="920830"/>
            </a:xfrm>
            <a:prstGeom prst="rect">
              <a:avLst/>
            </a:prstGeom>
          </p:spPr>
        </p:pic>
        <p:sp>
          <p:nvSpPr>
            <p:cNvPr id="8" name="テキスト ボックス 7">
              <a:extLst>
                <a:ext uri="{FF2B5EF4-FFF2-40B4-BE49-F238E27FC236}">
                  <a16:creationId xmlns:a16="http://schemas.microsoft.com/office/drawing/2014/main" id="{BBBB479E-62FB-BFBD-FF33-F79B941800EC}"/>
                </a:ext>
              </a:extLst>
            </p:cNvPr>
            <p:cNvSpPr txBox="1"/>
            <p:nvPr/>
          </p:nvSpPr>
          <p:spPr>
            <a:xfrm>
              <a:off x="3553429" y="3692325"/>
              <a:ext cx="1569660" cy="646331"/>
            </a:xfrm>
            <a:prstGeom prst="rect">
              <a:avLst/>
            </a:prstGeom>
            <a:noFill/>
          </p:spPr>
          <p:txBody>
            <a:bodyPr wrap="none" rtlCol="0">
              <a:spAutoFit/>
            </a:bodyPr>
            <a:lstStyle/>
            <a:p>
              <a:r>
                <a:rPr kumimoji="1" lang="en-US" altLang="ja-JP" dirty="0"/>
                <a:t>a=1 </a:t>
              </a:r>
              <a:r>
                <a:rPr kumimoji="1" lang="ja-JP" altLang="en-US" dirty="0"/>
                <a:t>⇔ </a:t>
              </a:r>
              <a:r>
                <a:rPr kumimoji="1" lang="en-US" altLang="ja-JP" dirty="0"/>
                <a:t>α=0</a:t>
              </a:r>
            </a:p>
            <a:p>
              <a:r>
                <a:rPr kumimoji="1" lang="en-US" altLang="ja-JP" dirty="0"/>
                <a:t>a=-1 </a:t>
              </a:r>
              <a:r>
                <a:rPr kumimoji="1" lang="ja-JP" altLang="en-US" dirty="0"/>
                <a:t>⇔ </a:t>
              </a:r>
              <a:r>
                <a:rPr kumimoji="1" lang="en-US" altLang="ja-JP" dirty="0"/>
                <a:t>α=1</a:t>
              </a:r>
            </a:p>
          </p:txBody>
        </p:sp>
      </p:grpSp>
      <p:sp>
        <p:nvSpPr>
          <p:cNvPr id="2" name="矢印: 左右 1">
            <a:extLst>
              <a:ext uri="{FF2B5EF4-FFF2-40B4-BE49-F238E27FC236}">
                <a16:creationId xmlns:a16="http://schemas.microsoft.com/office/drawing/2014/main" id="{7FDF642E-D7CC-B6AF-9D44-BE4BCA990A4B}"/>
              </a:ext>
            </a:extLst>
          </p:cNvPr>
          <p:cNvSpPr/>
          <p:nvPr/>
        </p:nvSpPr>
        <p:spPr>
          <a:xfrm>
            <a:off x="4027166" y="2170548"/>
            <a:ext cx="655983" cy="40253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E8E93CA2-B6B6-C81B-7268-151DEFDF27F7}"/>
              </a:ext>
            </a:extLst>
          </p:cNvPr>
          <p:cNvPicPr>
            <a:picLocks noChangeAspect="1"/>
          </p:cNvPicPr>
          <p:nvPr>
            <p:custDataLst>
              <p:tags r:id="rId2"/>
            </p:custDataLst>
          </p:nvPr>
        </p:nvPicPr>
        <p:blipFill>
          <a:blip r:embed="rId7"/>
          <a:stretch>
            <a:fillRect/>
          </a:stretch>
        </p:blipFill>
        <p:spPr>
          <a:xfrm>
            <a:off x="4926154" y="2035085"/>
            <a:ext cx="5420468" cy="852494"/>
          </a:xfrm>
          <a:prstGeom prst="rect">
            <a:avLst/>
          </a:prstGeom>
        </p:spPr>
      </p:pic>
      <p:sp>
        <p:nvSpPr>
          <p:cNvPr id="6" name="テキスト ボックス 5">
            <a:extLst>
              <a:ext uri="{FF2B5EF4-FFF2-40B4-BE49-F238E27FC236}">
                <a16:creationId xmlns:a16="http://schemas.microsoft.com/office/drawing/2014/main" id="{6B6527DA-14D6-137F-EA1F-37764D6578E0}"/>
              </a:ext>
            </a:extLst>
          </p:cNvPr>
          <p:cNvSpPr txBox="1"/>
          <p:nvPr/>
        </p:nvSpPr>
        <p:spPr>
          <a:xfrm>
            <a:off x="6782765" y="3703899"/>
            <a:ext cx="1980029" cy="523220"/>
          </a:xfrm>
          <a:prstGeom prst="rect">
            <a:avLst/>
          </a:prstGeom>
          <a:noFill/>
        </p:spPr>
        <p:txBody>
          <a:bodyPr wrap="none" rtlCol="0">
            <a:spAutoFit/>
          </a:bodyPr>
          <a:lstStyle/>
          <a:p>
            <a:r>
              <a:rPr kumimoji="1" lang="en-US" altLang="ja-JP" sz="2800" dirty="0">
                <a:solidFill>
                  <a:srgbClr val="00B050"/>
                </a:solidFill>
              </a:rPr>
              <a:t>CHSH</a:t>
            </a:r>
            <a:r>
              <a:rPr kumimoji="1" lang="ja-JP" altLang="en-US" sz="2800" dirty="0">
                <a:solidFill>
                  <a:srgbClr val="00B050"/>
                </a:solidFill>
              </a:rPr>
              <a:t>ゲーム</a:t>
            </a:r>
          </a:p>
        </p:txBody>
      </p:sp>
    </p:spTree>
    <p:extLst>
      <p:ext uri="{BB962C8B-B14F-4D97-AF65-F5344CB8AC3E}">
        <p14:creationId xmlns:p14="http://schemas.microsoft.com/office/powerpoint/2010/main" val="243144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D7A711B6-410B-389C-62CB-41CD86EBFC4F}"/>
              </a:ext>
            </a:extLst>
          </p:cNvPr>
          <p:cNvPicPr>
            <a:picLocks noChangeAspect="1"/>
          </p:cNvPicPr>
          <p:nvPr>
            <p:custDataLst>
              <p:tags r:id="rId1"/>
            </p:custDataLst>
          </p:nvPr>
        </p:nvPicPr>
        <p:blipFill>
          <a:blip r:embed="rId10"/>
          <a:stretch>
            <a:fillRect/>
          </a:stretch>
        </p:blipFill>
        <p:spPr>
          <a:xfrm>
            <a:off x="1152968" y="4291595"/>
            <a:ext cx="7795770" cy="790691"/>
          </a:xfrm>
          <a:prstGeom prst="rect">
            <a:avLst/>
          </a:prstGeom>
        </p:spPr>
      </p:pic>
      <p:pic>
        <p:nvPicPr>
          <p:cNvPr id="23" name="図 22">
            <a:extLst>
              <a:ext uri="{FF2B5EF4-FFF2-40B4-BE49-F238E27FC236}">
                <a16:creationId xmlns:a16="http://schemas.microsoft.com/office/drawing/2014/main" id="{C72FC920-E08A-3A9B-533D-8F435288DF45}"/>
              </a:ext>
            </a:extLst>
          </p:cNvPr>
          <p:cNvPicPr>
            <a:picLocks noChangeAspect="1"/>
          </p:cNvPicPr>
          <p:nvPr>
            <p:custDataLst>
              <p:tags r:id="rId2"/>
            </p:custDataLst>
          </p:nvPr>
        </p:nvPicPr>
        <p:blipFill>
          <a:blip r:embed="rId11"/>
          <a:stretch>
            <a:fillRect/>
          </a:stretch>
        </p:blipFill>
        <p:spPr>
          <a:xfrm>
            <a:off x="5746188" y="5126943"/>
            <a:ext cx="5273776" cy="253019"/>
          </a:xfrm>
          <a:prstGeom prst="rect">
            <a:avLst/>
          </a:prstGeom>
        </p:spPr>
      </p:pic>
      <p:pic>
        <p:nvPicPr>
          <p:cNvPr id="32" name="図 31">
            <a:extLst>
              <a:ext uri="{FF2B5EF4-FFF2-40B4-BE49-F238E27FC236}">
                <a16:creationId xmlns:a16="http://schemas.microsoft.com/office/drawing/2014/main" id="{A2579FCE-3670-D8E9-BE68-41DECEF530A2}"/>
              </a:ext>
            </a:extLst>
          </p:cNvPr>
          <p:cNvPicPr>
            <a:picLocks noChangeAspect="1"/>
          </p:cNvPicPr>
          <p:nvPr>
            <p:custDataLst>
              <p:tags r:id="rId3"/>
            </p:custDataLst>
          </p:nvPr>
        </p:nvPicPr>
        <p:blipFill>
          <a:blip r:embed="rId12"/>
          <a:stretch>
            <a:fillRect/>
          </a:stretch>
        </p:blipFill>
        <p:spPr>
          <a:xfrm>
            <a:off x="3148486" y="5506732"/>
            <a:ext cx="8170608" cy="545188"/>
          </a:xfrm>
          <a:prstGeom prst="rect">
            <a:avLst/>
          </a:prstGeom>
        </p:spPr>
      </p:pic>
      <p:pic>
        <p:nvPicPr>
          <p:cNvPr id="37" name="図 36">
            <a:extLst>
              <a:ext uri="{FF2B5EF4-FFF2-40B4-BE49-F238E27FC236}">
                <a16:creationId xmlns:a16="http://schemas.microsoft.com/office/drawing/2014/main" id="{BC9A8264-F4C9-B723-5723-9F86C97FC833}"/>
              </a:ext>
            </a:extLst>
          </p:cNvPr>
          <p:cNvPicPr>
            <a:picLocks noChangeAspect="1"/>
          </p:cNvPicPr>
          <p:nvPr>
            <p:custDataLst>
              <p:tags r:id="rId4"/>
            </p:custDataLst>
          </p:nvPr>
        </p:nvPicPr>
        <p:blipFill>
          <a:blip r:embed="rId13"/>
          <a:stretch>
            <a:fillRect/>
          </a:stretch>
        </p:blipFill>
        <p:spPr>
          <a:xfrm>
            <a:off x="2129532" y="6200605"/>
            <a:ext cx="6698867" cy="348156"/>
          </a:xfrm>
          <a:prstGeom prst="rect">
            <a:avLst/>
          </a:prstGeom>
        </p:spPr>
      </p:pic>
      <p:sp>
        <p:nvSpPr>
          <p:cNvPr id="38" name="テキスト ボックス 37">
            <a:extLst>
              <a:ext uri="{FF2B5EF4-FFF2-40B4-BE49-F238E27FC236}">
                <a16:creationId xmlns:a16="http://schemas.microsoft.com/office/drawing/2014/main" id="{0C512ED0-B81D-5312-907A-EE8C47C7300D}"/>
              </a:ext>
            </a:extLst>
          </p:cNvPr>
          <p:cNvSpPr txBox="1"/>
          <p:nvPr/>
        </p:nvSpPr>
        <p:spPr>
          <a:xfrm>
            <a:off x="607671" y="746567"/>
            <a:ext cx="5211683" cy="523220"/>
          </a:xfrm>
          <a:prstGeom prst="rect">
            <a:avLst/>
          </a:prstGeom>
          <a:noFill/>
        </p:spPr>
        <p:txBody>
          <a:bodyPr wrap="none" rtlCol="0">
            <a:spAutoFit/>
          </a:bodyPr>
          <a:lstStyle/>
          <a:p>
            <a:r>
              <a:rPr kumimoji="1" lang="ja-JP" altLang="en-US" sz="2800" dirty="0"/>
              <a:t>量子もつれで</a:t>
            </a:r>
            <a:r>
              <a:rPr kumimoji="1" lang="en-US" altLang="ja-JP" sz="2800" dirty="0"/>
              <a:t>CHSH</a:t>
            </a:r>
            <a:r>
              <a:rPr kumimoji="1" lang="ja-JP" altLang="en-US" sz="2800" dirty="0"/>
              <a:t>不等式を破る</a:t>
            </a:r>
          </a:p>
        </p:txBody>
      </p:sp>
      <p:pic>
        <p:nvPicPr>
          <p:cNvPr id="39" name="図 38">
            <a:extLst>
              <a:ext uri="{FF2B5EF4-FFF2-40B4-BE49-F238E27FC236}">
                <a16:creationId xmlns:a16="http://schemas.microsoft.com/office/drawing/2014/main" id="{6F5961D4-143A-4F09-0AC7-9FFE66DEBC92}"/>
              </a:ext>
            </a:extLst>
          </p:cNvPr>
          <p:cNvPicPr>
            <a:picLocks noChangeAspect="1"/>
          </p:cNvPicPr>
          <p:nvPr>
            <p:custDataLst>
              <p:tags r:id="rId5"/>
            </p:custDataLst>
          </p:nvPr>
        </p:nvPicPr>
        <p:blipFill>
          <a:blip r:embed="rId14"/>
          <a:stretch>
            <a:fillRect/>
          </a:stretch>
        </p:blipFill>
        <p:spPr>
          <a:xfrm>
            <a:off x="2950902" y="2646059"/>
            <a:ext cx="6505615" cy="427019"/>
          </a:xfrm>
          <a:prstGeom prst="rect">
            <a:avLst/>
          </a:prstGeom>
        </p:spPr>
      </p:pic>
      <p:pic>
        <p:nvPicPr>
          <p:cNvPr id="40" name="図 39">
            <a:extLst>
              <a:ext uri="{FF2B5EF4-FFF2-40B4-BE49-F238E27FC236}">
                <a16:creationId xmlns:a16="http://schemas.microsoft.com/office/drawing/2014/main" id="{AEC78506-81B2-9B3F-C647-CD0A7552FEB8}"/>
              </a:ext>
            </a:extLst>
          </p:cNvPr>
          <p:cNvPicPr>
            <a:picLocks noChangeAspect="1"/>
          </p:cNvPicPr>
          <p:nvPr>
            <p:custDataLst>
              <p:tags r:id="rId6"/>
            </p:custDataLst>
          </p:nvPr>
        </p:nvPicPr>
        <p:blipFill>
          <a:blip r:embed="rId15"/>
          <a:stretch>
            <a:fillRect/>
          </a:stretch>
        </p:blipFill>
        <p:spPr>
          <a:xfrm>
            <a:off x="1012144" y="1714299"/>
            <a:ext cx="3797138" cy="583015"/>
          </a:xfrm>
          <a:prstGeom prst="rect">
            <a:avLst/>
          </a:prstGeom>
        </p:spPr>
      </p:pic>
      <p:sp>
        <p:nvSpPr>
          <p:cNvPr id="41" name="テキスト ボックス 40">
            <a:extLst>
              <a:ext uri="{FF2B5EF4-FFF2-40B4-BE49-F238E27FC236}">
                <a16:creationId xmlns:a16="http://schemas.microsoft.com/office/drawing/2014/main" id="{4215989F-2308-AE81-647F-F4BB4DC64FC8}"/>
              </a:ext>
            </a:extLst>
          </p:cNvPr>
          <p:cNvSpPr txBox="1"/>
          <p:nvPr/>
        </p:nvSpPr>
        <p:spPr>
          <a:xfrm>
            <a:off x="4826642" y="1684116"/>
            <a:ext cx="2877711" cy="523220"/>
          </a:xfrm>
          <a:prstGeom prst="rect">
            <a:avLst/>
          </a:prstGeom>
          <a:noFill/>
        </p:spPr>
        <p:txBody>
          <a:bodyPr wrap="none" rtlCol="0">
            <a:spAutoFit/>
          </a:bodyPr>
          <a:lstStyle/>
          <a:p>
            <a:r>
              <a:rPr kumimoji="1" lang="ja-JP" altLang="en-US" sz="2800" dirty="0"/>
              <a:t>（</a:t>
            </a:r>
            <a:r>
              <a:rPr kumimoji="1" lang="en-US" altLang="ja-JP" sz="2800" dirty="0"/>
              <a:t>Singlet</a:t>
            </a:r>
            <a:r>
              <a:rPr kumimoji="1" lang="ja-JP" altLang="en-US" sz="2800" dirty="0"/>
              <a:t>状態）</a:t>
            </a:r>
          </a:p>
        </p:txBody>
      </p:sp>
      <p:sp>
        <p:nvSpPr>
          <p:cNvPr id="42" name="矢印: ストライプ 41">
            <a:extLst>
              <a:ext uri="{FF2B5EF4-FFF2-40B4-BE49-F238E27FC236}">
                <a16:creationId xmlns:a16="http://schemas.microsoft.com/office/drawing/2014/main" id="{877915BF-93C6-BF43-435F-C003618DDDE8}"/>
              </a:ext>
            </a:extLst>
          </p:cNvPr>
          <p:cNvSpPr/>
          <p:nvPr/>
        </p:nvSpPr>
        <p:spPr>
          <a:xfrm>
            <a:off x="2013995" y="2598516"/>
            <a:ext cx="428264" cy="45720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85E3D07F-1FBE-2D27-C26C-B273D29A5DB1}"/>
              </a:ext>
            </a:extLst>
          </p:cNvPr>
          <p:cNvPicPr>
            <a:picLocks noChangeAspect="1"/>
          </p:cNvPicPr>
          <p:nvPr>
            <p:custDataLst>
              <p:tags r:id="rId7"/>
            </p:custDataLst>
          </p:nvPr>
        </p:nvPicPr>
        <p:blipFill>
          <a:blip r:embed="rId16"/>
          <a:stretch>
            <a:fillRect/>
          </a:stretch>
        </p:blipFill>
        <p:spPr>
          <a:xfrm>
            <a:off x="3338653" y="3486682"/>
            <a:ext cx="3746829" cy="309509"/>
          </a:xfrm>
          <a:prstGeom prst="rect">
            <a:avLst/>
          </a:prstGeom>
        </p:spPr>
      </p:pic>
      <p:pic>
        <p:nvPicPr>
          <p:cNvPr id="44" name="図 43">
            <a:extLst>
              <a:ext uri="{FF2B5EF4-FFF2-40B4-BE49-F238E27FC236}">
                <a16:creationId xmlns:a16="http://schemas.microsoft.com/office/drawing/2014/main" id="{F33B00A1-A95D-4D81-7B46-D8891AC54BCD}"/>
              </a:ext>
            </a:extLst>
          </p:cNvPr>
          <p:cNvPicPr>
            <a:picLocks noChangeAspect="1"/>
          </p:cNvPicPr>
          <p:nvPr>
            <p:custDataLst>
              <p:tags r:id="rId8"/>
            </p:custDataLst>
          </p:nvPr>
        </p:nvPicPr>
        <p:blipFill>
          <a:blip r:embed="rId17"/>
          <a:stretch>
            <a:fillRect/>
          </a:stretch>
        </p:blipFill>
        <p:spPr>
          <a:xfrm>
            <a:off x="7586562" y="3486682"/>
            <a:ext cx="3669818" cy="332882"/>
          </a:xfrm>
          <a:prstGeom prst="rect">
            <a:avLst/>
          </a:prstGeom>
        </p:spPr>
      </p:pic>
    </p:spTree>
    <p:extLst>
      <p:ext uri="{BB962C8B-B14F-4D97-AF65-F5344CB8AC3E}">
        <p14:creationId xmlns:p14="http://schemas.microsoft.com/office/powerpoint/2010/main" val="304613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14D5D-C614-C0B2-32F3-31DCA34690DE}"/>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F73CD03-60F0-9135-8406-ADDA7293E2EE}"/>
              </a:ext>
            </a:extLst>
          </p:cNvPr>
          <p:cNvSpPr txBox="1"/>
          <p:nvPr/>
        </p:nvSpPr>
        <p:spPr>
          <a:xfrm>
            <a:off x="603397" y="858774"/>
            <a:ext cx="11213326" cy="707886"/>
          </a:xfrm>
          <a:prstGeom prst="rect">
            <a:avLst/>
          </a:prstGeom>
          <a:noFill/>
        </p:spPr>
        <p:txBody>
          <a:bodyPr wrap="none" rtlCol="0">
            <a:spAutoFit/>
          </a:bodyPr>
          <a:lstStyle/>
          <a:p>
            <a:r>
              <a:rPr lang="ja-JP" altLang="en-US" sz="4000" dirty="0">
                <a:solidFill>
                  <a:schemeClr val="accent2"/>
                </a:solidFill>
              </a:rPr>
              <a:t>局所隠れた変数（</a:t>
            </a:r>
            <a:r>
              <a:rPr lang="en-US" altLang="ja-JP" sz="4000" dirty="0">
                <a:solidFill>
                  <a:schemeClr val="accent2"/>
                </a:solidFill>
              </a:rPr>
              <a:t>Local Hidden Variable</a:t>
            </a:r>
            <a:r>
              <a:rPr lang="ja-JP" altLang="en-US" sz="4000" dirty="0">
                <a:solidFill>
                  <a:schemeClr val="accent2"/>
                </a:solidFill>
              </a:rPr>
              <a:t>）理論</a:t>
            </a:r>
            <a:endParaRPr lang="en-US" altLang="ja-JP" sz="4000" dirty="0">
              <a:solidFill>
                <a:schemeClr val="accent2"/>
              </a:solidFill>
            </a:endParaRPr>
          </a:p>
        </p:txBody>
      </p:sp>
      <p:sp>
        <p:nvSpPr>
          <p:cNvPr id="4" name="楕円 3">
            <a:extLst>
              <a:ext uri="{FF2B5EF4-FFF2-40B4-BE49-F238E27FC236}">
                <a16:creationId xmlns:a16="http://schemas.microsoft.com/office/drawing/2014/main" id="{1E3F4CB8-81FF-E896-72AA-6AC0C07BC8AD}"/>
              </a:ext>
            </a:extLst>
          </p:cNvPr>
          <p:cNvSpPr/>
          <p:nvPr/>
        </p:nvSpPr>
        <p:spPr>
          <a:xfrm>
            <a:off x="4209822" y="2621517"/>
            <a:ext cx="1244415" cy="100818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23CC028C-E24C-07C3-9A15-D431B4B6A1F4}"/>
              </a:ext>
            </a:extLst>
          </p:cNvPr>
          <p:cNvSpPr/>
          <p:nvPr/>
        </p:nvSpPr>
        <p:spPr>
          <a:xfrm>
            <a:off x="7684969" y="2700553"/>
            <a:ext cx="678310" cy="5780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6" name="矢印: 左カーブ 5">
            <a:extLst>
              <a:ext uri="{FF2B5EF4-FFF2-40B4-BE49-F238E27FC236}">
                <a16:creationId xmlns:a16="http://schemas.microsoft.com/office/drawing/2014/main" id="{33B30E46-A8C7-DEC5-41B8-535A221F5CA9}"/>
              </a:ext>
            </a:extLst>
          </p:cNvPr>
          <p:cNvSpPr/>
          <p:nvPr/>
        </p:nvSpPr>
        <p:spPr>
          <a:xfrm>
            <a:off x="3775335" y="2641090"/>
            <a:ext cx="832594" cy="115487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2" name="インク 11">
                <a:extLst>
                  <a:ext uri="{FF2B5EF4-FFF2-40B4-BE49-F238E27FC236}">
                    <a16:creationId xmlns:a16="http://schemas.microsoft.com/office/drawing/2014/main" id="{43D8869C-D20F-12C1-120E-99F44922A793}"/>
                  </a:ext>
                </a:extLst>
              </p14:cNvPr>
              <p14:cNvContentPartPr/>
              <p14:nvPr/>
            </p14:nvContentPartPr>
            <p14:xfrm rot="608484">
              <a:off x="5069271" y="2792495"/>
              <a:ext cx="2882991" cy="592490"/>
            </p14:xfrm>
          </p:contentPart>
        </mc:Choice>
        <mc:Fallback xmlns="">
          <p:pic>
            <p:nvPicPr>
              <p:cNvPr id="12" name="インク 11">
                <a:extLst>
                  <a:ext uri="{FF2B5EF4-FFF2-40B4-BE49-F238E27FC236}">
                    <a16:creationId xmlns:a16="http://schemas.microsoft.com/office/drawing/2014/main" id="{43D8869C-D20F-12C1-120E-99F44922A793}"/>
                  </a:ext>
                </a:extLst>
              </p:cNvPr>
              <p:cNvPicPr/>
              <p:nvPr/>
            </p:nvPicPr>
            <p:blipFill>
              <a:blip r:embed="rId11"/>
              <a:stretch>
                <a:fillRect/>
              </a:stretch>
            </p:blipFill>
            <p:spPr>
              <a:xfrm rot="608484">
                <a:off x="5051270" y="2774508"/>
                <a:ext cx="2918632" cy="628104"/>
              </a:xfrm>
              <a:prstGeom prst="rect">
                <a:avLst/>
              </a:prstGeom>
            </p:spPr>
          </p:pic>
        </mc:Fallback>
      </mc:AlternateContent>
      <p:pic>
        <p:nvPicPr>
          <p:cNvPr id="27" name="図 26" descr="挿絵 が含まれている画像&#10;&#10;自動的に生成された説明">
            <a:extLst>
              <a:ext uri="{FF2B5EF4-FFF2-40B4-BE49-F238E27FC236}">
                <a16:creationId xmlns:a16="http://schemas.microsoft.com/office/drawing/2014/main" id="{DA618743-0499-1BFB-1459-E2DC3DD657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61046" y="2531807"/>
            <a:ext cx="723655" cy="731133"/>
          </a:xfrm>
          <a:prstGeom prst="rect">
            <a:avLst/>
          </a:prstGeom>
        </p:spPr>
      </p:pic>
      <p:pic>
        <p:nvPicPr>
          <p:cNvPr id="30" name="図 29" descr="抽象, 挿絵 が含まれている画像&#10;&#10;自動的に生成された説明">
            <a:extLst>
              <a:ext uri="{FF2B5EF4-FFF2-40B4-BE49-F238E27FC236}">
                <a16:creationId xmlns:a16="http://schemas.microsoft.com/office/drawing/2014/main" id="{740A310F-7298-DE5B-D765-07CDADE1D3A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185188" y="2036426"/>
            <a:ext cx="477056" cy="543055"/>
          </a:xfrm>
          <a:prstGeom prst="rect">
            <a:avLst/>
          </a:prstGeom>
        </p:spPr>
      </p:pic>
      <p:pic>
        <p:nvPicPr>
          <p:cNvPr id="20" name="図 19">
            <a:extLst>
              <a:ext uri="{FF2B5EF4-FFF2-40B4-BE49-F238E27FC236}">
                <a16:creationId xmlns:a16="http://schemas.microsoft.com/office/drawing/2014/main" id="{1B83758F-CBC0-E85E-C50A-F153C63D49FB}"/>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736302" y="4395129"/>
            <a:ext cx="2926923" cy="663224"/>
          </a:xfrm>
          <a:prstGeom prst="rect">
            <a:avLst/>
          </a:prstGeom>
        </p:spPr>
      </p:pic>
      <p:pic>
        <p:nvPicPr>
          <p:cNvPr id="11" name="図 10">
            <a:extLst>
              <a:ext uri="{FF2B5EF4-FFF2-40B4-BE49-F238E27FC236}">
                <a16:creationId xmlns:a16="http://schemas.microsoft.com/office/drawing/2014/main" id="{E9FCC19C-418A-6C9C-FD66-A3BB33300A41}"/>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4023555" y="4395295"/>
            <a:ext cx="7465041" cy="693370"/>
          </a:xfrm>
          <a:prstGeom prst="rect">
            <a:avLst/>
          </a:prstGeom>
        </p:spPr>
      </p:pic>
      <p:pic>
        <p:nvPicPr>
          <p:cNvPr id="46" name="図 45">
            <a:extLst>
              <a:ext uri="{FF2B5EF4-FFF2-40B4-BE49-F238E27FC236}">
                <a16:creationId xmlns:a16="http://schemas.microsoft.com/office/drawing/2014/main" id="{A8293A85-C35D-FDD4-5F66-39F2E2CE0FDE}"/>
              </a:ext>
            </a:extLst>
          </p:cNvPr>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5872063" y="2451464"/>
            <a:ext cx="1050740" cy="320354"/>
          </a:xfrm>
          <a:prstGeom prst="rect">
            <a:avLst/>
          </a:prstGeom>
        </p:spPr>
      </p:pic>
      <p:sp>
        <p:nvSpPr>
          <p:cNvPr id="47" name="吹き出し: 円形 46">
            <a:extLst>
              <a:ext uri="{FF2B5EF4-FFF2-40B4-BE49-F238E27FC236}">
                <a16:creationId xmlns:a16="http://schemas.microsoft.com/office/drawing/2014/main" id="{3F239A1D-9898-81E1-E8ED-811E040CEEE6}"/>
              </a:ext>
            </a:extLst>
          </p:cNvPr>
          <p:cNvSpPr/>
          <p:nvPr/>
        </p:nvSpPr>
        <p:spPr>
          <a:xfrm>
            <a:off x="6179796" y="3386236"/>
            <a:ext cx="1649536" cy="736000"/>
          </a:xfrm>
          <a:prstGeom prst="wedgeEllipseCallout">
            <a:avLst>
              <a:gd name="adj1" fmla="val -32429"/>
              <a:gd name="adj2" fmla="val -12338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隠れた</a:t>
            </a:r>
            <a:endParaRPr kumimoji="1" lang="en-US" altLang="ja-JP" dirty="0"/>
          </a:p>
          <a:p>
            <a:pPr algn="ctr"/>
            <a:r>
              <a:rPr kumimoji="1" lang="ja-JP" altLang="en-US" dirty="0"/>
              <a:t>変数</a:t>
            </a:r>
          </a:p>
        </p:txBody>
      </p:sp>
      <p:grpSp>
        <p:nvGrpSpPr>
          <p:cNvPr id="8" name="グループ化 7">
            <a:extLst>
              <a:ext uri="{FF2B5EF4-FFF2-40B4-BE49-F238E27FC236}">
                <a16:creationId xmlns:a16="http://schemas.microsoft.com/office/drawing/2014/main" id="{2701E911-A04E-DD23-E846-AAB34B0B6011}"/>
              </a:ext>
            </a:extLst>
          </p:cNvPr>
          <p:cNvGrpSpPr/>
          <p:nvPr/>
        </p:nvGrpSpPr>
        <p:grpSpPr>
          <a:xfrm>
            <a:off x="2626236" y="2014871"/>
            <a:ext cx="1107996" cy="862399"/>
            <a:chOff x="2626236" y="2014871"/>
            <a:chExt cx="1107996" cy="862399"/>
          </a:xfrm>
        </p:grpSpPr>
        <p:pic>
          <p:nvPicPr>
            <p:cNvPr id="15" name="図 14">
              <a:extLst>
                <a:ext uri="{FF2B5EF4-FFF2-40B4-BE49-F238E27FC236}">
                  <a16:creationId xmlns:a16="http://schemas.microsoft.com/office/drawing/2014/main" id="{3B3AD372-2D4D-33EE-0F85-3D81D33EEEA8}"/>
                </a:ext>
              </a:extLst>
            </p:cNvPr>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3138430" y="2582382"/>
              <a:ext cx="173208" cy="150430"/>
            </a:xfrm>
            <a:prstGeom prst="rect">
              <a:avLst/>
            </a:prstGeom>
          </p:spPr>
        </p:pic>
        <p:sp>
          <p:nvSpPr>
            <p:cNvPr id="34" name="吹き出し: 円形 33">
              <a:extLst>
                <a:ext uri="{FF2B5EF4-FFF2-40B4-BE49-F238E27FC236}">
                  <a16:creationId xmlns:a16="http://schemas.microsoft.com/office/drawing/2014/main" id="{F0156FB1-1905-E237-314C-F1C0EA882017}"/>
                </a:ext>
              </a:extLst>
            </p:cNvPr>
            <p:cNvSpPr/>
            <p:nvPr/>
          </p:nvSpPr>
          <p:spPr>
            <a:xfrm>
              <a:off x="2808737" y="2407138"/>
              <a:ext cx="832594" cy="470132"/>
            </a:xfrm>
            <a:prstGeom prst="wedgeEllipseCallout">
              <a:avLst>
                <a:gd name="adj1" fmla="val -46412"/>
                <a:gd name="adj2" fmla="val 47384"/>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63F0236-839F-B753-5703-EF517C131AAE}"/>
                </a:ext>
              </a:extLst>
            </p:cNvPr>
            <p:cNvSpPr txBox="1"/>
            <p:nvPr/>
          </p:nvSpPr>
          <p:spPr>
            <a:xfrm>
              <a:off x="2626236" y="2014871"/>
              <a:ext cx="1107996" cy="369332"/>
            </a:xfrm>
            <a:prstGeom prst="rect">
              <a:avLst/>
            </a:prstGeom>
            <a:noFill/>
          </p:spPr>
          <p:txBody>
            <a:bodyPr wrap="none" rtlCol="0">
              <a:spAutoFit/>
            </a:bodyPr>
            <a:lstStyle/>
            <a:p>
              <a:r>
                <a:rPr kumimoji="1" lang="ja-JP" altLang="en-US" dirty="0"/>
                <a:t>測定選択</a:t>
              </a:r>
            </a:p>
          </p:txBody>
        </p:sp>
      </p:grpSp>
      <p:grpSp>
        <p:nvGrpSpPr>
          <p:cNvPr id="24" name="グループ化 23">
            <a:extLst>
              <a:ext uri="{FF2B5EF4-FFF2-40B4-BE49-F238E27FC236}">
                <a16:creationId xmlns:a16="http://schemas.microsoft.com/office/drawing/2014/main" id="{2AF49963-2723-A162-6BB3-BBB0EE65A282}"/>
              </a:ext>
            </a:extLst>
          </p:cNvPr>
          <p:cNvGrpSpPr/>
          <p:nvPr/>
        </p:nvGrpSpPr>
        <p:grpSpPr>
          <a:xfrm>
            <a:off x="8275669" y="1566532"/>
            <a:ext cx="1107996" cy="824200"/>
            <a:chOff x="8275669" y="1566532"/>
            <a:chExt cx="1107996" cy="824200"/>
          </a:xfrm>
        </p:grpSpPr>
        <p:pic>
          <p:nvPicPr>
            <p:cNvPr id="19" name="図 18">
              <a:extLst>
                <a:ext uri="{FF2B5EF4-FFF2-40B4-BE49-F238E27FC236}">
                  <a16:creationId xmlns:a16="http://schemas.microsoft.com/office/drawing/2014/main" id="{5A9F4759-95D2-6508-01E4-38656D955C76}"/>
                </a:ext>
              </a:extLst>
            </p:cNvPr>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8759231" y="2118828"/>
              <a:ext cx="160835" cy="214614"/>
            </a:xfrm>
            <a:prstGeom prst="rect">
              <a:avLst/>
            </a:prstGeom>
          </p:spPr>
        </p:pic>
        <p:grpSp>
          <p:nvGrpSpPr>
            <p:cNvPr id="22" name="グループ化 21">
              <a:extLst>
                <a:ext uri="{FF2B5EF4-FFF2-40B4-BE49-F238E27FC236}">
                  <a16:creationId xmlns:a16="http://schemas.microsoft.com/office/drawing/2014/main" id="{ACCE1189-CBE4-F78A-33A8-101C8CC6946F}"/>
                </a:ext>
              </a:extLst>
            </p:cNvPr>
            <p:cNvGrpSpPr/>
            <p:nvPr/>
          </p:nvGrpSpPr>
          <p:grpSpPr>
            <a:xfrm>
              <a:off x="8275669" y="1566532"/>
              <a:ext cx="1107996" cy="824200"/>
              <a:chOff x="8275669" y="1566532"/>
              <a:chExt cx="1107996" cy="824200"/>
            </a:xfrm>
          </p:grpSpPr>
          <p:sp>
            <p:nvSpPr>
              <p:cNvPr id="36" name="吹き出し: 円形 35">
                <a:extLst>
                  <a:ext uri="{FF2B5EF4-FFF2-40B4-BE49-F238E27FC236}">
                    <a16:creationId xmlns:a16="http://schemas.microsoft.com/office/drawing/2014/main" id="{23AEB545-4BF2-09B9-9F47-2DBC1AE30FFC}"/>
                  </a:ext>
                </a:extLst>
              </p:cNvPr>
              <p:cNvSpPr/>
              <p:nvPr/>
            </p:nvSpPr>
            <p:spPr>
              <a:xfrm>
                <a:off x="8548119" y="1994309"/>
                <a:ext cx="553333" cy="396423"/>
              </a:xfrm>
              <a:prstGeom prst="wedgeEllipseCallout">
                <a:avLst>
                  <a:gd name="adj1" fmla="val 75687"/>
                  <a:gd name="adj2" fmla="val 25851"/>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2142823-9245-71A8-9011-6DAA0ACCB098}"/>
                  </a:ext>
                </a:extLst>
              </p:cNvPr>
              <p:cNvSpPr txBox="1"/>
              <p:nvPr/>
            </p:nvSpPr>
            <p:spPr>
              <a:xfrm>
                <a:off x="8275669" y="1566532"/>
                <a:ext cx="1107996" cy="369332"/>
              </a:xfrm>
              <a:prstGeom prst="rect">
                <a:avLst/>
              </a:prstGeom>
              <a:noFill/>
            </p:spPr>
            <p:txBody>
              <a:bodyPr wrap="none" rtlCol="0">
                <a:spAutoFit/>
              </a:bodyPr>
              <a:lstStyle/>
              <a:p>
                <a:r>
                  <a:rPr kumimoji="1" lang="ja-JP" altLang="en-US" dirty="0"/>
                  <a:t>測定選択</a:t>
                </a:r>
              </a:p>
            </p:txBody>
          </p:sp>
        </p:grpSp>
      </p:grpSp>
      <p:grpSp>
        <p:nvGrpSpPr>
          <p:cNvPr id="13" name="グループ化 12">
            <a:extLst>
              <a:ext uri="{FF2B5EF4-FFF2-40B4-BE49-F238E27FC236}">
                <a16:creationId xmlns:a16="http://schemas.microsoft.com/office/drawing/2014/main" id="{B0913BC1-AC60-739C-0068-3B788422CD4F}"/>
              </a:ext>
            </a:extLst>
          </p:cNvPr>
          <p:cNvGrpSpPr/>
          <p:nvPr/>
        </p:nvGrpSpPr>
        <p:grpSpPr>
          <a:xfrm>
            <a:off x="2746738" y="3187997"/>
            <a:ext cx="1107996" cy="550968"/>
            <a:chOff x="2746738" y="3187997"/>
            <a:chExt cx="1107996" cy="550968"/>
          </a:xfrm>
        </p:grpSpPr>
        <p:pic>
          <p:nvPicPr>
            <p:cNvPr id="17" name="図 16">
              <a:extLst>
                <a:ext uri="{FF2B5EF4-FFF2-40B4-BE49-F238E27FC236}">
                  <a16:creationId xmlns:a16="http://schemas.microsoft.com/office/drawing/2014/main" id="{8C2044DD-5A3C-EDEA-5128-B278626BA893}"/>
                </a:ext>
              </a:extLst>
            </p:cNvPr>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3351899" y="3588535"/>
              <a:ext cx="158773" cy="150430"/>
            </a:xfrm>
            <a:prstGeom prst="rect">
              <a:avLst/>
            </a:prstGeom>
          </p:spPr>
        </p:pic>
        <p:sp>
          <p:nvSpPr>
            <p:cNvPr id="10" name="テキスト ボックス 9">
              <a:extLst>
                <a:ext uri="{FF2B5EF4-FFF2-40B4-BE49-F238E27FC236}">
                  <a16:creationId xmlns:a16="http://schemas.microsoft.com/office/drawing/2014/main" id="{8D0ACA34-C689-52E8-0983-FB945452006C}"/>
                </a:ext>
              </a:extLst>
            </p:cNvPr>
            <p:cNvSpPr txBox="1"/>
            <p:nvPr/>
          </p:nvSpPr>
          <p:spPr>
            <a:xfrm>
              <a:off x="2746738" y="3187997"/>
              <a:ext cx="1107996" cy="369332"/>
            </a:xfrm>
            <a:prstGeom prst="rect">
              <a:avLst/>
            </a:prstGeom>
            <a:noFill/>
          </p:spPr>
          <p:txBody>
            <a:bodyPr wrap="none" rtlCol="0">
              <a:spAutoFit/>
            </a:bodyPr>
            <a:lstStyle/>
            <a:p>
              <a:r>
                <a:rPr kumimoji="1" lang="ja-JP" altLang="en-US" dirty="0"/>
                <a:t>測定結果</a:t>
              </a:r>
            </a:p>
          </p:txBody>
        </p:sp>
      </p:grpSp>
      <p:grpSp>
        <p:nvGrpSpPr>
          <p:cNvPr id="23" name="グループ化 22">
            <a:extLst>
              <a:ext uri="{FF2B5EF4-FFF2-40B4-BE49-F238E27FC236}">
                <a16:creationId xmlns:a16="http://schemas.microsoft.com/office/drawing/2014/main" id="{4F9BE428-C861-FDB5-7AD9-2BFF53044DD0}"/>
              </a:ext>
            </a:extLst>
          </p:cNvPr>
          <p:cNvGrpSpPr/>
          <p:nvPr/>
        </p:nvGrpSpPr>
        <p:grpSpPr>
          <a:xfrm>
            <a:off x="8194482" y="2494594"/>
            <a:ext cx="1665875" cy="821258"/>
            <a:chOff x="8194482" y="2494594"/>
            <a:chExt cx="1665875" cy="821258"/>
          </a:xfrm>
        </p:grpSpPr>
        <p:sp>
          <p:nvSpPr>
            <p:cNvPr id="9" name="矢印: 左カーブ 8">
              <a:extLst>
                <a:ext uri="{FF2B5EF4-FFF2-40B4-BE49-F238E27FC236}">
                  <a16:creationId xmlns:a16="http://schemas.microsoft.com/office/drawing/2014/main" id="{D6AC8577-B276-E4B9-0576-1516A4C78E29}"/>
                </a:ext>
              </a:extLst>
            </p:cNvPr>
            <p:cNvSpPr/>
            <p:nvPr/>
          </p:nvSpPr>
          <p:spPr>
            <a:xfrm flipH="1">
              <a:off x="8194482" y="2494594"/>
              <a:ext cx="477055" cy="7521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1" name="図 20">
              <a:extLst>
                <a:ext uri="{FF2B5EF4-FFF2-40B4-BE49-F238E27FC236}">
                  <a16:creationId xmlns:a16="http://schemas.microsoft.com/office/drawing/2014/main" id="{E3F154AF-2485-2B51-DF3E-96872B9C831D}"/>
                </a:ext>
              </a:extLst>
            </p:cNvPr>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9146204" y="3081181"/>
              <a:ext cx="127843" cy="234671"/>
            </a:xfrm>
            <a:prstGeom prst="rect">
              <a:avLst/>
            </a:prstGeom>
          </p:spPr>
        </p:pic>
        <p:sp>
          <p:nvSpPr>
            <p:cNvPr id="18" name="テキスト ボックス 17">
              <a:extLst>
                <a:ext uri="{FF2B5EF4-FFF2-40B4-BE49-F238E27FC236}">
                  <a16:creationId xmlns:a16="http://schemas.microsoft.com/office/drawing/2014/main" id="{D733DFEC-4CA4-B284-75CC-E4E6E34027BB}"/>
                </a:ext>
              </a:extLst>
            </p:cNvPr>
            <p:cNvSpPr txBox="1"/>
            <p:nvPr/>
          </p:nvSpPr>
          <p:spPr>
            <a:xfrm>
              <a:off x="8752361" y="2707760"/>
              <a:ext cx="1107996" cy="369332"/>
            </a:xfrm>
            <a:prstGeom prst="rect">
              <a:avLst/>
            </a:prstGeom>
            <a:noFill/>
          </p:spPr>
          <p:txBody>
            <a:bodyPr wrap="none" rtlCol="0">
              <a:spAutoFit/>
            </a:bodyPr>
            <a:lstStyle/>
            <a:p>
              <a:r>
                <a:rPr kumimoji="1" lang="ja-JP" altLang="en-US" dirty="0"/>
                <a:t>測定結果</a:t>
              </a:r>
            </a:p>
          </p:txBody>
        </p:sp>
      </p:grpSp>
      <p:sp>
        <p:nvSpPr>
          <p:cNvPr id="14" name="吹き出し: 角を丸めた四角形 13">
            <a:extLst>
              <a:ext uri="{FF2B5EF4-FFF2-40B4-BE49-F238E27FC236}">
                <a16:creationId xmlns:a16="http://schemas.microsoft.com/office/drawing/2014/main" id="{A92543BB-442D-F6E8-C7DF-B56A2059DC00}"/>
              </a:ext>
            </a:extLst>
          </p:cNvPr>
          <p:cNvSpPr/>
          <p:nvPr/>
        </p:nvSpPr>
        <p:spPr>
          <a:xfrm>
            <a:off x="701717" y="3060776"/>
            <a:ext cx="1702005" cy="757744"/>
          </a:xfrm>
          <a:prstGeom prst="wedgeRoundRectCallout">
            <a:avLst>
              <a:gd name="adj1" fmla="val 18266"/>
              <a:gd name="adj2" fmla="val 100432"/>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a:t>経験分布</a:t>
            </a:r>
            <a:endParaRPr kumimoji="1" lang="en-US" altLang="ja-JP" dirty="0"/>
          </a:p>
          <a:p>
            <a:pPr algn="ctr"/>
            <a:r>
              <a:rPr kumimoji="1" lang="ja-JP" altLang="en-US" dirty="0"/>
              <a:t>（測定可能）</a:t>
            </a:r>
          </a:p>
        </p:txBody>
      </p:sp>
      <p:sp>
        <p:nvSpPr>
          <p:cNvPr id="16" name="吹き出し: 角を丸めた四角形 15">
            <a:extLst>
              <a:ext uri="{FF2B5EF4-FFF2-40B4-BE49-F238E27FC236}">
                <a16:creationId xmlns:a16="http://schemas.microsoft.com/office/drawing/2014/main" id="{E97659AF-65FD-A4AF-ACFA-05943D30F920}"/>
              </a:ext>
            </a:extLst>
          </p:cNvPr>
          <p:cNvSpPr/>
          <p:nvPr/>
        </p:nvSpPr>
        <p:spPr>
          <a:xfrm>
            <a:off x="7580881" y="133109"/>
            <a:ext cx="1268500" cy="659757"/>
          </a:xfrm>
          <a:prstGeom prst="wedgeRoundRectCallout">
            <a:avLst>
              <a:gd name="adj1" fmla="val -37714"/>
              <a:gd name="adj2" fmla="val 78290"/>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sz="3200" dirty="0"/>
              <a:t>LHV</a:t>
            </a:r>
            <a:endParaRPr kumimoji="1" lang="ja-JP" altLang="en-US" sz="3200" dirty="0"/>
          </a:p>
        </p:txBody>
      </p:sp>
    </p:spTree>
    <p:extLst>
      <p:ext uri="{BB962C8B-B14F-4D97-AF65-F5344CB8AC3E}">
        <p14:creationId xmlns:p14="http://schemas.microsoft.com/office/powerpoint/2010/main" val="166647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5F271-AC60-4E81-E4A5-81556AFD7432}"/>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F53604E-9FB7-9028-3942-BAFC2DE61498}"/>
              </a:ext>
            </a:extLst>
          </p:cNvPr>
          <p:cNvSpPr txBox="1"/>
          <p:nvPr/>
        </p:nvSpPr>
        <p:spPr>
          <a:xfrm>
            <a:off x="607671" y="746567"/>
            <a:ext cx="5211683" cy="523220"/>
          </a:xfrm>
          <a:prstGeom prst="rect">
            <a:avLst/>
          </a:prstGeom>
          <a:noFill/>
        </p:spPr>
        <p:txBody>
          <a:bodyPr wrap="none" rtlCol="0">
            <a:spAutoFit/>
          </a:bodyPr>
          <a:lstStyle/>
          <a:p>
            <a:r>
              <a:rPr kumimoji="1" lang="ja-JP" altLang="en-US" sz="2800" dirty="0"/>
              <a:t>量子もつれで</a:t>
            </a:r>
            <a:r>
              <a:rPr kumimoji="1" lang="en-US" altLang="ja-JP" sz="2800" dirty="0"/>
              <a:t>CHSH</a:t>
            </a:r>
            <a:r>
              <a:rPr kumimoji="1" lang="ja-JP" altLang="en-US" sz="2800" dirty="0"/>
              <a:t>不等式を破る</a:t>
            </a:r>
          </a:p>
        </p:txBody>
      </p:sp>
      <p:pic>
        <p:nvPicPr>
          <p:cNvPr id="6" name="図 5">
            <a:extLst>
              <a:ext uri="{FF2B5EF4-FFF2-40B4-BE49-F238E27FC236}">
                <a16:creationId xmlns:a16="http://schemas.microsoft.com/office/drawing/2014/main" id="{2969887B-72C4-7B5D-4A5E-A1C17DC2AB18}"/>
              </a:ext>
            </a:extLst>
          </p:cNvPr>
          <p:cNvPicPr>
            <a:picLocks noChangeAspect="1"/>
          </p:cNvPicPr>
          <p:nvPr>
            <p:custDataLst>
              <p:tags r:id="rId1"/>
            </p:custDataLst>
          </p:nvPr>
        </p:nvPicPr>
        <p:blipFill>
          <a:blip r:embed="rId13"/>
          <a:stretch>
            <a:fillRect/>
          </a:stretch>
        </p:blipFill>
        <p:spPr>
          <a:xfrm>
            <a:off x="2950902" y="2646059"/>
            <a:ext cx="6505615" cy="427019"/>
          </a:xfrm>
          <a:prstGeom prst="rect">
            <a:avLst/>
          </a:prstGeom>
        </p:spPr>
      </p:pic>
      <p:pic>
        <p:nvPicPr>
          <p:cNvPr id="8" name="図 7">
            <a:extLst>
              <a:ext uri="{FF2B5EF4-FFF2-40B4-BE49-F238E27FC236}">
                <a16:creationId xmlns:a16="http://schemas.microsoft.com/office/drawing/2014/main" id="{E83E9AF7-C883-1013-90BE-F2175C50217F}"/>
              </a:ext>
            </a:extLst>
          </p:cNvPr>
          <p:cNvPicPr>
            <a:picLocks noChangeAspect="1"/>
          </p:cNvPicPr>
          <p:nvPr>
            <p:custDataLst>
              <p:tags r:id="rId2"/>
            </p:custDataLst>
          </p:nvPr>
        </p:nvPicPr>
        <p:blipFill>
          <a:blip r:embed="rId14"/>
          <a:stretch>
            <a:fillRect/>
          </a:stretch>
        </p:blipFill>
        <p:spPr>
          <a:xfrm>
            <a:off x="1012144" y="1714299"/>
            <a:ext cx="3797138" cy="583015"/>
          </a:xfrm>
          <a:prstGeom prst="rect">
            <a:avLst/>
          </a:prstGeom>
        </p:spPr>
      </p:pic>
      <p:sp>
        <p:nvSpPr>
          <p:cNvPr id="9" name="テキスト ボックス 8">
            <a:extLst>
              <a:ext uri="{FF2B5EF4-FFF2-40B4-BE49-F238E27FC236}">
                <a16:creationId xmlns:a16="http://schemas.microsoft.com/office/drawing/2014/main" id="{0A2292A5-468A-F819-2376-60A15E3ACD67}"/>
              </a:ext>
            </a:extLst>
          </p:cNvPr>
          <p:cNvSpPr txBox="1"/>
          <p:nvPr/>
        </p:nvSpPr>
        <p:spPr>
          <a:xfrm>
            <a:off x="4826642" y="1684116"/>
            <a:ext cx="2877711" cy="523220"/>
          </a:xfrm>
          <a:prstGeom prst="rect">
            <a:avLst/>
          </a:prstGeom>
          <a:noFill/>
        </p:spPr>
        <p:txBody>
          <a:bodyPr wrap="none" rtlCol="0">
            <a:spAutoFit/>
          </a:bodyPr>
          <a:lstStyle/>
          <a:p>
            <a:r>
              <a:rPr kumimoji="1" lang="ja-JP" altLang="en-US" sz="2800" dirty="0"/>
              <a:t>（</a:t>
            </a:r>
            <a:r>
              <a:rPr kumimoji="1" lang="en-US" altLang="ja-JP" sz="2800" dirty="0"/>
              <a:t>Singlet</a:t>
            </a:r>
            <a:r>
              <a:rPr kumimoji="1" lang="ja-JP" altLang="en-US" sz="2800" dirty="0"/>
              <a:t>状態）</a:t>
            </a:r>
          </a:p>
        </p:txBody>
      </p:sp>
      <p:sp>
        <p:nvSpPr>
          <p:cNvPr id="10" name="矢印: ストライプ 9">
            <a:extLst>
              <a:ext uri="{FF2B5EF4-FFF2-40B4-BE49-F238E27FC236}">
                <a16:creationId xmlns:a16="http://schemas.microsoft.com/office/drawing/2014/main" id="{759D8CA2-0EB7-B003-D32B-EDA478A60A3B}"/>
              </a:ext>
            </a:extLst>
          </p:cNvPr>
          <p:cNvSpPr/>
          <p:nvPr/>
        </p:nvSpPr>
        <p:spPr>
          <a:xfrm>
            <a:off x="2013995" y="2598516"/>
            <a:ext cx="428264" cy="45720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BD4D9E1C-7700-E6A4-8344-5BD1EFD66FFE}"/>
              </a:ext>
            </a:extLst>
          </p:cNvPr>
          <p:cNvPicPr>
            <a:picLocks noChangeAspect="1"/>
          </p:cNvPicPr>
          <p:nvPr>
            <p:custDataLst>
              <p:tags r:id="rId3"/>
            </p:custDataLst>
          </p:nvPr>
        </p:nvPicPr>
        <p:blipFill>
          <a:blip r:embed="rId15"/>
          <a:stretch>
            <a:fillRect/>
          </a:stretch>
        </p:blipFill>
        <p:spPr>
          <a:xfrm>
            <a:off x="3338653" y="3486682"/>
            <a:ext cx="3746829" cy="309509"/>
          </a:xfrm>
          <a:prstGeom prst="rect">
            <a:avLst/>
          </a:prstGeom>
        </p:spPr>
      </p:pic>
      <p:pic>
        <p:nvPicPr>
          <p:cNvPr id="14" name="図 13">
            <a:extLst>
              <a:ext uri="{FF2B5EF4-FFF2-40B4-BE49-F238E27FC236}">
                <a16:creationId xmlns:a16="http://schemas.microsoft.com/office/drawing/2014/main" id="{3FFA2B25-EF89-26F3-3891-1A3A81B3A966}"/>
              </a:ext>
            </a:extLst>
          </p:cNvPr>
          <p:cNvPicPr>
            <a:picLocks noChangeAspect="1"/>
          </p:cNvPicPr>
          <p:nvPr>
            <p:custDataLst>
              <p:tags r:id="rId4"/>
            </p:custDataLst>
          </p:nvPr>
        </p:nvPicPr>
        <p:blipFill>
          <a:blip r:embed="rId16"/>
          <a:stretch>
            <a:fillRect/>
          </a:stretch>
        </p:blipFill>
        <p:spPr>
          <a:xfrm>
            <a:off x="7586562" y="3486682"/>
            <a:ext cx="3669818" cy="332882"/>
          </a:xfrm>
          <a:prstGeom prst="rect">
            <a:avLst/>
          </a:prstGeom>
        </p:spPr>
      </p:pic>
      <p:cxnSp>
        <p:nvCxnSpPr>
          <p:cNvPr id="4" name="直線矢印コネクタ 3">
            <a:extLst>
              <a:ext uri="{FF2B5EF4-FFF2-40B4-BE49-F238E27FC236}">
                <a16:creationId xmlns:a16="http://schemas.microsoft.com/office/drawing/2014/main" id="{821C753F-C4AF-C723-2604-2A93CBC16053}"/>
              </a:ext>
            </a:extLst>
          </p:cNvPr>
          <p:cNvCxnSpPr/>
          <p:nvPr/>
        </p:nvCxnSpPr>
        <p:spPr>
          <a:xfrm flipV="1">
            <a:off x="2444543" y="4017405"/>
            <a:ext cx="0" cy="2045369"/>
          </a:xfrm>
          <a:prstGeom prst="straightConnector1">
            <a:avLst/>
          </a:prstGeom>
          <a:ln>
            <a:solidFill>
              <a:srgbClr val="585753"/>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F2EF6124-36A1-E41F-5D97-0058C880A624}"/>
              </a:ext>
            </a:extLst>
          </p:cNvPr>
          <p:cNvCxnSpPr>
            <a:cxnSpLocks/>
          </p:cNvCxnSpPr>
          <p:nvPr/>
        </p:nvCxnSpPr>
        <p:spPr>
          <a:xfrm>
            <a:off x="2006634" y="5607504"/>
            <a:ext cx="2501705" cy="0"/>
          </a:xfrm>
          <a:prstGeom prst="straightConnector1">
            <a:avLst/>
          </a:prstGeom>
          <a:ln>
            <a:solidFill>
              <a:srgbClr val="585753"/>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F1A33706-CA51-43C9-D925-3E4D2404263F}"/>
              </a:ext>
            </a:extLst>
          </p:cNvPr>
          <p:cNvCxnSpPr>
            <a:cxnSpLocks/>
          </p:cNvCxnSpPr>
          <p:nvPr/>
        </p:nvCxnSpPr>
        <p:spPr>
          <a:xfrm>
            <a:off x="2413322" y="5613722"/>
            <a:ext cx="1539433" cy="0"/>
          </a:xfrm>
          <a:prstGeom prst="straightConnector1">
            <a:avLst/>
          </a:prstGeom>
          <a:ln w="44450">
            <a:tailEnd type="stealth" w="lg" len="lg"/>
          </a:ln>
        </p:spPr>
        <p:style>
          <a:lnRef idx="1">
            <a:schemeClr val="accent1"/>
          </a:lnRef>
          <a:fillRef idx="0">
            <a:schemeClr val="accent1"/>
          </a:fillRef>
          <a:effectRef idx="0">
            <a:schemeClr val="accent1"/>
          </a:effectRef>
          <a:fontRef idx="minor">
            <a:schemeClr val="tx1"/>
          </a:fontRef>
        </p:style>
      </p:cxnSp>
      <p:sp>
        <p:nvSpPr>
          <p:cNvPr id="18" name="楕円 17">
            <a:extLst>
              <a:ext uri="{FF2B5EF4-FFF2-40B4-BE49-F238E27FC236}">
                <a16:creationId xmlns:a16="http://schemas.microsoft.com/office/drawing/2014/main" id="{DB40DB91-1C2F-F406-4FB1-7BBF8634CB44}"/>
              </a:ext>
            </a:extLst>
          </p:cNvPr>
          <p:cNvSpPr/>
          <p:nvPr/>
        </p:nvSpPr>
        <p:spPr>
          <a:xfrm>
            <a:off x="954913" y="4265271"/>
            <a:ext cx="3026779" cy="3026779"/>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38FFEE71-49AE-706C-7858-E5F4C5E9DFDD}"/>
              </a:ext>
            </a:extLst>
          </p:cNvPr>
          <p:cNvCxnSpPr>
            <a:cxnSpLocks/>
            <a:endCxn id="18" idx="0"/>
          </p:cNvCxnSpPr>
          <p:nvPr/>
        </p:nvCxnSpPr>
        <p:spPr>
          <a:xfrm flipV="1">
            <a:off x="2438400" y="4265271"/>
            <a:ext cx="29903" cy="1361954"/>
          </a:xfrm>
          <a:prstGeom prst="straightConnector1">
            <a:avLst/>
          </a:prstGeom>
          <a:ln w="44450">
            <a:tailEnd type="stealth" w="lg" len="lg"/>
          </a:ln>
        </p:spPr>
        <p:style>
          <a:lnRef idx="1">
            <a:schemeClr val="accent1"/>
          </a:lnRef>
          <a:fillRef idx="0">
            <a:schemeClr val="accent1"/>
          </a:fillRef>
          <a:effectRef idx="0">
            <a:schemeClr val="accent1"/>
          </a:effectRef>
          <a:fontRef idx="minor">
            <a:schemeClr val="tx1"/>
          </a:fontRef>
        </p:style>
      </p:cxnSp>
      <p:grpSp>
        <p:nvGrpSpPr>
          <p:cNvPr id="30" name="グループ化 29">
            <a:extLst>
              <a:ext uri="{FF2B5EF4-FFF2-40B4-BE49-F238E27FC236}">
                <a16:creationId xmlns:a16="http://schemas.microsoft.com/office/drawing/2014/main" id="{982999B5-7419-570E-2997-D91F1964E30E}"/>
              </a:ext>
            </a:extLst>
          </p:cNvPr>
          <p:cNvGrpSpPr/>
          <p:nvPr/>
        </p:nvGrpSpPr>
        <p:grpSpPr>
          <a:xfrm rot="19060795">
            <a:off x="1441476" y="4292778"/>
            <a:ext cx="1925781" cy="1167990"/>
            <a:chOff x="5605675" y="5039542"/>
            <a:chExt cx="2058695" cy="1154843"/>
          </a:xfrm>
        </p:grpSpPr>
        <p:cxnSp>
          <p:nvCxnSpPr>
            <p:cNvPr id="28" name="直線矢印コネクタ 27">
              <a:extLst>
                <a:ext uri="{FF2B5EF4-FFF2-40B4-BE49-F238E27FC236}">
                  <a16:creationId xmlns:a16="http://schemas.microsoft.com/office/drawing/2014/main" id="{25086203-C6B8-4ECE-DE5C-5A0FB43D46B2}"/>
                </a:ext>
              </a:extLst>
            </p:cNvPr>
            <p:cNvCxnSpPr>
              <a:cxnSpLocks/>
            </p:cNvCxnSpPr>
            <p:nvPr/>
          </p:nvCxnSpPr>
          <p:spPr>
            <a:xfrm>
              <a:off x="6124937" y="6194385"/>
              <a:ext cx="1539433" cy="0"/>
            </a:xfrm>
            <a:prstGeom prst="straightConnector1">
              <a:avLst/>
            </a:prstGeom>
            <a:ln w="444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E81C5D61-6A81-C385-B795-3F31DF79EEB1}"/>
                </a:ext>
              </a:extLst>
            </p:cNvPr>
            <p:cNvCxnSpPr>
              <a:cxnSpLocks/>
            </p:cNvCxnSpPr>
            <p:nvPr/>
          </p:nvCxnSpPr>
          <p:spPr>
            <a:xfrm rot="2539205" flipH="1" flipV="1">
              <a:off x="5605675" y="5039542"/>
              <a:ext cx="996173" cy="960179"/>
            </a:xfrm>
            <a:prstGeom prst="straightConnector1">
              <a:avLst/>
            </a:prstGeom>
            <a:ln w="444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35" name="図 34">
            <a:extLst>
              <a:ext uri="{FF2B5EF4-FFF2-40B4-BE49-F238E27FC236}">
                <a16:creationId xmlns:a16="http://schemas.microsoft.com/office/drawing/2014/main" id="{9EF454B9-6EF1-5603-4DAB-CDCB5F9CB8AA}"/>
              </a:ext>
            </a:extLst>
          </p:cNvPr>
          <p:cNvPicPr>
            <a:picLocks noChangeAspect="1"/>
          </p:cNvPicPr>
          <p:nvPr>
            <p:custDataLst>
              <p:tags r:id="rId5"/>
            </p:custDataLst>
          </p:nvPr>
        </p:nvPicPr>
        <p:blipFill>
          <a:blip r:embed="rId17"/>
          <a:stretch>
            <a:fillRect/>
          </a:stretch>
        </p:blipFill>
        <p:spPr>
          <a:xfrm>
            <a:off x="3629950" y="4366830"/>
            <a:ext cx="583936" cy="262385"/>
          </a:xfrm>
          <a:prstGeom prst="rect">
            <a:avLst/>
          </a:prstGeom>
        </p:spPr>
      </p:pic>
      <p:pic>
        <p:nvPicPr>
          <p:cNvPr id="39" name="図 38">
            <a:extLst>
              <a:ext uri="{FF2B5EF4-FFF2-40B4-BE49-F238E27FC236}">
                <a16:creationId xmlns:a16="http://schemas.microsoft.com/office/drawing/2014/main" id="{222AAAE8-A061-120F-52A3-35993E8509BF}"/>
              </a:ext>
            </a:extLst>
          </p:cNvPr>
          <p:cNvPicPr>
            <a:picLocks noChangeAspect="1"/>
          </p:cNvPicPr>
          <p:nvPr>
            <p:custDataLst>
              <p:tags r:id="rId6"/>
            </p:custDataLst>
          </p:nvPr>
        </p:nvPicPr>
        <p:blipFill>
          <a:blip r:embed="rId18"/>
          <a:stretch>
            <a:fillRect/>
          </a:stretch>
        </p:blipFill>
        <p:spPr>
          <a:xfrm>
            <a:off x="825019" y="4264587"/>
            <a:ext cx="571074" cy="257240"/>
          </a:xfrm>
          <a:prstGeom prst="rect">
            <a:avLst/>
          </a:prstGeom>
        </p:spPr>
      </p:pic>
      <p:pic>
        <p:nvPicPr>
          <p:cNvPr id="42" name="図 41">
            <a:extLst>
              <a:ext uri="{FF2B5EF4-FFF2-40B4-BE49-F238E27FC236}">
                <a16:creationId xmlns:a16="http://schemas.microsoft.com/office/drawing/2014/main" id="{F86D5760-C957-76F3-699C-E90FB77E100B}"/>
              </a:ext>
            </a:extLst>
          </p:cNvPr>
          <p:cNvPicPr>
            <a:picLocks noChangeAspect="1"/>
          </p:cNvPicPr>
          <p:nvPr>
            <p:custDataLst>
              <p:tags r:id="rId7"/>
            </p:custDataLst>
          </p:nvPr>
        </p:nvPicPr>
        <p:blipFill>
          <a:blip r:embed="rId19"/>
          <a:stretch>
            <a:fillRect/>
          </a:stretch>
        </p:blipFill>
        <p:spPr>
          <a:xfrm>
            <a:off x="4135379" y="5966066"/>
            <a:ext cx="434737" cy="257240"/>
          </a:xfrm>
          <a:prstGeom prst="rect">
            <a:avLst/>
          </a:prstGeom>
        </p:spPr>
      </p:pic>
      <p:pic>
        <p:nvPicPr>
          <p:cNvPr id="45" name="図 44">
            <a:extLst>
              <a:ext uri="{FF2B5EF4-FFF2-40B4-BE49-F238E27FC236}">
                <a16:creationId xmlns:a16="http://schemas.microsoft.com/office/drawing/2014/main" id="{5B47CF24-1A1B-4305-B673-C42B9B229EF6}"/>
              </a:ext>
            </a:extLst>
          </p:cNvPr>
          <p:cNvPicPr>
            <a:picLocks noChangeAspect="1"/>
          </p:cNvPicPr>
          <p:nvPr>
            <p:custDataLst>
              <p:tags r:id="rId8"/>
            </p:custDataLst>
          </p:nvPr>
        </p:nvPicPr>
        <p:blipFill>
          <a:blip r:embed="rId20"/>
          <a:stretch>
            <a:fillRect/>
          </a:stretch>
        </p:blipFill>
        <p:spPr>
          <a:xfrm>
            <a:off x="2140676" y="3647272"/>
            <a:ext cx="447599" cy="262385"/>
          </a:xfrm>
          <a:prstGeom prst="rect">
            <a:avLst/>
          </a:prstGeom>
        </p:spPr>
      </p:pic>
      <p:pic>
        <p:nvPicPr>
          <p:cNvPr id="50" name="図 49">
            <a:extLst>
              <a:ext uri="{FF2B5EF4-FFF2-40B4-BE49-F238E27FC236}">
                <a16:creationId xmlns:a16="http://schemas.microsoft.com/office/drawing/2014/main" id="{3EA59258-C3E7-0CB4-FB58-466AEC277A91}"/>
              </a:ext>
            </a:extLst>
          </p:cNvPr>
          <p:cNvPicPr>
            <a:picLocks noChangeAspect="1"/>
          </p:cNvPicPr>
          <p:nvPr>
            <p:custDataLst>
              <p:tags r:id="rId9"/>
            </p:custDataLst>
          </p:nvPr>
        </p:nvPicPr>
        <p:blipFill>
          <a:blip r:embed="rId21"/>
          <a:stretch>
            <a:fillRect/>
          </a:stretch>
        </p:blipFill>
        <p:spPr>
          <a:xfrm>
            <a:off x="4838218" y="4124802"/>
            <a:ext cx="5830388" cy="764275"/>
          </a:xfrm>
          <a:prstGeom prst="rect">
            <a:avLst/>
          </a:prstGeom>
        </p:spPr>
      </p:pic>
      <p:pic>
        <p:nvPicPr>
          <p:cNvPr id="53" name="図 52">
            <a:extLst>
              <a:ext uri="{FF2B5EF4-FFF2-40B4-BE49-F238E27FC236}">
                <a16:creationId xmlns:a16="http://schemas.microsoft.com/office/drawing/2014/main" id="{F2195782-6580-6C4F-4818-D21221DD3C9D}"/>
              </a:ext>
            </a:extLst>
          </p:cNvPr>
          <p:cNvPicPr>
            <a:picLocks noChangeAspect="1"/>
          </p:cNvPicPr>
          <p:nvPr>
            <p:custDataLst>
              <p:tags r:id="rId10"/>
            </p:custDataLst>
          </p:nvPr>
        </p:nvPicPr>
        <p:blipFill>
          <a:blip r:embed="rId22"/>
          <a:stretch>
            <a:fillRect/>
          </a:stretch>
        </p:blipFill>
        <p:spPr>
          <a:xfrm>
            <a:off x="4834361" y="4844362"/>
            <a:ext cx="3642979" cy="764275"/>
          </a:xfrm>
          <a:prstGeom prst="rect">
            <a:avLst/>
          </a:prstGeom>
        </p:spPr>
      </p:pic>
      <p:sp>
        <p:nvSpPr>
          <p:cNvPr id="54" name="矢印: ストライプ 53">
            <a:extLst>
              <a:ext uri="{FF2B5EF4-FFF2-40B4-BE49-F238E27FC236}">
                <a16:creationId xmlns:a16="http://schemas.microsoft.com/office/drawing/2014/main" id="{37EA1904-A477-B8CD-BE52-A110028781AC}"/>
              </a:ext>
            </a:extLst>
          </p:cNvPr>
          <p:cNvSpPr/>
          <p:nvPr/>
        </p:nvSpPr>
        <p:spPr>
          <a:xfrm>
            <a:off x="5187387" y="6003402"/>
            <a:ext cx="428264" cy="45720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図 56">
            <a:extLst>
              <a:ext uri="{FF2B5EF4-FFF2-40B4-BE49-F238E27FC236}">
                <a16:creationId xmlns:a16="http://schemas.microsoft.com/office/drawing/2014/main" id="{2876C31C-E6D4-1754-CCE3-C2E438AC835B}"/>
              </a:ext>
            </a:extLst>
          </p:cNvPr>
          <p:cNvPicPr>
            <a:picLocks noChangeAspect="1"/>
          </p:cNvPicPr>
          <p:nvPr>
            <p:custDataLst>
              <p:tags r:id="rId11"/>
            </p:custDataLst>
          </p:nvPr>
        </p:nvPicPr>
        <p:blipFill>
          <a:blip r:embed="rId23"/>
          <a:stretch>
            <a:fillRect/>
          </a:stretch>
        </p:blipFill>
        <p:spPr>
          <a:xfrm>
            <a:off x="5881827" y="6023788"/>
            <a:ext cx="4598185" cy="373555"/>
          </a:xfrm>
          <a:prstGeom prst="rect">
            <a:avLst/>
          </a:prstGeom>
        </p:spPr>
      </p:pic>
    </p:spTree>
    <p:extLst>
      <p:ext uri="{BB962C8B-B14F-4D97-AF65-F5344CB8AC3E}">
        <p14:creationId xmlns:p14="http://schemas.microsoft.com/office/powerpoint/2010/main" val="311295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18E5C53-8B5B-5B5D-39E6-C3E7CD5E7833}"/>
              </a:ext>
            </a:extLst>
          </p:cNvPr>
          <p:cNvSpPr txBox="1"/>
          <p:nvPr/>
        </p:nvSpPr>
        <p:spPr>
          <a:xfrm>
            <a:off x="740781" y="1006998"/>
            <a:ext cx="5929828" cy="584775"/>
          </a:xfrm>
          <a:prstGeom prst="rect">
            <a:avLst/>
          </a:prstGeom>
          <a:noFill/>
        </p:spPr>
        <p:txBody>
          <a:bodyPr wrap="none" rtlCol="0">
            <a:spAutoFit/>
          </a:bodyPr>
          <a:lstStyle/>
          <a:p>
            <a:r>
              <a:rPr kumimoji="1" lang="ja-JP" altLang="en-US" sz="3200" dirty="0"/>
              <a:t>まとめ：</a:t>
            </a:r>
            <a:r>
              <a:rPr kumimoji="1" lang="en-US" altLang="ja-JP" sz="3200" dirty="0"/>
              <a:t>Bell</a:t>
            </a:r>
            <a:r>
              <a:rPr kumimoji="1" lang="ja-JP" altLang="en-US" sz="3200" dirty="0"/>
              <a:t>定理の二つの意義</a:t>
            </a:r>
          </a:p>
        </p:txBody>
      </p:sp>
      <p:sp>
        <p:nvSpPr>
          <p:cNvPr id="4" name="テキスト ボックス 3">
            <a:extLst>
              <a:ext uri="{FF2B5EF4-FFF2-40B4-BE49-F238E27FC236}">
                <a16:creationId xmlns:a16="http://schemas.microsoft.com/office/drawing/2014/main" id="{01A306A3-3851-904C-0CDE-BCCFA8DC8DD0}"/>
              </a:ext>
            </a:extLst>
          </p:cNvPr>
          <p:cNvSpPr txBox="1"/>
          <p:nvPr/>
        </p:nvSpPr>
        <p:spPr>
          <a:xfrm>
            <a:off x="752354" y="2343873"/>
            <a:ext cx="9417963" cy="461665"/>
          </a:xfrm>
          <a:prstGeom prst="rect">
            <a:avLst/>
          </a:prstGeom>
          <a:noFill/>
        </p:spPr>
        <p:txBody>
          <a:bodyPr wrap="none" rtlCol="0">
            <a:spAutoFit/>
          </a:bodyPr>
          <a:lstStyle/>
          <a:p>
            <a:r>
              <a:rPr kumimoji="1" lang="ja-JP" altLang="en-US" sz="2400" dirty="0"/>
              <a:t>１）この世界を（自由意志を伴う）</a:t>
            </a:r>
            <a:r>
              <a:rPr kumimoji="1" lang="ja-JP" altLang="en-US" sz="2400" dirty="0">
                <a:solidFill>
                  <a:schemeClr val="accent2"/>
                </a:solidFill>
              </a:rPr>
              <a:t>局所実在論</a:t>
            </a:r>
            <a:r>
              <a:rPr kumimoji="1" lang="ja-JP" altLang="en-US" sz="2400" dirty="0"/>
              <a:t>では理解できない！</a:t>
            </a:r>
          </a:p>
        </p:txBody>
      </p:sp>
      <p:sp>
        <p:nvSpPr>
          <p:cNvPr id="5" name="テキスト ボックス 4">
            <a:extLst>
              <a:ext uri="{FF2B5EF4-FFF2-40B4-BE49-F238E27FC236}">
                <a16:creationId xmlns:a16="http://schemas.microsoft.com/office/drawing/2014/main" id="{9C6FD978-35FE-D3DA-A520-B2B970C62BED}"/>
              </a:ext>
            </a:extLst>
          </p:cNvPr>
          <p:cNvSpPr txBox="1"/>
          <p:nvPr/>
        </p:nvSpPr>
        <p:spPr>
          <a:xfrm>
            <a:off x="595869" y="3116635"/>
            <a:ext cx="11264622" cy="461665"/>
          </a:xfrm>
          <a:prstGeom prst="rect">
            <a:avLst/>
          </a:prstGeom>
          <a:noFill/>
        </p:spPr>
        <p:txBody>
          <a:bodyPr wrap="none" rtlCol="0">
            <a:spAutoFit/>
          </a:bodyPr>
          <a:lstStyle/>
          <a:p>
            <a:r>
              <a:rPr kumimoji="1" lang="ja-JP" altLang="en-US" sz="2400" dirty="0"/>
              <a:t>⇒　この世界を（測定独立な）</a:t>
            </a:r>
            <a:r>
              <a:rPr kumimoji="1" lang="ja-JP" altLang="en-US" sz="2400" dirty="0">
                <a:solidFill>
                  <a:schemeClr val="accent2"/>
                </a:solidFill>
              </a:rPr>
              <a:t>局所隠れた変数理論</a:t>
            </a:r>
            <a:r>
              <a:rPr kumimoji="1" lang="ja-JP" altLang="en-US" sz="2400" dirty="0"/>
              <a:t>で理解することはできない！</a:t>
            </a:r>
          </a:p>
        </p:txBody>
      </p:sp>
      <p:sp>
        <p:nvSpPr>
          <p:cNvPr id="6" name="テキスト ボックス 5">
            <a:extLst>
              <a:ext uri="{FF2B5EF4-FFF2-40B4-BE49-F238E27FC236}">
                <a16:creationId xmlns:a16="http://schemas.microsoft.com/office/drawing/2014/main" id="{7F4B9E7B-8080-A882-B660-3A0AE9C52584}"/>
              </a:ext>
            </a:extLst>
          </p:cNvPr>
          <p:cNvSpPr txBox="1"/>
          <p:nvPr/>
        </p:nvSpPr>
        <p:spPr>
          <a:xfrm>
            <a:off x="1116957" y="3842795"/>
            <a:ext cx="10649069" cy="461665"/>
          </a:xfrm>
          <a:prstGeom prst="rect">
            <a:avLst/>
          </a:prstGeom>
          <a:noFill/>
        </p:spPr>
        <p:txBody>
          <a:bodyPr wrap="none" rtlCol="0">
            <a:spAutoFit/>
          </a:bodyPr>
          <a:lstStyle/>
          <a:p>
            <a:r>
              <a:rPr kumimoji="1" lang="ja-JP" altLang="en-US" sz="2400" dirty="0"/>
              <a:t>「隠れた変数」＋「局所性」（選択独立性＋出力独立性）＋「測定独立性」</a:t>
            </a:r>
          </a:p>
        </p:txBody>
      </p:sp>
      <p:sp>
        <p:nvSpPr>
          <p:cNvPr id="7" name="テキスト ボックス 6">
            <a:extLst>
              <a:ext uri="{FF2B5EF4-FFF2-40B4-BE49-F238E27FC236}">
                <a16:creationId xmlns:a16="http://schemas.microsoft.com/office/drawing/2014/main" id="{5061A09E-DDE0-ECE5-F831-CB65D7FD2E12}"/>
              </a:ext>
            </a:extLst>
          </p:cNvPr>
          <p:cNvSpPr txBox="1"/>
          <p:nvPr/>
        </p:nvSpPr>
        <p:spPr>
          <a:xfrm>
            <a:off x="794795" y="4712825"/>
            <a:ext cx="10649069" cy="461665"/>
          </a:xfrm>
          <a:prstGeom prst="rect">
            <a:avLst/>
          </a:prstGeom>
          <a:noFill/>
        </p:spPr>
        <p:txBody>
          <a:bodyPr wrap="none" rtlCol="0">
            <a:spAutoFit/>
          </a:bodyPr>
          <a:lstStyle/>
          <a:p>
            <a:r>
              <a:rPr kumimoji="1" lang="ja-JP" altLang="en-US" sz="2400" dirty="0"/>
              <a:t>２）単体では科学になり得ない命題を複数組み合わせると検証可能になる！</a:t>
            </a:r>
            <a:endParaRPr kumimoji="1" lang="en-US" altLang="ja-JP" sz="2400" dirty="0"/>
          </a:p>
        </p:txBody>
      </p:sp>
      <p:sp>
        <p:nvSpPr>
          <p:cNvPr id="8" name="テキスト ボックス 7">
            <a:extLst>
              <a:ext uri="{FF2B5EF4-FFF2-40B4-BE49-F238E27FC236}">
                <a16:creationId xmlns:a16="http://schemas.microsoft.com/office/drawing/2014/main" id="{E5AECC2A-0BF4-136F-FFCC-163B5F06D56E}"/>
              </a:ext>
            </a:extLst>
          </p:cNvPr>
          <p:cNvSpPr txBox="1"/>
          <p:nvPr/>
        </p:nvSpPr>
        <p:spPr>
          <a:xfrm>
            <a:off x="4879338" y="5606257"/>
            <a:ext cx="2339102" cy="523220"/>
          </a:xfrm>
          <a:prstGeom prst="rect">
            <a:avLst/>
          </a:prstGeom>
          <a:noFill/>
        </p:spPr>
        <p:txBody>
          <a:bodyPr wrap="none" rtlCol="0">
            <a:spAutoFit/>
          </a:bodyPr>
          <a:lstStyle/>
          <a:p>
            <a:r>
              <a:rPr kumimoji="1" lang="ja-JP" altLang="en-US" sz="2800" dirty="0">
                <a:solidFill>
                  <a:srgbClr val="00B050"/>
                </a:solidFill>
              </a:rPr>
              <a:t>実験形而上学</a:t>
            </a:r>
          </a:p>
        </p:txBody>
      </p:sp>
      <p:sp>
        <p:nvSpPr>
          <p:cNvPr id="10" name="思考の吹き出し: 雲形 9">
            <a:extLst>
              <a:ext uri="{FF2B5EF4-FFF2-40B4-BE49-F238E27FC236}">
                <a16:creationId xmlns:a16="http://schemas.microsoft.com/office/drawing/2014/main" id="{25EAB12B-FA97-A123-771B-73AB3301354E}"/>
              </a:ext>
            </a:extLst>
          </p:cNvPr>
          <p:cNvSpPr/>
          <p:nvPr/>
        </p:nvSpPr>
        <p:spPr>
          <a:xfrm>
            <a:off x="7922795" y="5420226"/>
            <a:ext cx="2286000" cy="950495"/>
          </a:xfrm>
          <a:prstGeom prst="cloudCallout">
            <a:avLst>
              <a:gd name="adj1" fmla="val -75570"/>
              <a:gd name="adj2" fmla="val -77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面白いよ！</a:t>
            </a:r>
          </a:p>
        </p:txBody>
      </p:sp>
    </p:spTree>
    <p:extLst>
      <p:ext uri="{BB962C8B-B14F-4D97-AF65-F5344CB8AC3E}">
        <p14:creationId xmlns:p14="http://schemas.microsoft.com/office/powerpoint/2010/main" val="214251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8223C3-B407-4737-8179-11BDB96E9093}"/>
              </a:ext>
            </a:extLst>
          </p:cNvPr>
          <p:cNvSpPr>
            <a:spLocks noGrp="1"/>
          </p:cNvSpPr>
          <p:nvPr>
            <p:ph type="title"/>
          </p:nvPr>
        </p:nvSpPr>
        <p:spPr>
          <a:xfrm>
            <a:off x="581194" y="59458"/>
            <a:ext cx="11029616" cy="1188720"/>
          </a:xfrm>
        </p:spPr>
        <p:txBody>
          <a:bodyPr/>
          <a:lstStyle/>
          <a:p>
            <a:r>
              <a:rPr kumimoji="1" lang="ja-JP" altLang="en-US" dirty="0"/>
              <a:t>参考資料</a:t>
            </a:r>
          </a:p>
        </p:txBody>
      </p:sp>
      <p:sp>
        <p:nvSpPr>
          <p:cNvPr id="3" name="コンテンツ プレースホルダー 2">
            <a:extLst>
              <a:ext uri="{FF2B5EF4-FFF2-40B4-BE49-F238E27FC236}">
                <a16:creationId xmlns:a16="http://schemas.microsoft.com/office/drawing/2014/main" id="{F9A8998A-E180-4732-A4EB-45B025DBB3AB}"/>
              </a:ext>
            </a:extLst>
          </p:cNvPr>
          <p:cNvSpPr>
            <a:spLocks noGrp="1"/>
          </p:cNvSpPr>
          <p:nvPr>
            <p:ph idx="1"/>
          </p:nvPr>
        </p:nvSpPr>
        <p:spPr>
          <a:xfrm>
            <a:off x="581193" y="1399320"/>
            <a:ext cx="10809617" cy="5249673"/>
          </a:xfrm>
        </p:spPr>
        <p:txBody>
          <a:bodyPr>
            <a:normAutofit/>
          </a:bodyPr>
          <a:lstStyle/>
          <a:p>
            <a:r>
              <a:rPr kumimoji="1" lang="en-US" altLang="ja-JP" sz="1400" dirty="0"/>
              <a:t>N. </a:t>
            </a:r>
            <a:r>
              <a:rPr kumimoji="1" lang="ja-JP" altLang="en-US" sz="1400" dirty="0"/>
              <a:t>マーミン</a:t>
            </a:r>
            <a:r>
              <a:rPr kumimoji="1" lang="en-US" altLang="ja-JP" sz="1400" dirty="0"/>
              <a:t> </a:t>
            </a:r>
            <a:r>
              <a:rPr lang="en-US" altLang="ja-JP" sz="1400" dirty="0"/>
              <a:t>『</a:t>
            </a:r>
            <a:r>
              <a:rPr lang="ja-JP" altLang="en-US" sz="1400" dirty="0"/>
              <a:t>量子のミステリー</a:t>
            </a:r>
            <a:r>
              <a:rPr lang="en-US" altLang="ja-JP" sz="1400" dirty="0"/>
              <a:t>』</a:t>
            </a:r>
            <a:r>
              <a:rPr lang="ja-JP" altLang="en-US" sz="1400" dirty="0"/>
              <a:t>（訳：町田茂，丸善）</a:t>
            </a:r>
            <a:endParaRPr lang="en-US" altLang="ja-JP" sz="1400" dirty="0"/>
          </a:p>
          <a:p>
            <a:r>
              <a:rPr kumimoji="1" lang="en-US" altLang="ja-JP" sz="1400" dirty="0"/>
              <a:t>N.</a:t>
            </a:r>
            <a:r>
              <a:rPr kumimoji="1" lang="ja-JP" altLang="en-US" sz="1400" dirty="0"/>
              <a:t> </a:t>
            </a:r>
            <a:r>
              <a:rPr lang="ja-JP" altLang="en-US" sz="1400" dirty="0"/>
              <a:t>ジザン</a:t>
            </a:r>
            <a:r>
              <a:rPr lang="en-US" altLang="ja-JP" sz="1400" dirty="0"/>
              <a:t>『</a:t>
            </a:r>
            <a:r>
              <a:rPr lang="ja-JP" altLang="en-US" sz="1400" dirty="0"/>
              <a:t>量子の不可解な偶然</a:t>
            </a:r>
            <a:r>
              <a:rPr lang="en-US" altLang="ja-JP" sz="1400" dirty="0"/>
              <a:t>』</a:t>
            </a:r>
            <a:r>
              <a:rPr lang="ja-JP" altLang="en-US" sz="1400" dirty="0"/>
              <a:t>（訳：木村元，筒井泉，共立出版）</a:t>
            </a:r>
            <a:endParaRPr lang="en-US" altLang="ja-JP" sz="1400" dirty="0"/>
          </a:p>
          <a:p>
            <a:r>
              <a:rPr lang="ja-JP" altLang="en-US" sz="1400" dirty="0"/>
              <a:t>筒井泉</a:t>
            </a:r>
            <a:r>
              <a:rPr lang="en-US" altLang="ja-JP" sz="1400" dirty="0"/>
              <a:t>『</a:t>
            </a:r>
            <a:r>
              <a:rPr lang="ja-JP" altLang="en-US" sz="1400" dirty="0"/>
              <a:t>量子力学の反常識と素粒子の自由意志</a:t>
            </a:r>
            <a:r>
              <a:rPr lang="en-US" altLang="ja-JP" sz="1400" dirty="0"/>
              <a:t>』</a:t>
            </a:r>
            <a:r>
              <a:rPr lang="ja-JP" altLang="en-US" sz="1400" dirty="0"/>
              <a:t>（岩波科学ライブラリー）</a:t>
            </a:r>
            <a:endParaRPr lang="en-US" altLang="ja-JP" sz="1400" dirty="0"/>
          </a:p>
          <a:p>
            <a:r>
              <a:rPr lang="ja-JP" altLang="en-US" sz="1400" dirty="0"/>
              <a:t>木村元</a:t>
            </a:r>
            <a:r>
              <a:rPr lang="en-US" altLang="ja-JP" sz="1400" dirty="0"/>
              <a:t>『</a:t>
            </a:r>
            <a:r>
              <a:rPr lang="ja-JP" altLang="en-US" sz="1400" dirty="0"/>
              <a:t>ベルの不等式が問いかける 実在・局所性・自由意志</a:t>
            </a:r>
            <a:r>
              <a:rPr lang="en-US" altLang="ja-JP" sz="1400" dirty="0"/>
              <a:t>』</a:t>
            </a:r>
          </a:p>
          <a:p>
            <a:pPr marL="0" indent="0">
              <a:buNone/>
            </a:pPr>
            <a:r>
              <a:rPr lang="ja-JP" altLang="en-US" sz="1400" dirty="0"/>
              <a:t>　　　　　</a:t>
            </a:r>
            <a:r>
              <a:rPr lang="en-US" altLang="ja-JP" sz="1400" dirty="0"/>
              <a:t>2023</a:t>
            </a:r>
            <a:r>
              <a:rPr lang="ja-JP" altLang="en-US" sz="1400" dirty="0"/>
              <a:t>年</a:t>
            </a:r>
            <a:r>
              <a:rPr lang="en-US" altLang="ja-JP" sz="1400" dirty="0"/>
              <a:t>12</a:t>
            </a:r>
            <a:r>
              <a:rPr lang="ja-JP" altLang="en-US" sz="1400" dirty="0"/>
              <a:t>月号　日経サイエンス 特集</a:t>
            </a:r>
            <a:r>
              <a:rPr lang="en-US" altLang="ja-JP" sz="1400" dirty="0"/>
              <a:t>『</a:t>
            </a:r>
            <a:r>
              <a:rPr lang="ja-JP" altLang="en-US" sz="1400" dirty="0"/>
              <a:t>量子もつれは何を語るか？</a:t>
            </a:r>
            <a:r>
              <a:rPr lang="en-US" altLang="ja-JP" sz="1400" dirty="0"/>
              <a:t>』</a:t>
            </a:r>
            <a:r>
              <a:rPr lang="ja-JP" altLang="en-US" sz="1400" dirty="0"/>
              <a:t>　</a:t>
            </a:r>
            <a:endParaRPr lang="en-US" altLang="ja-JP" sz="1400" dirty="0"/>
          </a:p>
          <a:p>
            <a:r>
              <a:rPr lang="ja-JP" altLang="en-US" sz="1400" dirty="0"/>
              <a:t>木村元</a:t>
            </a:r>
            <a:r>
              <a:rPr lang="en-US" altLang="ja-JP" sz="1400" dirty="0"/>
              <a:t>『</a:t>
            </a:r>
            <a:r>
              <a:rPr lang="ja-JP" altLang="en-US" sz="1400" dirty="0"/>
              <a:t>量子力学に現れる非局所性の意味</a:t>
            </a:r>
            <a:r>
              <a:rPr lang="en-US" altLang="ja-JP" sz="1400" dirty="0"/>
              <a:t>』</a:t>
            </a:r>
            <a:r>
              <a:rPr lang="ja-JP" altLang="en-US" sz="1400" dirty="0"/>
              <a:t>数理科学　</a:t>
            </a:r>
            <a:r>
              <a:rPr lang="en-US" altLang="ja-JP" sz="1400" dirty="0"/>
              <a:t>2014</a:t>
            </a:r>
            <a:r>
              <a:rPr lang="ja-JP" altLang="en-US" sz="1400" dirty="0"/>
              <a:t>年</a:t>
            </a:r>
            <a:r>
              <a:rPr lang="en-US" altLang="ja-JP" sz="1400" dirty="0"/>
              <a:t>12</a:t>
            </a:r>
            <a:r>
              <a:rPr lang="ja-JP" altLang="en-US" sz="1400" dirty="0"/>
              <a:t>月号</a:t>
            </a:r>
            <a:endParaRPr lang="en-US" altLang="ja-JP" sz="1400" dirty="0"/>
          </a:p>
          <a:p>
            <a:r>
              <a:rPr lang="ja-JP" altLang="en-US" sz="1400" dirty="0"/>
              <a:t>木村元，平野琢也</a:t>
            </a:r>
            <a:r>
              <a:rPr lang="en-US" altLang="ja-JP" sz="1400" dirty="0"/>
              <a:t>『</a:t>
            </a:r>
            <a:r>
              <a:rPr lang="ja-JP" altLang="en-US" sz="1400" dirty="0"/>
              <a:t>ベル定理の深化 </a:t>
            </a:r>
            <a:r>
              <a:rPr lang="en-US" altLang="ja-JP" sz="1400" dirty="0"/>
              <a:t>--- </a:t>
            </a:r>
            <a:r>
              <a:rPr lang="ja-JP" altLang="en-US" sz="1400" dirty="0"/>
              <a:t>理論と実験</a:t>
            </a:r>
            <a:r>
              <a:rPr lang="en-US" altLang="ja-JP" sz="1400" dirty="0"/>
              <a:t>』</a:t>
            </a:r>
            <a:r>
              <a:rPr lang="ja-JP" altLang="en-US" sz="1400" dirty="0"/>
              <a:t>日本物理学会 </a:t>
            </a:r>
            <a:r>
              <a:rPr lang="en-US" altLang="ja-JP" sz="1400" dirty="0"/>
              <a:t>2025</a:t>
            </a:r>
            <a:r>
              <a:rPr lang="ja-JP" altLang="en-US" sz="1400" dirty="0"/>
              <a:t>年予定</a:t>
            </a:r>
            <a:endParaRPr lang="en-US" altLang="ja-JP" sz="1400" dirty="0"/>
          </a:p>
          <a:p>
            <a:endParaRPr lang="en-US" altLang="ja-JP" sz="1400" dirty="0"/>
          </a:p>
          <a:p>
            <a:endParaRPr lang="en-US" altLang="ja-JP" sz="1400" dirty="0"/>
          </a:p>
          <a:p>
            <a:r>
              <a:rPr lang="en-US" altLang="ja-JP" sz="1400" b="0" i="0" dirty="0">
                <a:solidFill>
                  <a:srgbClr val="333333"/>
                </a:solidFill>
                <a:effectLst/>
                <a:latin typeface="Yu Gothic Medium" panose="020B0500000000000000" pitchFamily="50" charset="-128"/>
                <a:ea typeface="Yu Gothic Medium" panose="020B0500000000000000" pitchFamily="50" charset="-128"/>
              </a:rPr>
              <a:t>A. </a:t>
            </a:r>
            <a:r>
              <a:rPr lang="ja-JP" altLang="en-US" sz="1400" b="0" i="0" dirty="0">
                <a:solidFill>
                  <a:srgbClr val="333333"/>
                </a:solidFill>
                <a:effectLst/>
                <a:latin typeface="Yu Gothic Medium" panose="020B0500000000000000" pitchFamily="50" charset="-128"/>
                <a:ea typeface="Yu Gothic Medium" panose="020B0500000000000000" pitchFamily="50" charset="-128"/>
              </a:rPr>
              <a:t>アナンサスワーミー</a:t>
            </a:r>
            <a:r>
              <a:rPr lang="en-US" altLang="ja-JP" sz="1400" dirty="0"/>
              <a:t>『</a:t>
            </a:r>
            <a:r>
              <a:rPr lang="ja-JP" altLang="en-US" sz="1400" dirty="0"/>
              <a:t>シュレーディンガーの猫は量子</a:t>
            </a:r>
            <a:r>
              <a:rPr lang="en-US" altLang="ja-JP" sz="1400" dirty="0"/>
              <a:t>AI</a:t>
            </a:r>
            <a:r>
              <a:rPr lang="ja-JP" altLang="en-US" sz="1400" dirty="0"/>
              <a:t>で救えるか</a:t>
            </a:r>
            <a:r>
              <a:rPr lang="en-US" altLang="ja-JP" sz="1400" dirty="0"/>
              <a:t>』(</a:t>
            </a:r>
            <a:r>
              <a:rPr lang="ja-JP" altLang="en-US" sz="1400" dirty="0"/>
              <a:t>訳＋解説：木村元）</a:t>
            </a:r>
            <a:endParaRPr lang="en-US" altLang="ja-JP" sz="1400" dirty="0"/>
          </a:p>
          <a:p>
            <a:pPr marL="0" indent="0">
              <a:buNone/>
            </a:pPr>
            <a:r>
              <a:rPr lang="ja-JP" altLang="en-US" sz="1400" dirty="0"/>
              <a:t>　　　　　日経サイエンス </a:t>
            </a:r>
            <a:r>
              <a:rPr lang="en-US" altLang="ja-JP" sz="1400" dirty="0"/>
              <a:t>2025</a:t>
            </a:r>
            <a:r>
              <a:rPr lang="ja-JP" altLang="en-US" sz="1400" dirty="0"/>
              <a:t>年</a:t>
            </a:r>
            <a:r>
              <a:rPr lang="en-US" altLang="ja-JP" sz="1400" dirty="0"/>
              <a:t>4</a:t>
            </a:r>
            <a:r>
              <a:rPr lang="ja-JP" altLang="en-US" sz="1400" dirty="0"/>
              <a:t>月号　特集</a:t>
            </a:r>
            <a:r>
              <a:rPr lang="en-US" altLang="ja-JP" sz="1400" dirty="0"/>
              <a:t>『</a:t>
            </a:r>
            <a:r>
              <a:rPr lang="ja-JP" altLang="en-US" sz="1400" dirty="0"/>
              <a:t>量子力学</a:t>
            </a:r>
            <a:r>
              <a:rPr lang="en-US" altLang="ja-JP" sz="1400" dirty="0"/>
              <a:t>100</a:t>
            </a:r>
            <a:r>
              <a:rPr lang="ja-JP" altLang="en-US" sz="1400" dirty="0"/>
              <a:t>年の難問　観測問題</a:t>
            </a:r>
            <a:r>
              <a:rPr lang="en-US" altLang="ja-JP" sz="1400" dirty="0"/>
              <a:t>』</a:t>
            </a:r>
            <a:r>
              <a:rPr lang="ja-JP" altLang="en-US" sz="1400" dirty="0"/>
              <a:t>　 </a:t>
            </a:r>
            <a:endParaRPr lang="en-US" altLang="ja-JP" sz="1400" dirty="0"/>
          </a:p>
          <a:p>
            <a:r>
              <a:rPr lang="ja-JP" altLang="en-US" sz="1400" dirty="0"/>
              <a:t>木村元</a:t>
            </a:r>
            <a:r>
              <a:rPr lang="en-US" altLang="ja-JP" sz="1400" dirty="0"/>
              <a:t>『</a:t>
            </a:r>
            <a:r>
              <a:rPr lang="ja-JP" altLang="en-US" sz="1400" dirty="0"/>
              <a:t>量子力学の基礎問題 </a:t>
            </a:r>
            <a:r>
              <a:rPr lang="en-US" altLang="ja-JP" sz="1400" dirty="0"/>
              <a:t>--- </a:t>
            </a:r>
            <a:r>
              <a:rPr lang="ja-JP" altLang="en-US" sz="1400" dirty="0"/>
              <a:t>現状と新たな展開</a:t>
            </a:r>
            <a:r>
              <a:rPr lang="en-US" altLang="ja-JP" sz="1400" dirty="0"/>
              <a:t>』</a:t>
            </a:r>
            <a:r>
              <a:rPr lang="ja-JP" altLang="en-US" sz="1400" dirty="0"/>
              <a:t>数理科学 </a:t>
            </a:r>
            <a:r>
              <a:rPr lang="en-US" altLang="ja-JP" sz="1400" dirty="0"/>
              <a:t>2025</a:t>
            </a:r>
            <a:r>
              <a:rPr lang="ja-JP" altLang="en-US" sz="1400" dirty="0"/>
              <a:t>年</a:t>
            </a:r>
            <a:r>
              <a:rPr lang="en-US" altLang="ja-JP" sz="1400" dirty="0"/>
              <a:t>1</a:t>
            </a:r>
            <a:r>
              <a:rPr lang="ja-JP" altLang="en-US" sz="1400" dirty="0"/>
              <a:t>月号</a:t>
            </a:r>
            <a:endParaRPr lang="en-US" altLang="ja-JP" sz="1400" dirty="0"/>
          </a:p>
          <a:p>
            <a:pPr marL="0" indent="0">
              <a:buNone/>
            </a:pPr>
            <a:r>
              <a:rPr lang="ja-JP" altLang="en-US" sz="1400" dirty="0"/>
              <a:t>　</a:t>
            </a:r>
            <a:endParaRPr kumimoji="1" lang="en-US" altLang="ja-JP" sz="1400" dirty="0"/>
          </a:p>
        </p:txBody>
      </p:sp>
      <p:sp>
        <p:nvSpPr>
          <p:cNvPr id="5" name="吹き出し: 角を丸めた四角形 4">
            <a:extLst>
              <a:ext uri="{FF2B5EF4-FFF2-40B4-BE49-F238E27FC236}">
                <a16:creationId xmlns:a16="http://schemas.microsoft.com/office/drawing/2014/main" id="{56802063-BA30-7066-56AB-AD0ED1F96E8D}"/>
              </a:ext>
            </a:extLst>
          </p:cNvPr>
          <p:cNvSpPr/>
          <p:nvPr/>
        </p:nvSpPr>
        <p:spPr>
          <a:xfrm>
            <a:off x="7414591" y="1084522"/>
            <a:ext cx="3334926" cy="755296"/>
          </a:xfrm>
          <a:prstGeom prst="wedgeRoundRectCallout">
            <a:avLst>
              <a:gd name="adj1" fmla="val -77193"/>
              <a:gd name="adj2" fmla="val 77044"/>
              <a:gd name="adj3"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＊アスペの序文</a:t>
            </a:r>
            <a:endParaRPr kumimoji="1" lang="en-US" altLang="ja-JP" dirty="0"/>
          </a:p>
          <a:p>
            <a:pPr algn="ctr"/>
            <a:r>
              <a:rPr kumimoji="1" lang="ja-JP" altLang="en-US" dirty="0"/>
              <a:t>＊筒井先生と解説記事</a:t>
            </a:r>
          </a:p>
        </p:txBody>
      </p:sp>
      <p:sp>
        <p:nvSpPr>
          <p:cNvPr id="6" name="吹き出し: 角を丸めた四角形 5">
            <a:extLst>
              <a:ext uri="{FF2B5EF4-FFF2-40B4-BE49-F238E27FC236}">
                <a16:creationId xmlns:a16="http://schemas.microsoft.com/office/drawing/2014/main" id="{A9AD9F69-007B-C859-3F43-31C5890EAD37}"/>
              </a:ext>
            </a:extLst>
          </p:cNvPr>
          <p:cNvSpPr/>
          <p:nvPr/>
        </p:nvSpPr>
        <p:spPr>
          <a:xfrm>
            <a:off x="7510588" y="2833072"/>
            <a:ext cx="2338252" cy="515205"/>
          </a:xfrm>
          <a:prstGeom prst="wedgeRoundRectCallout">
            <a:avLst>
              <a:gd name="adj1" fmla="val -81649"/>
              <a:gd name="adj2" fmla="val 6673"/>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t>HP</a:t>
            </a:r>
            <a:r>
              <a:rPr kumimoji="1" lang="ja-JP" altLang="en-US" dirty="0"/>
              <a:t>にて無料公開中</a:t>
            </a:r>
          </a:p>
        </p:txBody>
      </p:sp>
      <p:pic>
        <p:nvPicPr>
          <p:cNvPr id="4" name="図 3">
            <a:extLst>
              <a:ext uri="{FF2B5EF4-FFF2-40B4-BE49-F238E27FC236}">
                <a16:creationId xmlns:a16="http://schemas.microsoft.com/office/drawing/2014/main" id="{915A3090-BA93-E2C5-BC82-E762A5F3B209}"/>
              </a:ext>
            </a:extLst>
          </p:cNvPr>
          <p:cNvPicPr>
            <a:picLocks noChangeAspect="1"/>
          </p:cNvPicPr>
          <p:nvPr/>
        </p:nvPicPr>
        <p:blipFill>
          <a:blip r:embed="rId2"/>
          <a:stretch>
            <a:fillRect/>
          </a:stretch>
        </p:blipFill>
        <p:spPr>
          <a:xfrm>
            <a:off x="10098021" y="2682616"/>
            <a:ext cx="818611" cy="816115"/>
          </a:xfrm>
          <a:prstGeom prst="rect">
            <a:avLst/>
          </a:prstGeom>
        </p:spPr>
      </p:pic>
      <p:sp>
        <p:nvSpPr>
          <p:cNvPr id="7" name="吹き出し: 角を丸めた四角形 6">
            <a:extLst>
              <a:ext uri="{FF2B5EF4-FFF2-40B4-BE49-F238E27FC236}">
                <a16:creationId xmlns:a16="http://schemas.microsoft.com/office/drawing/2014/main" id="{DD3CB640-70B4-0067-26C1-4C0DC80CED08}"/>
              </a:ext>
            </a:extLst>
          </p:cNvPr>
          <p:cNvSpPr/>
          <p:nvPr/>
        </p:nvSpPr>
        <p:spPr>
          <a:xfrm>
            <a:off x="9237753" y="5036186"/>
            <a:ext cx="2338252" cy="515205"/>
          </a:xfrm>
          <a:prstGeom prst="wedgeRoundRectCallout">
            <a:avLst>
              <a:gd name="adj1" fmla="val -116099"/>
              <a:gd name="adj2" fmla="val 31001"/>
              <a:gd name="adj3"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実験形而上学</a:t>
            </a:r>
          </a:p>
        </p:txBody>
      </p:sp>
      <p:sp>
        <p:nvSpPr>
          <p:cNvPr id="8" name="吹き出し: 角を丸めた四角形 7">
            <a:extLst>
              <a:ext uri="{FF2B5EF4-FFF2-40B4-BE49-F238E27FC236}">
                <a16:creationId xmlns:a16="http://schemas.microsoft.com/office/drawing/2014/main" id="{91C819D6-85B7-DDA5-A64E-A086BAF91C7C}"/>
              </a:ext>
            </a:extLst>
          </p:cNvPr>
          <p:cNvSpPr/>
          <p:nvPr/>
        </p:nvSpPr>
        <p:spPr>
          <a:xfrm>
            <a:off x="7907402" y="3750197"/>
            <a:ext cx="2338252" cy="651691"/>
          </a:xfrm>
          <a:prstGeom prst="wedgeRoundRectCallout">
            <a:avLst>
              <a:gd name="adj1" fmla="val -67029"/>
              <a:gd name="adj2" fmla="val -8315"/>
              <a:gd name="adj3" fmla="val 1666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今回の話 </a:t>
            </a:r>
            <a:r>
              <a:rPr kumimoji="1" lang="en-US" altLang="ja-JP" dirty="0"/>
              <a:t>&amp;</a:t>
            </a:r>
          </a:p>
          <a:p>
            <a:pPr algn="ctr"/>
            <a:r>
              <a:rPr kumimoji="1" lang="ja-JP" altLang="en-US" dirty="0"/>
              <a:t>実験や抜け穴の説明</a:t>
            </a:r>
          </a:p>
        </p:txBody>
      </p:sp>
      <p:sp>
        <p:nvSpPr>
          <p:cNvPr id="9" name="テキスト ボックス 8">
            <a:extLst>
              <a:ext uri="{FF2B5EF4-FFF2-40B4-BE49-F238E27FC236}">
                <a16:creationId xmlns:a16="http://schemas.microsoft.com/office/drawing/2014/main" id="{B549D1B8-E2E7-8604-2C69-4B45EC854BE8}"/>
              </a:ext>
            </a:extLst>
          </p:cNvPr>
          <p:cNvSpPr txBox="1"/>
          <p:nvPr/>
        </p:nvSpPr>
        <p:spPr>
          <a:xfrm>
            <a:off x="5312780" y="6117221"/>
            <a:ext cx="4878259" cy="584775"/>
          </a:xfrm>
          <a:prstGeom prst="rect">
            <a:avLst/>
          </a:prstGeom>
          <a:noFill/>
        </p:spPr>
        <p:txBody>
          <a:bodyPr wrap="none" rtlCol="0">
            <a:spAutoFit/>
          </a:bodyPr>
          <a:lstStyle/>
          <a:p>
            <a:r>
              <a:rPr kumimoji="1" lang="ja-JP" altLang="en-US" sz="2000" dirty="0"/>
              <a:t>ご清聴ありがとうございました！</a:t>
            </a:r>
            <a:endParaRPr kumimoji="1" lang="en-US" altLang="ja-JP" sz="2000" dirty="0"/>
          </a:p>
          <a:p>
            <a:r>
              <a:rPr kumimoji="1" lang="ja-JP" altLang="en-US" sz="1200" dirty="0"/>
              <a:t>　　　　　　（京都は埼玉に負けず暑いですね</a:t>
            </a:r>
            <a:r>
              <a:rPr kumimoji="1" lang="en-US" altLang="ja-JP" sz="1200" dirty="0"/>
              <a:t>…</a:t>
            </a:r>
            <a:r>
              <a:rPr kumimoji="1" lang="ja-JP" altLang="en-US" sz="1200" dirty="0"/>
              <a:t> ご自愛ください）</a:t>
            </a:r>
          </a:p>
        </p:txBody>
      </p:sp>
    </p:spTree>
    <p:extLst>
      <p:ext uri="{BB962C8B-B14F-4D97-AF65-F5344CB8AC3E}">
        <p14:creationId xmlns:p14="http://schemas.microsoft.com/office/powerpoint/2010/main" val="273752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グラフィックス 2">
            <a:extLst>
              <a:ext uri="{FF2B5EF4-FFF2-40B4-BE49-F238E27FC236}">
                <a16:creationId xmlns:a16="http://schemas.microsoft.com/office/drawing/2014/main" id="{C13C9F99-6A15-573B-CC74-6B8339A9F2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9848" y="2301449"/>
            <a:ext cx="7744522" cy="3116932"/>
          </a:xfrm>
          <a:prstGeom prst="rect">
            <a:avLst/>
          </a:prstGeom>
        </p:spPr>
      </p:pic>
      <p:pic>
        <p:nvPicPr>
          <p:cNvPr id="7" name="図 6">
            <a:extLst>
              <a:ext uri="{FF2B5EF4-FFF2-40B4-BE49-F238E27FC236}">
                <a16:creationId xmlns:a16="http://schemas.microsoft.com/office/drawing/2014/main" id="{2A14745F-DAB7-A4DF-CC91-88B56120C638}"/>
              </a:ext>
            </a:extLst>
          </p:cNvPr>
          <p:cNvPicPr>
            <a:picLocks noChangeAspect="1"/>
          </p:cNvPicPr>
          <p:nvPr>
            <p:custDataLst>
              <p:tags r:id="rId1"/>
            </p:custDataLst>
          </p:nvPr>
        </p:nvPicPr>
        <p:blipFill>
          <a:blip r:embed="rId10"/>
          <a:stretch>
            <a:fillRect/>
          </a:stretch>
        </p:blipFill>
        <p:spPr>
          <a:xfrm>
            <a:off x="6808972" y="3502247"/>
            <a:ext cx="217962" cy="155469"/>
          </a:xfrm>
          <a:prstGeom prst="rect">
            <a:avLst/>
          </a:prstGeom>
        </p:spPr>
      </p:pic>
      <p:pic>
        <p:nvPicPr>
          <p:cNvPr id="10" name="図 9">
            <a:extLst>
              <a:ext uri="{FF2B5EF4-FFF2-40B4-BE49-F238E27FC236}">
                <a16:creationId xmlns:a16="http://schemas.microsoft.com/office/drawing/2014/main" id="{9F3BE619-8FF5-E0B4-3D2E-6E80E3ECD102}"/>
              </a:ext>
            </a:extLst>
          </p:cNvPr>
          <p:cNvPicPr>
            <a:picLocks noChangeAspect="1"/>
          </p:cNvPicPr>
          <p:nvPr>
            <p:custDataLst>
              <p:tags r:id="rId2"/>
            </p:custDataLst>
          </p:nvPr>
        </p:nvPicPr>
        <p:blipFill>
          <a:blip r:embed="rId11"/>
          <a:stretch>
            <a:fillRect/>
          </a:stretch>
        </p:blipFill>
        <p:spPr>
          <a:xfrm>
            <a:off x="7514265" y="2516964"/>
            <a:ext cx="227107" cy="155469"/>
          </a:xfrm>
          <a:prstGeom prst="rect">
            <a:avLst/>
          </a:prstGeom>
        </p:spPr>
      </p:pic>
      <p:pic>
        <p:nvPicPr>
          <p:cNvPr id="13" name="図 12">
            <a:extLst>
              <a:ext uri="{FF2B5EF4-FFF2-40B4-BE49-F238E27FC236}">
                <a16:creationId xmlns:a16="http://schemas.microsoft.com/office/drawing/2014/main" id="{448974E7-09E9-42C4-F9DC-95B0D376198E}"/>
              </a:ext>
            </a:extLst>
          </p:cNvPr>
          <p:cNvPicPr>
            <a:picLocks noChangeAspect="1"/>
          </p:cNvPicPr>
          <p:nvPr>
            <p:custDataLst>
              <p:tags r:id="rId3"/>
            </p:custDataLst>
          </p:nvPr>
        </p:nvPicPr>
        <p:blipFill>
          <a:blip r:embed="rId12"/>
          <a:stretch>
            <a:fillRect/>
          </a:stretch>
        </p:blipFill>
        <p:spPr>
          <a:xfrm>
            <a:off x="8363097" y="3902740"/>
            <a:ext cx="199671" cy="219485"/>
          </a:xfrm>
          <a:prstGeom prst="rect">
            <a:avLst/>
          </a:prstGeom>
        </p:spPr>
      </p:pic>
      <p:pic>
        <p:nvPicPr>
          <p:cNvPr id="15" name="図 14">
            <a:extLst>
              <a:ext uri="{FF2B5EF4-FFF2-40B4-BE49-F238E27FC236}">
                <a16:creationId xmlns:a16="http://schemas.microsoft.com/office/drawing/2014/main" id="{E2F637CC-8368-1D03-05ED-569E7D6B907C}"/>
              </a:ext>
            </a:extLst>
          </p:cNvPr>
          <p:cNvPicPr>
            <a:picLocks noChangeAspect="1"/>
          </p:cNvPicPr>
          <p:nvPr>
            <p:custDataLst>
              <p:tags r:id="rId4"/>
            </p:custDataLst>
          </p:nvPr>
        </p:nvPicPr>
        <p:blipFill>
          <a:blip r:embed="rId13"/>
          <a:stretch>
            <a:fillRect/>
          </a:stretch>
        </p:blipFill>
        <p:spPr>
          <a:xfrm>
            <a:off x="7462874" y="4740940"/>
            <a:ext cx="2669484" cy="346740"/>
          </a:xfrm>
          <a:prstGeom prst="rect">
            <a:avLst/>
          </a:prstGeom>
        </p:spPr>
      </p:pic>
      <p:pic>
        <p:nvPicPr>
          <p:cNvPr id="18" name="図 17">
            <a:extLst>
              <a:ext uri="{FF2B5EF4-FFF2-40B4-BE49-F238E27FC236}">
                <a16:creationId xmlns:a16="http://schemas.microsoft.com/office/drawing/2014/main" id="{2D1E8BFD-A07C-DB1D-D919-C21986DF582A}"/>
              </a:ext>
            </a:extLst>
          </p:cNvPr>
          <p:cNvPicPr>
            <a:picLocks noChangeAspect="1"/>
          </p:cNvPicPr>
          <p:nvPr>
            <p:custDataLst>
              <p:tags r:id="rId5"/>
            </p:custDataLst>
          </p:nvPr>
        </p:nvPicPr>
        <p:blipFill>
          <a:blip r:embed="rId14"/>
          <a:stretch>
            <a:fillRect/>
          </a:stretch>
        </p:blipFill>
        <p:spPr>
          <a:xfrm>
            <a:off x="1804582" y="5653568"/>
            <a:ext cx="902361" cy="346740"/>
          </a:xfrm>
          <a:prstGeom prst="rect">
            <a:avLst/>
          </a:prstGeom>
        </p:spPr>
      </p:pic>
      <p:grpSp>
        <p:nvGrpSpPr>
          <p:cNvPr id="24" name="グループ化 23">
            <a:extLst>
              <a:ext uri="{FF2B5EF4-FFF2-40B4-BE49-F238E27FC236}">
                <a16:creationId xmlns:a16="http://schemas.microsoft.com/office/drawing/2014/main" id="{236DA2E5-55A1-BB9B-FDCD-C8CB656D54B9}"/>
              </a:ext>
            </a:extLst>
          </p:cNvPr>
          <p:cNvGrpSpPr/>
          <p:nvPr/>
        </p:nvGrpSpPr>
        <p:grpSpPr>
          <a:xfrm>
            <a:off x="8088165" y="2153092"/>
            <a:ext cx="3520320" cy="1524997"/>
            <a:chOff x="8088165" y="2153092"/>
            <a:chExt cx="3520320" cy="1524997"/>
          </a:xfrm>
        </p:grpSpPr>
        <p:pic>
          <p:nvPicPr>
            <p:cNvPr id="20" name="グラフィックス 19">
              <a:extLst>
                <a:ext uri="{FF2B5EF4-FFF2-40B4-BE49-F238E27FC236}">
                  <a16:creationId xmlns:a16="http://schemas.microsoft.com/office/drawing/2014/main" id="{A4AAD9B0-3A92-81FA-0821-536CCB9D7EC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88165" y="2153092"/>
              <a:ext cx="3520320" cy="1524997"/>
            </a:xfrm>
            <a:prstGeom prst="rect">
              <a:avLst/>
            </a:prstGeom>
          </p:spPr>
        </p:pic>
        <p:pic>
          <p:nvPicPr>
            <p:cNvPr id="23" name="図 22">
              <a:extLst>
                <a:ext uri="{FF2B5EF4-FFF2-40B4-BE49-F238E27FC236}">
                  <a16:creationId xmlns:a16="http://schemas.microsoft.com/office/drawing/2014/main" id="{B748E271-1BDA-6AF1-50BB-F1860040C3EA}"/>
                </a:ext>
              </a:extLst>
            </p:cNvPr>
            <p:cNvPicPr>
              <a:picLocks noChangeAspect="1"/>
            </p:cNvPicPr>
            <p:nvPr>
              <p:custDataLst>
                <p:tags r:id="rId6"/>
              </p:custDataLst>
            </p:nvPr>
          </p:nvPicPr>
          <p:blipFill>
            <a:blip r:embed="rId17"/>
            <a:stretch>
              <a:fillRect/>
            </a:stretch>
          </p:blipFill>
          <p:spPr>
            <a:xfrm>
              <a:off x="10468345" y="3126563"/>
              <a:ext cx="868940" cy="346740"/>
            </a:xfrm>
            <a:prstGeom prst="rect">
              <a:avLst/>
            </a:prstGeom>
          </p:spPr>
        </p:pic>
      </p:grpSp>
      <p:sp>
        <p:nvSpPr>
          <p:cNvPr id="25" name="思考の吹き出し: 雲形 24">
            <a:extLst>
              <a:ext uri="{FF2B5EF4-FFF2-40B4-BE49-F238E27FC236}">
                <a16:creationId xmlns:a16="http://schemas.microsoft.com/office/drawing/2014/main" id="{B6E45407-792C-1D20-A2AD-DF864C70BB3E}"/>
              </a:ext>
            </a:extLst>
          </p:cNvPr>
          <p:cNvSpPr/>
          <p:nvPr/>
        </p:nvSpPr>
        <p:spPr>
          <a:xfrm>
            <a:off x="3450265" y="2886741"/>
            <a:ext cx="3009014" cy="1281223"/>
          </a:xfrm>
          <a:prstGeom prst="cloudCallout">
            <a:avLst>
              <a:gd name="adj1" fmla="val 31464"/>
              <a:gd name="adj2" fmla="val 6721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測定に対する</a:t>
            </a:r>
            <a:endParaRPr kumimoji="1" lang="en-US" altLang="ja-JP" dirty="0"/>
          </a:p>
          <a:p>
            <a:pPr algn="ctr"/>
            <a:r>
              <a:rPr kumimoji="1" lang="ja-JP" altLang="en-US" dirty="0"/>
              <a:t>応答を決める</a:t>
            </a:r>
            <a:endParaRPr kumimoji="1" lang="en-US" altLang="ja-JP" dirty="0"/>
          </a:p>
          <a:p>
            <a:pPr algn="ctr"/>
            <a:r>
              <a:rPr kumimoji="1" lang="ja-JP" altLang="en-US" dirty="0"/>
              <a:t>“真の”状態！</a:t>
            </a:r>
          </a:p>
        </p:txBody>
      </p:sp>
    </p:spTree>
    <p:extLst>
      <p:ext uri="{BB962C8B-B14F-4D97-AF65-F5344CB8AC3E}">
        <p14:creationId xmlns:p14="http://schemas.microsoft.com/office/powerpoint/2010/main" val="239014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440D-FBCD-F0FB-AF0C-8C63F9503B28}"/>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14C8A3B-79CB-6EBB-E5FD-7C8243561699}"/>
              </a:ext>
            </a:extLst>
          </p:cNvPr>
          <p:cNvSpPr txBox="1"/>
          <p:nvPr/>
        </p:nvSpPr>
        <p:spPr>
          <a:xfrm>
            <a:off x="603397" y="957158"/>
            <a:ext cx="11213326" cy="707886"/>
          </a:xfrm>
          <a:prstGeom prst="rect">
            <a:avLst/>
          </a:prstGeom>
          <a:noFill/>
        </p:spPr>
        <p:txBody>
          <a:bodyPr wrap="none" rtlCol="0">
            <a:spAutoFit/>
          </a:bodyPr>
          <a:lstStyle/>
          <a:p>
            <a:r>
              <a:rPr lang="ja-JP" altLang="en-US" sz="4000" dirty="0">
                <a:solidFill>
                  <a:schemeClr val="accent2"/>
                </a:solidFill>
              </a:rPr>
              <a:t>局所隠れた変数（</a:t>
            </a:r>
            <a:r>
              <a:rPr lang="en-US" altLang="ja-JP" sz="4000" dirty="0">
                <a:solidFill>
                  <a:schemeClr val="accent2"/>
                </a:solidFill>
              </a:rPr>
              <a:t>Local Hidden Variable</a:t>
            </a:r>
            <a:r>
              <a:rPr lang="ja-JP" altLang="en-US" sz="4000" dirty="0">
                <a:solidFill>
                  <a:schemeClr val="accent2"/>
                </a:solidFill>
              </a:rPr>
              <a:t>）理論</a:t>
            </a:r>
            <a:endParaRPr lang="en-US" altLang="ja-JP" sz="4000" dirty="0">
              <a:solidFill>
                <a:schemeClr val="accent2"/>
              </a:solidFill>
            </a:endParaRPr>
          </a:p>
        </p:txBody>
      </p:sp>
      <p:sp>
        <p:nvSpPr>
          <p:cNvPr id="4" name="楕円 3">
            <a:extLst>
              <a:ext uri="{FF2B5EF4-FFF2-40B4-BE49-F238E27FC236}">
                <a16:creationId xmlns:a16="http://schemas.microsoft.com/office/drawing/2014/main" id="{17E7579B-5BD2-AA74-F65E-41A3C5CCFA13}"/>
              </a:ext>
            </a:extLst>
          </p:cNvPr>
          <p:cNvSpPr/>
          <p:nvPr/>
        </p:nvSpPr>
        <p:spPr>
          <a:xfrm>
            <a:off x="4209822" y="2621517"/>
            <a:ext cx="1244415" cy="100818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B91B53DE-554F-5496-2FF6-BCB688760F3B}"/>
              </a:ext>
            </a:extLst>
          </p:cNvPr>
          <p:cNvSpPr/>
          <p:nvPr/>
        </p:nvSpPr>
        <p:spPr>
          <a:xfrm>
            <a:off x="7684969" y="2700553"/>
            <a:ext cx="678310" cy="5780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6" name="矢印: 左カーブ 5">
            <a:extLst>
              <a:ext uri="{FF2B5EF4-FFF2-40B4-BE49-F238E27FC236}">
                <a16:creationId xmlns:a16="http://schemas.microsoft.com/office/drawing/2014/main" id="{0E905314-E7A2-3E04-A40E-5518F4D4E4FC}"/>
              </a:ext>
            </a:extLst>
          </p:cNvPr>
          <p:cNvSpPr/>
          <p:nvPr/>
        </p:nvSpPr>
        <p:spPr>
          <a:xfrm>
            <a:off x="3775335" y="2641090"/>
            <a:ext cx="832594" cy="115487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2" name="インク 11">
                <a:extLst>
                  <a:ext uri="{FF2B5EF4-FFF2-40B4-BE49-F238E27FC236}">
                    <a16:creationId xmlns:a16="http://schemas.microsoft.com/office/drawing/2014/main" id="{721BB50C-89E2-7D87-A488-DDF8DD4899BA}"/>
                  </a:ext>
                </a:extLst>
              </p14:cNvPr>
              <p14:cNvContentPartPr/>
              <p14:nvPr/>
            </p14:nvContentPartPr>
            <p14:xfrm rot="608484">
              <a:off x="5069271" y="2792495"/>
              <a:ext cx="2882991" cy="592490"/>
            </p14:xfrm>
          </p:contentPart>
        </mc:Choice>
        <mc:Fallback xmlns="">
          <p:pic>
            <p:nvPicPr>
              <p:cNvPr id="12" name="インク 11">
                <a:extLst>
                  <a:ext uri="{FF2B5EF4-FFF2-40B4-BE49-F238E27FC236}">
                    <a16:creationId xmlns:a16="http://schemas.microsoft.com/office/drawing/2014/main" id="{43D8869C-D20F-12C1-120E-99F44922A793}"/>
                  </a:ext>
                </a:extLst>
              </p:cNvPr>
              <p:cNvPicPr/>
              <p:nvPr/>
            </p:nvPicPr>
            <p:blipFill>
              <a:blip r:embed="rId12"/>
              <a:stretch>
                <a:fillRect/>
              </a:stretch>
            </p:blipFill>
            <p:spPr>
              <a:xfrm rot="608484">
                <a:off x="5051270" y="2774508"/>
                <a:ext cx="2918632" cy="628104"/>
              </a:xfrm>
              <a:prstGeom prst="rect">
                <a:avLst/>
              </a:prstGeom>
            </p:spPr>
          </p:pic>
        </mc:Fallback>
      </mc:AlternateContent>
      <p:pic>
        <p:nvPicPr>
          <p:cNvPr id="27" name="図 26" descr="挿絵 が含まれている画像&#10;&#10;自動的に生成された説明">
            <a:extLst>
              <a:ext uri="{FF2B5EF4-FFF2-40B4-BE49-F238E27FC236}">
                <a16:creationId xmlns:a16="http://schemas.microsoft.com/office/drawing/2014/main" id="{E760A16E-3626-E66A-33D0-4633BA0F37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161046" y="2531807"/>
            <a:ext cx="723655" cy="731133"/>
          </a:xfrm>
          <a:prstGeom prst="rect">
            <a:avLst/>
          </a:prstGeom>
        </p:spPr>
      </p:pic>
      <p:pic>
        <p:nvPicPr>
          <p:cNvPr id="30" name="図 29" descr="抽象, 挿絵 が含まれている画像&#10;&#10;自動的に生成された説明">
            <a:extLst>
              <a:ext uri="{FF2B5EF4-FFF2-40B4-BE49-F238E27FC236}">
                <a16:creationId xmlns:a16="http://schemas.microsoft.com/office/drawing/2014/main" id="{0F81296B-60FE-EB4A-E80C-D65E79F257C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9185188" y="2036426"/>
            <a:ext cx="477056" cy="543055"/>
          </a:xfrm>
          <a:prstGeom prst="rect">
            <a:avLst/>
          </a:prstGeom>
        </p:spPr>
      </p:pic>
      <p:pic>
        <p:nvPicPr>
          <p:cNvPr id="20" name="図 19">
            <a:extLst>
              <a:ext uri="{FF2B5EF4-FFF2-40B4-BE49-F238E27FC236}">
                <a16:creationId xmlns:a16="http://schemas.microsoft.com/office/drawing/2014/main" id="{94C1EF34-5A48-043F-59CA-4B67644E7039}"/>
              </a:ext>
            </a:extLst>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736302" y="4395129"/>
            <a:ext cx="2926923" cy="663224"/>
          </a:xfrm>
          <a:prstGeom prst="rect">
            <a:avLst/>
          </a:prstGeom>
        </p:spPr>
      </p:pic>
      <p:pic>
        <p:nvPicPr>
          <p:cNvPr id="11" name="図 10">
            <a:extLst>
              <a:ext uri="{FF2B5EF4-FFF2-40B4-BE49-F238E27FC236}">
                <a16:creationId xmlns:a16="http://schemas.microsoft.com/office/drawing/2014/main" id="{B95FA8D9-53A2-8693-9532-D91122C61D93}"/>
              </a:ext>
            </a:extLst>
          </p:cNvPr>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4023555" y="4395295"/>
            <a:ext cx="7465041" cy="693370"/>
          </a:xfrm>
          <a:prstGeom prst="rect">
            <a:avLst/>
          </a:prstGeom>
        </p:spPr>
      </p:pic>
      <p:pic>
        <p:nvPicPr>
          <p:cNvPr id="46" name="図 45">
            <a:extLst>
              <a:ext uri="{FF2B5EF4-FFF2-40B4-BE49-F238E27FC236}">
                <a16:creationId xmlns:a16="http://schemas.microsoft.com/office/drawing/2014/main" id="{CE16647E-BFC4-2007-C346-0BC94E423051}"/>
              </a:ext>
            </a:extLst>
          </p:cNvPr>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872063" y="2451464"/>
            <a:ext cx="1050740" cy="320354"/>
          </a:xfrm>
          <a:prstGeom prst="rect">
            <a:avLst/>
          </a:prstGeom>
        </p:spPr>
      </p:pic>
      <p:sp>
        <p:nvSpPr>
          <p:cNvPr id="47" name="吹き出し: 円形 46">
            <a:extLst>
              <a:ext uri="{FF2B5EF4-FFF2-40B4-BE49-F238E27FC236}">
                <a16:creationId xmlns:a16="http://schemas.microsoft.com/office/drawing/2014/main" id="{C1CE2297-CE28-BE73-1CA1-730BA921CC48}"/>
              </a:ext>
            </a:extLst>
          </p:cNvPr>
          <p:cNvSpPr/>
          <p:nvPr/>
        </p:nvSpPr>
        <p:spPr>
          <a:xfrm>
            <a:off x="6179796" y="3386236"/>
            <a:ext cx="1649536" cy="736000"/>
          </a:xfrm>
          <a:prstGeom prst="wedgeEllipseCallout">
            <a:avLst>
              <a:gd name="adj1" fmla="val -32429"/>
              <a:gd name="adj2" fmla="val -12338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隠れた</a:t>
            </a:r>
            <a:endParaRPr kumimoji="1" lang="en-US" altLang="ja-JP" dirty="0"/>
          </a:p>
          <a:p>
            <a:pPr algn="ctr"/>
            <a:r>
              <a:rPr kumimoji="1" lang="ja-JP" altLang="en-US" dirty="0"/>
              <a:t>変数</a:t>
            </a:r>
          </a:p>
        </p:txBody>
      </p:sp>
      <p:grpSp>
        <p:nvGrpSpPr>
          <p:cNvPr id="8" name="グループ化 7">
            <a:extLst>
              <a:ext uri="{FF2B5EF4-FFF2-40B4-BE49-F238E27FC236}">
                <a16:creationId xmlns:a16="http://schemas.microsoft.com/office/drawing/2014/main" id="{CF2AE6C7-1765-FD4C-6DC8-F143AE88ABB9}"/>
              </a:ext>
            </a:extLst>
          </p:cNvPr>
          <p:cNvGrpSpPr/>
          <p:nvPr/>
        </p:nvGrpSpPr>
        <p:grpSpPr>
          <a:xfrm>
            <a:off x="2626236" y="2014871"/>
            <a:ext cx="1107996" cy="862399"/>
            <a:chOff x="2626236" y="2014871"/>
            <a:chExt cx="1107996" cy="862399"/>
          </a:xfrm>
        </p:grpSpPr>
        <p:pic>
          <p:nvPicPr>
            <p:cNvPr id="15" name="図 14">
              <a:extLst>
                <a:ext uri="{FF2B5EF4-FFF2-40B4-BE49-F238E27FC236}">
                  <a16:creationId xmlns:a16="http://schemas.microsoft.com/office/drawing/2014/main" id="{F72E7280-ABF3-A6BE-1008-B0B92F3A68B5}"/>
                </a:ext>
              </a:extLst>
            </p:cNvPr>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3138430" y="2582382"/>
              <a:ext cx="173208" cy="150430"/>
            </a:xfrm>
            <a:prstGeom prst="rect">
              <a:avLst/>
            </a:prstGeom>
          </p:spPr>
        </p:pic>
        <p:sp>
          <p:nvSpPr>
            <p:cNvPr id="34" name="吹き出し: 円形 33">
              <a:extLst>
                <a:ext uri="{FF2B5EF4-FFF2-40B4-BE49-F238E27FC236}">
                  <a16:creationId xmlns:a16="http://schemas.microsoft.com/office/drawing/2014/main" id="{769D742F-8A94-D3EF-B4AE-7A5B99A5D80C}"/>
                </a:ext>
              </a:extLst>
            </p:cNvPr>
            <p:cNvSpPr/>
            <p:nvPr/>
          </p:nvSpPr>
          <p:spPr>
            <a:xfrm>
              <a:off x="2808737" y="2407138"/>
              <a:ext cx="832594" cy="470132"/>
            </a:xfrm>
            <a:prstGeom prst="wedgeEllipseCallout">
              <a:avLst>
                <a:gd name="adj1" fmla="val -46412"/>
                <a:gd name="adj2" fmla="val 47384"/>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CF47202-33A3-FC1C-9327-21E852E3AB40}"/>
                </a:ext>
              </a:extLst>
            </p:cNvPr>
            <p:cNvSpPr txBox="1"/>
            <p:nvPr/>
          </p:nvSpPr>
          <p:spPr>
            <a:xfrm>
              <a:off x="2626236" y="2014871"/>
              <a:ext cx="1107996" cy="369332"/>
            </a:xfrm>
            <a:prstGeom prst="rect">
              <a:avLst/>
            </a:prstGeom>
            <a:noFill/>
          </p:spPr>
          <p:txBody>
            <a:bodyPr wrap="none" rtlCol="0">
              <a:spAutoFit/>
            </a:bodyPr>
            <a:lstStyle/>
            <a:p>
              <a:r>
                <a:rPr kumimoji="1" lang="ja-JP" altLang="en-US" dirty="0"/>
                <a:t>測定選択</a:t>
              </a:r>
            </a:p>
          </p:txBody>
        </p:sp>
      </p:grpSp>
      <p:grpSp>
        <p:nvGrpSpPr>
          <p:cNvPr id="24" name="グループ化 23">
            <a:extLst>
              <a:ext uri="{FF2B5EF4-FFF2-40B4-BE49-F238E27FC236}">
                <a16:creationId xmlns:a16="http://schemas.microsoft.com/office/drawing/2014/main" id="{DFBDE050-E050-FB9A-A3A7-6AFE4B922FBA}"/>
              </a:ext>
            </a:extLst>
          </p:cNvPr>
          <p:cNvGrpSpPr/>
          <p:nvPr/>
        </p:nvGrpSpPr>
        <p:grpSpPr>
          <a:xfrm>
            <a:off x="8275669" y="1566532"/>
            <a:ext cx="1107996" cy="824200"/>
            <a:chOff x="8275669" y="1566532"/>
            <a:chExt cx="1107996" cy="824200"/>
          </a:xfrm>
        </p:grpSpPr>
        <p:pic>
          <p:nvPicPr>
            <p:cNvPr id="19" name="図 18">
              <a:extLst>
                <a:ext uri="{FF2B5EF4-FFF2-40B4-BE49-F238E27FC236}">
                  <a16:creationId xmlns:a16="http://schemas.microsoft.com/office/drawing/2014/main" id="{9292DCAA-A7FB-2F96-23A3-96DE5A0D2685}"/>
                </a:ext>
              </a:extLst>
            </p:cNvPr>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8759231" y="2118828"/>
              <a:ext cx="160835" cy="214614"/>
            </a:xfrm>
            <a:prstGeom prst="rect">
              <a:avLst/>
            </a:prstGeom>
          </p:spPr>
        </p:pic>
        <p:grpSp>
          <p:nvGrpSpPr>
            <p:cNvPr id="22" name="グループ化 21">
              <a:extLst>
                <a:ext uri="{FF2B5EF4-FFF2-40B4-BE49-F238E27FC236}">
                  <a16:creationId xmlns:a16="http://schemas.microsoft.com/office/drawing/2014/main" id="{404F9542-F421-67A9-C954-CD58B0ACC63C}"/>
                </a:ext>
              </a:extLst>
            </p:cNvPr>
            <p:cNvGrpSpPr/>
            <p:nvPr/>
          </p:nvGrpSpPr>
          <p:grpSpPr>
            <a:xfrm>
              <a:off x="8275669" y="1566532"/>
              <a:ext cx="1107996" cy="824200"/>
              <a:chOff x="8275669" y="1566532"/>
              <a:chExt cx="1107996" cy="824200"/>
            </a:xfrm>
          </p:grpSpPr>
          <p:sp>
            <p:nvSpPr>
              <p:cNvPr id="36" name="吹き出し: 円形 35">
                <a:extLst>
                  <a:ext uri="{FF2B5EF4-FFF2-40B4-BE49-F238E27FC236}">
                    <a16:creationId xmlns:a16="http://schemas.microsoft.com/office/drawing/2014/main" id="{8E15E727-4D8B-A9F8-3C0C-4B61D6F064EA}"/>
                  </a:ext>
                </a:extLst>
              </p:cNvPr>
              <p:cNvSpPr/>
              <p:nvPr/>
            </p:nvSpPr>
            <p:spPr>
              <a:xfrm>
                <a:off x="8548119" y="1994309"/>
                <a:ext cx="553333" cy="396423"/>
              </a:xfrm>
              <a:prstGeom prst="wedgeEllipseCallout">
                <a:avLst>
                  <a:gd name="adj1" fmla="val 75687"/>
                  <a:gd name="adj2" fmla="val 25851"/>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F5BC991-532B-48FC-5DA9-61A41E37CA7E}"/>
                  </a:ext>
                </a:extLst>
              </p:cNvPr>
              <p:cNvSpPr txBox="1"/>
              <p:nvPr/>
            </p:nvSpPr>
            <p:spPr>
              <a:xfrm>
                <a:off x="8275669" y="1566532"/>
                <a:ext cx="1107996" cy="369332"/>
              </a:xfrm>
              <a:prstGeom prst="rect">
                <a:avLst/>
              </a:prstGeom>
              <a:noFill/>
            </p:spPr>
            <p:txBody>
              <a:bodyPr wrap="none" rtlCol="0">
                <a:spAutoFit/>
              </a:bodyPr>
              <a:lstStyle/>
              <a:p>
                <a:r>
                  <a:rPr kumimoji="1" lang="ja-JP" altLang="en-US" dirty="0"/>
                  <a:t>測定選択</a:t>
                </a:r>
              </a:p>
            </p:txBody>
          </p:sp>
        </p:grpSp>
      </p:grpSp>
      <p:grpSp>
        <p:nvGrpSpPr>
          <p:cNvPr id="13" name="グループ化 12">
            <a:extLst>
              <a:ext uri="{FF2B5EF4-FFF2-40B4-BE49-F238E27FC236}">
                <a16:creationId xmlns:a16="http://schemas.microsoft.com/office/drawing/2014/main" id="{E1C1720B-EFF0-B3F2-0A4C-C907E6D8DAD1}"/>
              </a:ext>
            </a:extLst>
          </p:cNvPr>
          <p:cNvGrpSpPr/>
          <p:nvPr/>
        </p:nvGrpSpPr>
        <p:grpSpPr>
          <a:xfrm>
            <a:off x="2746738" y="3187997"/>
            <a:ext cx="1107996" cy="550968"/>
            <a:chOff x="2746738" y="3187997"/>
            <a:chExt cx="1107996" cy="550968"/>
          </a:xfrm>
        </p:grpSpPr>
        <p:pic>
          <p:nvPicPr>
            <p:cNvPr id="17" name="図 16">
              <a:extLst>
                <a:ext uri="{FF2B5EF4-FFF2-40B4-BE49-F238E27FC236}">
                  <a16:creationId xmlns:a16="http://schemas.microsoft.com/office/drawing/2014/main" id="{568BB123-12BB-4890-1835-6D52808ECB82}"/>
                </a:ext>
              </a:extLst>
            </p:cNvPr>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3351899" y="3588535"/>
              <a:ext cx="158773" cy="150430"/>
            </a:xfrm>
            <a:prstGeom prst="rect">
              <a:avLst/>
            </a:prstGeom>
          </p:spPr>
        </p:pic>
        <p:sp>
          <p:nvSpPr>
            <p:cNvPr id="10" name="テキスト ボックス 9">
              <a:extLst>
                <a:ext uri="{FF2B5EF4-FFF2-40B4-BE49-F238E27FC236}">
                  <a16:creationId xmlns:a16="http://schemas.microsoft.com/office/drawing/2014/main" id="{306919E1-6283-AF73-B06A-DD5CE3513D49}"/>
                </a:ext>
              </a:extLst>
            </p:cNvPr>
            <p:cNvSpPr txBox="1"/>
            <p:nvPr/>
          </p:nvSpPr>
          <p:spPr>
            <a:xfrm>
              <a:off x="2746738" y="3187997"/>
              <a:ext cx="1107996" cy="369332"/>
            </a:xfrm>
            <a:prstGeom prst="rect">
              <a:avLst/>
            </a:prstGeom>
            <a:noFill/>
          </p:spPr>
          <p:txBody>
            <a:bodyPr wrap="none" rtlCol="0">
              <a:spAutoFit/>
            </a:bodyPr>
            <a:lstStyle/>
            <a:p>
              <a:r>
                <a:rPr kumimoji="1" lang="ja-JP" altLang="en-US" dirty="0"/>
                <a:t>測定結果</a:t>
              </a:r>
            </a:p>
          </p:txBody>
        </p:sp>
      </p:grpSp>
      <p:grpSp>
        <p:nvGrpSpPr>
          <p:cNvPr id="23" name="グループ化 22">
            <a:extLst>
              <a:ext uri="{FF2B5EF4-FFF2-40B4-BE49-F238E27FC236}">
                <a16:creationId xmlns:a16="http://schemas.microsoft.com/office/drawing/2014/main" id="{0C0B00B7-E856-7A9E-2A7D-035A54C36C6C}"/>
              </a:ext>
            </a:extLst>
          </p:cNvPr>
          <p:cNvGrpSpPr/>
          <p:nvPr/>
        </p:nvGrpSpPr>
        <p:grpSpPr>
          <a:xfrm>
            <a:off x="8194482" y="2494594"/>
            <a:ext cx="1665875" cy="821258"/>
            <a:chOff x="8194482" y="2494594"/>
            <a:chExt cx="1665875" cy="821258"/>
          </a:xfrm>
        </p:grpSpPr>
        <p:sp>
          <p:nvSpPr>
            <p:cNvPr id="9" name="矢印: 左カーブ 8">
              <a:extLst>
                <a:ext uri="{FF2B5EF4-FFF2-40B4-BE49-F238E27FC236}">
                  <a16:creationId xmlns:a16="http://schemas.microsoft.com/office/drawing/2014/main" id="{10D5C845-7039-DEC2-40FD-DA09C40FF0E9}"/>
                </a:ext>
              </a:extLst>
            </p:cNvPr>
            <p:cNvSpPr/>
            <p:nvPr/>
          </p:nvSpPr>
          <p:spPr>
            <a:xfrm flipH="1">
              <a:off x="8194482" y="2494594"/>
              <a:ext cx="477055" cy="7521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1" name="図 20">
              <a:extLst>
                <a:ext uri="{FF2B5EF4-FFF2-40B4-BE49-F238E27FC236}">
                  <a16:creationId xmlns:a16="http://schemas.microsoft.com/office/drawing/2014/main" id="{13F2AE5F-51F7-4C32-7F2F-67B384B8D73F}"/>
                </a:ext>
              </a:extLst>
            </p:cNvPr>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146204" y="3081181"/>
              <a:ext cx="127843" cy="234671"/>
            </a:xfrm>
            <a:prstGeom prst="rect">
              <a:avLst/>
            </a:prstGeom>
          </p:spPr>
        </p:pic>
        <p:sp>
          <p:nvSpPr>
            <p:cNvPr id="18" name="テキスト ボックス 17">
              <a:extLst>
                <a:ext uri="{FF2B5EF4-FFF2-40B4-BE49-F238E27FC236}">
                  <a16:creationId xmlns:a16="http://schemas.microsoft.com/office/drawing/2014/main" id="{38C4DACB-5430-9497-5644-853F88F1173C}"/>
                </a:ext>
              </a:extLst>
            </p:cNvPr>
            <p:cNvSpPr txBox="1"/>
            <p:nvPr/>
          </p:nvSpPr>
          <p:spPr>
            <a:xfrm>
              <a:off x="8752361" y="2707760"/>
              <a:ext cx="1107996" cy="369332"/>
            </a:xfrm>
            <a:prstGeom prst="rect">
              <a:avLst/>
            </a:prstGeom>
            <a:noFill/>
          </p:spPr>
          <p:txBody>
            <a:bodyPr wrap="none" rtlCol="0">
              <a:spAutoFit/>
            </a:bodyPr>
            <a:lstStyle/>
            <a:p>
              <a:r>
                <a:rPr kumimoji="1" lang="ja-JP" altLang="en-US" dirty="0"/>
                <a:t>測定結果</a:t>
              </a:r>
            </a:p>
          </p:txBody>
        </p:sp>
      </p:grpSp>
      <p:sp>
        <p:nvSpPr>
          <p:cNvPr id="14" name="吹き出し: 角を丸めた四角形 13">
            <a:extLst>
              <a:ext uri="{FF2B5EF4-FFF2-40B4-BE49-F238E27FC236}">
                <a16:creationId xmlns:a16="http://schemas.microsoft.com/office/drawing/2014/main" id="{9A8BA7B9-D28C-33FB-ABA0-04F90FA765B7}"/>
              </a:ext>
            </a:extLst>
          </p:cNvPr>
          <p:cNvSpPr/>
          <p:nvPr/>
        </p:nvSpPr>
        <p:spPr>
          <a:xfrm>
            <a:off x="701717" y="3060776"/>
            <a:ext cx="1702005" cy="757744"/>
          </a:xfrm>
          <a:prstGeom prst="wedgeRoundRectCallout">
            <a:avLst>
              <a:gd name="adj1" fmla="val 18266"/>
              <a:gd name="adj2" fmla="val 100432"/>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a:t>経験分布</a:t>
            </a:r>
            <a:endParaRPr kumimoji="1" lang="en-US" altLang="ja-JP" dirty="0"/>
          </a:p>
          <a:p>
            <a:pPr algn="ctr"/>
            <a:r>
              <a:rPr kumimoji="1" lang="ja-JP" altLang="en-US" dirty="0"/>
              <a:t>（測定可能）</a:t>
            </a:r>
          </a:p>
        </p:txBody>
      </p:sp>
      <p:cxnSp>
        <p:nvCxnSpPr>
          <p:cNvPr id="26" name="直線コネクタ 25">
            <a:extLst>
              <a:ext uri="{FF2B5EF4-FFF2-40B4-BE49-F238E27FC236}">
                <a16:creationId xmlns:a16="http://schemas.microsoft.com/office/drawing/2014/main" id="{1CA0EA2C-71AB-DB90-6EF3-4492872566F9}"/>
              </a:ext>
            </a:extLst>
          </p:cNvPr>
          <p:cNvCxnSpPr/>
          <p:nvPr/>
        </p:nvCxnSpPr>
        <p:spPr>
          <a:xfrm>
            <a:off x="6950597" y="5260694"/>
            <a:ext cx="223391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9A0331B-432A-156E-F35D-C238AE3058C4}"/>
              </a:ext>
            </a:extLst>
          </p:cNvPr>
          <p:cNvCxnSpPr/>
          <p:nvPr/>
        </p:nvCxnSpPr>
        <p:spPr>
          <a:xfrm>
            <a:off x="9365848" y="5262623"/>
            <a:ext cx="223391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C589943A-18B0-88B5-E21D-61A39F2B5263}"/>
              </a:ext>
            </a:extLst>
          </p:cNvPr>
          <p:cNvSpPr txBox="1"/>
          <p:nvPr/>
        </p:nvSpPr>
        <p:spPr>
          <a:xfrm>
            <a:off x="7535119" y="5445889"/>
            <a:ext cx="1005403" cy="584775"/>
          </a:xfrm>
          <a:prstGeom prst="rect">
            <a:avLst/>
          </a:prstGeom>
          <a:noFill/>
        </p:spPr>
        <p:txBody>
          <a:bodyPr wrap="none" rtlCol="0">
            <a:spAutoFit/>
          </a:bodyPr>
          <a:lstStyle/>
          <a:p>
            <a:r>
              <a:rPr kumimoji="1" lang="en-US" altLang="ja-JP" sz="3200" dirty="0"/>
              <a:t>=0,1</a:t>
            </a:r>
            <a:endParaRPr kumimoji="1" lang="ja-JP" altLang="en-US" sz="3200" dirty="0"/>
          </a:p>
        </p:txBody>
      </p:sp>
      <p:sp>
        <p:nvSpPr>
          <p:cNvPr id="31" name="テキスト ボックス 30">
            <a:extLst>
              <a:ext uri="{FF2B5EF4-FFF2-40B4-BE49-F238E27FC236}">
                <a16:creationId xmlns:a16="http://schemas.microsoft.com/office/drawing/2014/main" id="{70F9D66D-2871-A770-04BE-19A6F1411AB9}"/>
              </a:ext>
            </a:extLst>
          </p:cNvPr>
          <p:cNvSpPr txBox="1"/>
          <p:nvPr/>
        </p:nvSpPr>
        <p:spPr>
          <a:xfrm>
            <a:off x="10014031" y="5442030"/>
            <a:ext cx="1005403" cy="584775"/>
          </a:xfrm>
          <a:prstGeom prst="rect">
            <a:avLst/>
          </a:prstGeom>
          <a:noFill/>
        </p:spPr>
        <p:txBody>
          <a:bodyPr wrap="none" rtlCol="0">
            <a:spAutoFit/>
          </a:bodyPr>
          <a:lstStyle/>
          <a:p>
            <a:r>
              <a:rPr kumimoji="1" lang="en-US" altLang="ja-JP" sz="3200" dirty="0"/>
              <a:t>=0,1</a:t>
            </a:r>
            <a:endParaRPr kumimoji="1" lang="ja-JP" altLang="en-US" sz="3200" dirty="0"/>
          </a:p>
        </p:txBody>
      </p:sp>
      <p:sp>
        <p:nvSpPr>
          <p:cNvPr id="32" name="テキスト ボックス 31">
            <a:extLst>
              <a:ext uri="{FF2B5EF4-FFF2-40B4-BE49-F238E27FC236}">
                <a16:creationId xmlns:a16="http://schemas.microsoft.com/office/drawing/2014/main" id="{5F72165D-E625-F3B0-F659-D4DE93F8FC08}"/>
              </a:ext>
            </a:extLst>
          </p:cNvPr>
          <p:cNvSpPr txBox="1"/>
          <p:nvPr/>
        </p:nvSpPr>
        <p:spPr>
          <a:xfrm>
            <a:off x="653967" y="538224"/>
            <a:ext cx="1441420" cy="523220"/>
          </a:xfrm>
          <a:prstGeom prst="rect">
            <a:avLst/>
          </a:prstGeom>
          <a:noFill/>
        </p:spPr>
        <p:txBody>
          <a:bodyPr wrap="none" rtlCol="0">
            <a:spAutoFit/>
          </a:bodyPr>
          <a:lstStyle/>
          <a:p>
            <a:r>
              <a:rPr kumimoji="1" lang="ja-JP" altLang="en-US" sz="2800" dirty="0">
                <a:solidFill>
                  <a:schemeClr val="accent2"/>
                </a:solidFill>
              </a:rPr>
              <a:t>確率的</a:t>
            </a:r>
            <a:r>
              <a:rPr kumimoji="1" lang="en-US" altLang="ja-JP" sz="2800" dirty="0">
                <a:solidFill>
                  <a:schemeClr val="accent2"/>
                </a:solidFill>
              </a:rPr>
              <a:t>/</a:t>
            </a:r>
            <a:endParaRPr kumimoji="1" lang="ja-JP" altLang="en-US" sz="2800" dirty="0">
              <a:solidFill>
                <a:schemeClr val="accent2"/>
              </a:solidFill>
            </a:endParaRPr>
          </a:p>
        </p:txBody>
      </p:sp>
      <p:pic>
        <p:nvPicPr>
          <p:cNvPr id="56" name="図 55">
            <a:extLst>
              <a:ext uri="{FF2B5EF4-FFF2-40B4-BE49-F238E27FC236}">
                <a16:creationId xmlns:a16="http://schemas.microsoft.com/office/drawing/2014/main" id="{7BDB963B-EB8F-1020-D9B7-456BC03DA941}"/>
              </a:ext>
            </a:extLst>
          </p:cNvPr>
          <p:cNvPicPr>
            <a:picLocks noChangeAspect="1"/>
          </p:cNvPicPr>
          <p:nvPr>
            <p:custDataLst>
              <p:tags r:id="rId4"/>
            </p:custDataLst>
          </p:nvPr>
        </p:nvPicPr>
        <p:blipFill>
          <a:blip r:embed="rId22"/>
          <a:stretch>
            <a:fillRect/>
          </a:stretch>
        </p:blipFill>
        <p:spPr>
          <a:xfrm>
            <a:off x="4042847" y="5699374"/>
            <a:ext cx="5384933" cy="821492"/>
          </a:xfrm>
          <a:prstGeom prst="rect">
            <a:avLst/>
          </a:prstGeom>
        </p:spPr>
      </p:pic>
      <p:sp>
        <p:nvSpPr>
          <p:cNvPr id="53" name="テキスト ボックス 52">
            <a:extLst>
              <a:ext uri="{FF2B5EF4-FFF2-40B4-BE49-F238E27FC236}">
                <a16:creationId xmlns:a16="http://schemas.microsoft.com/office/drawing/2014/main" id="{3958D3A4-FB54-4AC2-E860-8E49E0F57878}"/>
              </a:ext>
            </a:extLst>
          </p:cNvPr>
          <p:cNvSpPr txBox="1"/>
          <p:nvPr/>
        </p:nvSpPr>
        <p:spPr>
          <a:xfrm>
            <a:off x="1952261" y="522790"/>
            <a:ext cx="1620957" cy="523220"/>
          </a:xfrm>
          <a:prstGeom prst="rect">
            <a:avLst/>
          </a:prstGeom>
          <a:noFill/>
        </p:spPr>
        <p:txBody>
          <a:bodyPr wrap="none" rtlCol="0">
            <a:spAutoFit/>
          </a:bodyPr>
          <a:lstStyle/>
          <a:p>
            <a:r>
              <a:rPr kumimoji="1" lang="ja-JP" altLang="en-US" sz="2800" dirty="0">
                <a:solidFill>
                  <a:srgbClr val="00B050"/>
                </a:solidFill>
              </a:rPr>
              <a:t>決定論的</a:t>
            </a:r>
          </a:p>
        </p:txBody>
      </p:sp>
      <p:sp>
        <p:nvSpPr>
          <p:cNvPr id="16" name="吹き出し: 角を丸めた四角形 15">
            <a:extLst>
              <a:ext uri="{FF2B5EF4-FFF2-40B4-BE49-F238E27FC236}">
                <a16:creationId xmlns:a16="http://schemas.microsoft.com/office/drawing/2014/main" id="{D9624387-1446-3881-C475-CBFBA87C9163}"/>
              </a:ext>
            </a:extLst>
          </p:cNvPr>
          <p:cNvSpPr/>
          <p:nvPr/>
        </p:nvSpPr>
        <p:spPr>
          <a:xfrm>
            <a:off x="7580881" y="133109"/>
            <a:ext cx="1268500" cy="659757"/>
          </a:xfrm>
          <a:prstGeom prst="wedgeRoundRectCallout">
            <a:avLst>
              <a:gd name="adj1" fmla="val -37714"/>
              <a:gd name="adj2" fmla="val 78290"/>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sz="3200" dirty="0"/>
              <a:t>LHV</a:t>
            </a:r>
            <a:endParaRPr kumimoji="1" lang="ja-JP" altLang="en-US" sz="3200" dirty="0"/>
          </a:p>
        </p:txBody>
      </p:sp>
    </p:spTree>
    <p:extLst>
      <p:ext uri="{BB962C8B-B14F-4D97-AF65-F5344CB8AC3E}">
        <p14:creationId xmlns:p14="http://schemas.microsoft.com/office/powerpoint/2010/main" val="175071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8"/>
                                        </p:tgtEl>
                                      </p:cBhvr>
                                    </p:animEffect>
                                    <p:set>
                                      <p:cBhvr>
                                        <p:cTn id="29" dur="1" fill="hold">
                                          <p:stCondLst>
                                            <p:cond delay="499"/>
                                          </p:stCondLst>
                                        </p:cTn>
                                        <p:tgtEl>
                                          <p:spTgt spid="2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1" grpId="0"/>
      <p:bldP spid="31" grpId="1"/>
      <p:bldP spid="32"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46.49417"/>
  <p:tag name="LATEXADDIN" val="\documentclass{article}&#10;\usepackage{amsmath}&#10;\pagestyle{empty}&#10;\begin{document}&#10;&#10;$b$&#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80.24"/>
  <p:tag name="ORIGINALWIDTH" val="58.49268"/>
  <p:tag name="LATEXADDIN" val="\documentclass{article}&#10;\usepackage{amsmath}&#10;\pagestyle{empty}&#10;\begin{document}&#10;&#10;$y$&#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10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39.108"/>
  <p:tag name="LATEXADDIN" val="\documentclass{article}&#10;\usepackage{amsmath}&#10;\pagestyle{empty}&#10;\begin{document}&#10;&#10;$= p(a|x,\lambda)p(b|x,y,\lambda)$&#10;&#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10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012.373"/>
  <p:tag name="LATEXADDIN" val="\documentclass{article}&#10;\usepackage{amsmath}&#10;\pagestyle{empty}&#10;\begin{document}&#10;&#10;$= p(a|x,\lambda)p(b|y,\lambda)$&#10;&#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102.xml><?xml version="1.0" encoding="utf-8"?>
<p:tagLst xmlns:a="http://schemas.openxmlformats.org/drawingml/2006/main" xmlns:r="http://schemas.openxmlformats.org/officeDocument/2006/relationships" xmlns:p="http://schemas.openxmlformats.org/presentationml/2006/main">
  <p:tag name="OUTPUTDPI" val="1200"/>
  <p:tag name="ORIGINALHEIGHT" val="156.7304"/>
  <p:tag name="ORIGINALWIDTH" val="1475.066"/>
  <p:tag name="LATEXADDIN" val="\documentclass{article}&#10;\usepackage{amsmath}&#10;\pagestyle{empty}&#10;\begin{document}&#10;&#10;$p(a,b|x,y,\lambda) =  \delta_{a A^\lambda_{x,y}} \delta_{b B^\lambda_{x,y}}$&#10;&#10;&#10;\end{document}"/>
  <p:tag name="IGUANATEXSIZE" val="20"/>
  <p:tag name="IGUANATEXCURSOR" val="156"/>
  <p:tag name="TRANSPARENCY" val="True"/>
  <p:tag name="LATEXENGINEID" val="0"/>
  <p:tag name="TEMPFOLDER" val="c:\temp\"/>
  <p:tag name="LATEXFORMHEIGHT" val="312"/>
  <p:tag name="LATEXFORMWIDTH" val="384"/>
  <p:tag name="LATEXFORMWRAP" val="True"/>
  <p:tag name="BITMAPVECTOR" val="0"/>
</p:tagLst>
</file>

<file path=ppt/tags/tag103.xml><?xml version="1.0" encoding="utf-8"?>
<p:tagLst xmlns:a="http://schemas.openxmlformats.org/drawingml/2006/main" xmlns:r="http://schemas.openxmlformats.org/officeDocument/2006/relationships" xmlns:p="http://schemas.openxmlformats.org/presentationml/2006/main">
  <p:tag name="OUTPUTDPI" val="1200"/>
  <p:tag name="ORIGINALHEIGHT" val="197.2254"/>
  <p:tag name="ORIGINALWIDTH" val="2274.466"/>
  <p:tag name="LATEXADDIN" val="\documentclass{article}&#10;\usepackage{amsmath}&#10;\pagestyle{empty}&#10;\begin{document}&#10;&#10;$p(a|x,y,b,\lambda)= \frac{p(a,b|x,y,\lambda)}{p(b|x,y,\lambda) } = \frac{p(a,b|x,y,\lambda)}{\sum_a p(a,b|x,y,\lambda) }$&#10;&#10;&#10;\end{document}"/>
  <p:tag name="IGUANATEXSIZE" val="20"/>
  <p:tag name="IGUANATEXCURSOR" val="186"/>
  <p:tag name="TRANSPARENCY" val="True"/>
  <p:tag name="LATEXENGINEID" val="0"/>
  <p:tag name="TEMPFOLDER" val="c:\temp\"/>
  <p:tag name="LATEXFORMHEIGHT" val="312"/>
  <p:tag name="LATEXFORMWIDTH" val="384"/>
  <p:tag name="LATEXFORMWRAP" val="True"/>
  <p:tag name="BITMAPVECTOR" val="0"/>
</p:tagLst>
</file>

<file path=ppt/tags/tag104.xml><?xml version="1.0" encoding="utf-8"?>
<p:tagLst xmlns:a="http://schemas.openxmlformats.org/drawingml/2006/main" xmlns:r="http://schemas.openxmlformats.org/officeDocument/2006/relationships" xmlns:p="http://schemas.openxmlformats.org/presentationml/2006/main">
  <p:tag name="OUTPUTDPI" val="1200"/>
  <p:tag name="ORIGINALHEIGHT" val="282.7147"/>
  <p:tag name="ORIGINALWIDTH" val="899.1376"/>
  <p:tag name="LATEXADDIN" val="\documentclass{article}&#10;\usepackage{amsmath}&#10;\pagestyle{empty}&#10;\begin{document}&#10;&#10;$=\frac{\delta_{a A^\lambda_{x,y}} \delta_{b B^\lambda_{x,y}}}{\sum_a \delta_{a A^\lambda_{x,y}} \delta_{b B^\lambda_{x,y}} }$&#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105.xml><?xml version="1.0" encoding="utf-8"?>
<p:tagLst xmlns:a="http://schemas.openxmlformats.org/drawingml/2006/main" xmlns:r="http://schemas.openxmlformats.org/officeDocument/2006/relationships" xmlns:p="http://schemas.openxmlformats.org/presentationml/2006/main">
  <p:tag name="OUTPUTDPI" val="1200"/>
  <p:tag name="ORIGINALHEIGHT" val="282.7147"/>
  <p:tag name="ORIGINALWIDTH" val="722.9096"/>
  <p:tag name="LATEXADDIN" val="\documentclass{article}&#10;\usepackage{amsmath}&#10;\pagestyle{empty}&#10;\begin{document}&#10;&#10;$=\frac{\delta_{a A^\lambda_{x,y}} \delta_{b B^\lambda_{x,y}}}{ \delta_{b B^\lambda_{x,y}} }$&#10;&#10;&#10;\end{document}"/>
  <p:tag name="IGUANATEXSIZE" val="20"/>
  <p:tag name="IGUANATEXCURSOR" val="144"/>
  <p:tag name="TRANSPARENCY" val="True"/>
  <p:tag name="LATEXENGINEID" val="0"/>
  <p:tag name="TEMPFOLDER" val="c:\temp\"/>
  <p:tag name="LATEXFORMHEIGHT" val="312"/>
  <p:tag name="LATEXFORMWIDTH" val="384"/>
  <p:tag name="LATEXFORMWRAP" val="True"/>
  <p:tag name="BITMAPVECTOR" val="0"/>
</p:tagLst>
</file>

<file path=ppt/tags/tag106.xml><?xml version="1.0" encoding="utf-8"?>
<p:tagLst xmlns:a="http://schemas.openxmlformats.org/drawingml/2006/main" xmlns:r="http://schemas.openxmlformats.org/officeDocument/2006/relationships" xmlns:p="http://schemas.openxmlformats.org/presentationml/2006/main">
  <p:tag name="OUTPUTDPI" val="1200"/>
  <p:tag name="ORIGINALHEIGHT" val="151.4811"/>
  <p:tag name="ORIGINALWIDTH" val="428.9464"/>
  <p:tag name="LATEXADDIN" val="\documentclass{article}&#10;\usepackage{amsmath}&#10;\pagestyle{empty}&#10;\begin{document}&#10;&#10;$=\delta_{a A^\lambda_{x,y}}$&#10;&#10;&#10;\end{document}"/>
  <p:tag name="IGUANATEXSIZE" val="20"/>
  <p:tag name="IGUANATEXCURSOR" val="109"/>
  <p:tag name="TRANSPARENCY" val="True"/>
  <p:tag name="LATEXENGINEID" val="0"/>
  <p:tag name="TEMPFOLDER" val="c:\temp\"/>
  <p:tag name="LATEXFORMHEIGHT" val="312"/>
  <p:tag name="LATEXFORMWIDTH" val="384"/>
  <p:tag name="LATEXFORMWRAP" val="True"/>
  <p:tag name="BITMAPVECTOR" val="0"/>
</p:tagLst>
</file>

<file path=ppt/tags/tag107.xml><?xml version="1.0" encoding="utf-8"?>
<p:tagLst xmlns:a="http://schemas.openxmlformats.org/drawingml/2006/main" xmlns:r="http://schemas.openxmlformats.org/officeDocument/2006/relationships" xmlns:p="http://schemas.openxmlformats.org/presentationml/2006/main">
  <p:tag name="OUTPUTDPI" val="1200"/>
  <p:tag name="ORIGINALHEIGHT" val="106.4867"/>
  <p:tag name="ORIGINALWIDTH" val="114.7357"/>
  <p:tag name="LATEXADDIN" val="\documentclass{article}&#10;\usepackage{amsmath}&#10;\pagestyle{empty}&#10;\begin{document}&#10;&#10;$S_2$&#10;&#10;&#10;\end{document}"/>
  <p:tag name="IGUANATEXSIZE" val="20"/>
  <p:tag name="IGUANATEXCURSOR" val="85"/>
  <p:tag name="TRANSPARENCY" val="True"/>
  <p:tag name="LATEXENGINEID" val="0"/>
  <p:tag name="TEMPFOLDER" val="c:\temp\"/>
  <p:tag name="LATEXFORMHEIGHT" val="312"/>
  <p:tag name="LATEXFORMWIDTH" val="384"/>
  <p:tag name="LATEXFORMWRAP" val="True"/>
  <p:tag name="BITMAPVECTOR" val="0"/>
</p:tagLst>
</file>

<file path=ppt/tags/tag108.xml><?xml version="1.0" encoding="utf-8"?>
<p:tagLst xmlns:a="http://schemas.openxmlformats.org/drawingml/2006/main" xmlns:r="http://schemas.openxmlformats.org/officeDocument/2006/relationships" xmlns:p="http://schemas.openxmlformats.org/presentationml/2006/main">
  <p:tag name="OUTPUTDPI" val="1200"/>
  <p:tag name="ORIGINALHEIGHT" val="106.4867"/>
  <p:tag name="ORIGINALWIDTH" val="111.7361"/>
  <p:tag name="LATEXADDIN" val="\documentclass{article}&#10;\usepackage{amsmath}&#10;\pagestyle{empty}&#10;\begin{document}&#10;&#10;$S_1$&#10;&#10;&#10;\end{document}"/>
  <p:tag name="IGUANATEXSIZE" val="20"/>
  <p:tag name="IGUANATEXCURSOR" val="85"/>
  <p:tag name="TRANSPARENCY" val="True"/>
  <p:tag name="LATEXENGINEID" val="0"/>
  <p:tag name="TEMPFOLDER" val="c:\temp\"/>
  <p:tag name="LATEXFORMHEIGHT" val="312"/>
  <p:tag name="LATEXFORMWIDTH" val="384"/>
  <p:tag name="LATEXFORMWRAP" val="True"/>
  <p:tag name="BITMAPVECTOR" val="0"/>
</p:tagLst>
</file>

<file path=ppt/tags/tag10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49.6438"/>
  <p:tag name="LATEXADDIN" val="\documentclass{article}&#10;\usepackage{amsmath}&#10;\pagestyle{empty}&#10;\begin{document}&#10;&#10;$p(\lambda|x,y) = p(\lambda)$&#10;&#10;&#10;\end{document}"/>
  <p:tag name="IGUANATEXSIZE" val="20"/>
  <p:tag name="IGUANATEXCURSOR" val="108"/>
  <p:tag name="TRANSPARENCY" val="True"/>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LATEXADDIN" val="\documentclass{article}&#10;\usepackage{amsmath}&#10;\pagestyle{empty}&#10;\begin{document}&#10;&#10;$x$&#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11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97.038"/>
  <p:tag name="LATEXADDIN" val="\documentclass{article}&#10;\usepackage{amsmath}&#10;\pagestyle{empty}&#10;\begin{document}&#10;&#10;$p(x,y)= p(x)p(y)=1/n_A 1/n_B$&#10;&#10;&#10;\end{document}"/>
  <p:tag name="IGUANATEXSIZE" val="20"/>
  <p:tag name="IGUANATEXCURSOR" val="87"/>
  <p:tag name="TRANSPARENCY" val="True"/>
  <p:tag name="LATEXENGINEID" val="0"/>
  <p:tag name="TEMPFOLDER" val="c:\temp\"/>
  <p:tag name="LATEXFORMHEIGHT" val="312"/>
  <p:tag name="LATEXFORMWIDTH" val="384"/>
  <p:tag name="LATEXFORMWRAP" val="True"/>
  <p:tag name="BITMAPVECTOR" val="0"/>
</p:tagLst>
</file>

<file path=ppt/tags/tag11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434.571"/>
  <p:tag name="LATEXADDIN" val="\documentclass{article}&#10;\usepackage{amsmath}&#10;\pagestyle{empty}&#10;\begin{document}&#10;&#10;$\Rightarrow p(x,y|\lambda) = p(x|\lambda)p(y|\lambda)$&#10;&#10;&#10;\end{document}"/>
  <p:tag name="IGUANATEXSIZE" val="20"/>
  <p:tag name="IGUANATEXCURSOR" val="134"/>
  <p:tag name="TRANSPARENCY" val="True"/>
  <p:tag name="LATEXENGINEID" val="0"/>
  <p:tag name="TEMPFOLDER" val="c:\temp\"/>
  <p:tag name="LATEXFORMHEIGHT" val="312"/>
  <p:tag name="LATEXFORMWIDTH" val="384"/>
  <p:tag name="LATEXFORMWRAP" val="True"/>
  <p:tag name="BITMAPVECTOR" val="0"/>
</p:tagLst>
</file>

<file path=ppt/tags/tag112.xml><?xml version="1.0" encoding="utf-8"?>
<p:tagLst xmlns:a="http://schemas.openxmlformats.org/drawingml/2006/main" xmlns:r="http://schemas.openxmlformats.org/officeDocument/2006/relationships" xmlns:p="http://schemas.openxmlformats.org/presentationml/2006/main">
  <p:tag name="OUTPUTDPI" val="1200"/>
  <p:tag name="ORIGINALHEIGHT" val="94.48819"/>
  <p:tag name="ORIGINALWIDTH" val="301.4623"/>
  <p:tag name="LATEXADDIN" val="\documentclass{article}&#10;\usepackage{amsmath}&#10;\pagestyle{empty}&#10;\begin{document}&#10;&#10;&#10;$\lambda \in \Lambda$&#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113.xml><?xml version="1.0" encoding="utf-8"?>
<p:tagLst xmlns:a="http://schemas.openxmlformats.org/drawingml/2006/main" xmlns:r="http://schemas.openxmlformats.org/officeDocument/2006/relationships" xmlns:p="http://schemas.openxmlformats.org/presentationml/2006/main">
  <p:tag name="OUTPUTDPI" val="1200"/>
  <p:tag name="ORIGINALHEIGHT" val="80.24"/>
  <p:tag name="ORIGINALWIDTH" val="58.49268"/>
  <p:tag name="LATEXADDIN" val="\documentclass{article}&#10;\usepackage{amsmath}&#10;\pagestyle{empty}&#10;\begin{document}&#10;&#10;$y$&#10;&#10;&#10;\end{document}"/>
  <p:tag name="IGUANATEXSIZE" val="20"/>
  <p:tag name="IGUANATEXCURSOR" val="84"/>
  <p:tag name="TRANSPARENCY" val="True"/>
  <p:tag name="LATEXENGINEID" val="0"/>
  <p:tag name="TEMPFOLDER" val="c:\temp\"/>
  <p:tag name="LATEXFORMHEIGHT" val="312"/>
  <p:tag name="LATEXFORMWIDTH" val="384"/>
  <p:tag name="LATEXFORMWRAP" val="True"/>
  <p:tag name="BITMAPVECTOR" val="0"/>
</p:tagLst>
</file>

<file path=ppt/tags/tag114.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LATEXADDIN" val="\documentclass{article}&#10;\usepackage{amsmath}&#10;\pagestyle{empty}&#10;\begin{document}&#10;&#10;$x$&#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115.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500.563"/>
  <p:tag name="LATEXADDIN" val="\documentclass{article}&#10;\usepackage{amsmath}&#10;\pagestyle{empty}&#10;\begin{document}&#10;&#10;$= \int d\lambda p(\lambda|x,y)p(a,b|x,y,\lambda)$&#10;&#10;&#10;\end{document}"/>
  <p:tag name="IGUANATEXSIZE" val="20"/>
  <p:tag name="IGUANATEXCURSOR" val="91"/>
  <p:tag name="TRANSPARENCY" val="True"/>
  <p:tag name="LATEXENGINEID" val="0"/>
  <p:tag name="TEMPFOLDER" val="c:\temp\"/>
  <p:tag name="LATEXFORMHEIGHT" val="312"/>
  <p:tag name="LATEXFORMWIDTH" val="384"/>
  <p:tag name="LATEXFORMWRAP" val="True"/>
  <p:tag name="BITMAPVECTOR" val="0"/>
</p:tagLst>
</file>

<file path=ppt/tags/tag116.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485.564"/>
  <p:tag name="LATEXADDIN" val="\documentclass{article}&#10;\usepackage{amsmath}&#10;\pagestyle{empty}&#10;\begin{document}&#10;&#10;$= \int d\lambda p(\lambda) p(a|x,\lambda)p(b|y,\lambda)$&#10;&#10;&#10;\end{document}"/>
  <p:tag name="IGUANATEXSIZE" val="20"/>
  <p:tag name="IGUANATEXCURSOR" val="128"/>
  <p:tag name="TRANSPARENCY" val="True"/>
  <p:tag name="LATEXENGINEID" val="0"/>
  <p:tag name="TEMPFOLDER" val="c:\temp\"/>
  <p:tag name="LATEXFORMHEIGHT" val="312"/>
  <p:tag name="LATEXFORMWIDTH" val="384"/>
  <p:tag name="LATEXFORMWRAP" val="True"/>
  <p:tag name="BITMAPVECTOR" val="0"/>
</p:tagLst>
</file>

<file path=ppt/tags/tag11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52.681"/>
  <p:tag name="LATEXADDIN" val="\documentclass{article}&#10;\usepackage{amsmath}&#10;\pagestyle{empty}&#10;\begin{document}&#10;&#10;$p(a,b|x,y) $&#10;&#10;&#10;\end{document}"/>
  <p:tag name="IGUANATEXSIZE" val="20"/>
  <p:tag name="IGUANATEXCURSOR" val="93"/>
  <p:tag name="TRANSPARENCY" val="True"/>
  <p:tag name="LATEXENGINEID" val="0"/>
  <p:tag name="TEMPFOLDER" val="c:\temp\"/>
  <p:tag name="LATEXFORMHEIGHT" val="312"/>
  <p:tag name="LATEXFORMWIDTH" val="384"/>
  <p:tag name="LATEXFORMWRAP" val="True"/>
  <p:tag name="BITMAPVECTOR" val="0"/>
</p:tagLst>
</file>

<file path=ppt/tags/tag118.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042.37"/>
  <p:tag name="LATEXADDIN" val="\documentclass{article}&#10;\usepackage{amsmath}&#10;\pagestyle{empty}&#10;\begin{document}&#10;&#10;$= \int d\lambda p(a,b,\lambda|x,y)$&#10;&#10;&#10;\end{document}"/>
  <p:tag name="IGUANATEXSIZE" val="20"/>
  <p:tag name="IGUANATEXCURSOR" val="90"/>
  <p:tag name="TRANSPARENCY" val="True"/>
  <p:tag name="LATEXENGINEID" val="0"/>
  <p:tag name="TEMPFOLDER" val="c:\temp\"/>
  <p:tag name="LATEXFORMHEIGHT" val="312"/>
  <p:tag name="LATEXFORMWIDTH" val="384"/>
  <p:tag name="LATEXFORMWRAP" val="True"/>
  <p:tag name="BITMAPVECTOR" val="0"/>
</p:tagLst>
</file>

<file path=ppt/tags/tag119.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712.036"/>
  <p:tag name="LATEXADDIN" val="\documentclass{article}&#10;\usepackage{amsmath}&#10;\pagestyle{empty}&#10;\begin{document}&#10;&#10;$= \int d\lambda p(\lambda|x,y) p(a|x,\lambda)p(b|y,\lambda)$&#10;&#10;&#10;\end{document}"/>
  <p:tag name="IGUANATEXSIZE" val="20"/>
  <p:tag name="IGUANATEXCURSOR" val="111"/>
  <p:tag name="TRANSPARENCY" val="True"/>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76.51071"/>
  <p:tag name="ORIGINALWIDTH" val="107.26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m  r}_0$&#10;&#10;\end{document}"/>
  <p:tag name="IGUANATEXSIZE" val="20"/>
  <p:tag name="IGUANATEXCURSOR" val="23"/>
  <p:tag name="TRANSPARENCY" val="True"/>
  <p:tag name="LATEXENGINEID" val="4"/>
  <p:tag name="TEMPFOLDER" val="c:\temp\"/>
  <p:tag name="LATEXFORMHEIGHT" val="312"/>
  <p:tag name="LATEXFORMWIDTH" val="384"/>
  <p:tag name="LATEXFORMWRAP" val="True"/>
  <p:tag name="BITMAPVECTOR" val="0"/>
</p:tagLst>
</file>

<file path=ppt/tags/tag120.xml><?xml version="1.0" encoding="utf-8"?>
<p:tagLst xmlns:a="http://schemas.openxmlformats.org/drawingml/2006/main" xmlns:r="http://schemas.openxmlformats.org/officeDocument/2006/relationships" xmlns:p="http://schemas.openxmlformats.org/presentationml/2006/main">
  <p:tag name="OUTPUTDPI" val="1200"/>
  <p:tag name="ORIGINALHEIGHT" val="190.5266"/>
  <p:tag name="ORIGINALWIDTH" val="914.377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bl{E}|\gr{F})=\frac{P(\bl{E},\gr{F})}{P(\gr{F})}$&#10;&#10;\end{document}"/>
  <p:tag name="IGUANATEXSIZE" val="20"/>
  <p:tag name="IGUANATEXCURSOR" val="573"/>
  <p:tag name="TRANSPARENCY" val="True"/>
  <p:tag name="LATEXENGINEID" val="4"/>
  <p:tag name="TEMPFOLDER" val="c:\temp\"/>
  <p:tag name="LATEXFORMHEIGHT" val="312"/>
  <p:tag name="LATEXFORMWIDTH" val="384"/>
  <p:tag name="LATEXFORMWRAP" val="True"/>
  <p:tag name="BITMAPVECTOR" val="0"/>
</p:tagLst>
</file>

<file path=ppt/tags/tag121.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437.201"/>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Leftrightarrow P(\bl{E},\gr{F})=P(\gr{F})p(\bl{E}|\gr{F})$&#10;&#10;\end{document}"/>
  <p:tag name="IGUANATEXSIZE" val="20"/>
  <p:tag name="IGUANATEXCURSOR" val="600"/>
  <p:tag name="TRANSPARENCY" val="True"/>
  <p:tag name="LATEXENGINEID" val="4"/>
  <p:tag name="TEMPFOLDER" val="c:\temp\"/>
  <p:tag name="LATEXFORMHEIGHT" val="312"/>
  <p:tag name="LATEXFORMWIDTH" val="384"/>
  <p:tag name="LATEXFORMWRAP" val="True"/>
  <p:tag name="BITMAPVECTOR" val="0"/>
</p:tagLst>
</file>

<file path=ppt/tags/tag122.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695.23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bl{E},\gr{F}|{\color{red}G})=P(\gr{F}|{\color{red}G})p(\bl{E}|\gr{F},{\color{red}G})$&#10;&#10;\end{document}"/>
  <p:tag name="IGUANATEXSIZE" val="20"/>
  <p:tag name="IGUANATEXCURSOR" val="614"/>
  <p:tag name="TRANSPARENCY" val="True"/>
  <p:tag name="LATEXENGINEID" val="4"/>
  <p:tag name="TEMPFOLDER" val="c:\temp\"/>
  <p:tag name="LATEXFORMHEIGHT" val="312"/>
  <p:tag name="LATEXFORMWIDTH" val="384"/>
  <p:tag name="LATEXFORMWRAP" val="True"/>
  <p:tag name="BITMAPVECTOR" val="0"/>
</p:tagLst>
</file>

<file path=ppt/tags/tag123.xml><?xml version="1.0" encoding="utf-8"?>
<p:tagLst xmlns:a="http://schemas.openxmlformats.org/drawingml/2006/main" xmlns:r="http://schemas.openxmlformats.org/officeDocument/2006/relationships" xmlns:p="http://schemas.openxmlformats.org/presentationml/2006/main">
  <p:tag name="OUTPUTDPI" val="1200"/>
  <p:tag name="ORIGINALHEIGHT" val="163.4795"/>
  <p:tag name="ORIGINALWIDTH" val="1071.616"/>
  <p:tag name="LATEXADDIN" val="\documentclass{article}&#10;\usepackage{amsmath}&#10;\pagestyle{empty}&#10;\begin{document}&#10;&#10;$= \int d\lambda p(\lambda) \delta_{a A^\lambda_x}\delta_{b B^\lambda_y}$&#10;&#10;&#10;\end{document}"/>
  <p:tag name="IGUANATEXSIZE" val="20"/>
  <p:tag name="IGUANATEXCURSOR" val="97"/>
  <p:tag name="TRANSPARENCY" val="True"/>
  <p:tag name="LATEXENGINEID" val="0"/>
  <p:tag name="TEMPFOLDER" val="c:\temp\"/>
  <p:tag name="LATEXFORMHEIGHT" val="312"/>
  <p:tag name="LATEXFORMWIDTH" val="384"/>
  <p:tag name="LATEXFORMWRAP" val="True"/>
  <p:tag name="BITMAPVECTOR" val="0"/>
</p:tagLst>
</file>

<file path=ppt/tags/tag124.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LATEXADDIN" val="\documentclass{article}&#10;\usepackage{amsmath}&#10;\pagestyle{empty}&#10;\begin{document}&#10;&#10;$x$&#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125.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7.74276"/>
  <p:tag name="LATEXADDIN" val="\documentclass{article}&#10;\usepackage{amsmath}&#10;\pagestyle{empty}&#10;\begin{document}&#10;&#10;$a$&#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126.xml><?xml version="1.0" encoding="utf-8"?>
<p:tagLst xmlns:a="http://schemas.openxmlformats.org/drawingml/2006/main" xmlns:r="http://schemas.openxmlformats.org/officeDocument/2006/relationships" xmlns:p="http://schemas.openxmlformats.org/presentationml/2006/main">
  <p:tag name="OUTPUTDPI" val="1200"/>
  <p:tag name="ORIGINALHEIGHT" val="80.24"/>
  <p:tag name="ORIGINALWIDTH" val="58.49268"/>
  <p:tag name="LATEXADDIN" val="\documentclass{article}&#10;\usepackage{amsmath}&#10;\pagestyle{empty}&#10;\begin{document}&#10;&#10;$y$&#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127.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46.49417"/>
  <p:tag name="LATEXADDIN" val="\documentclass{article}&#10;\usepackage{amsmath}&#10;\pagestyle{empty}&#10;\begin{document}&#10;&#10;$b$&#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128.xml><?xml version="1.0" encoding="utf-8"?>
<p:tagLst xmlns:a="http://schemas.openxmlformats.org/drawingml/2006/main" xmlns:r="http://schemas.openxmlformats.org/officeDocument/2006/relationships" xmlns:p="http://schemas.openxmlformats.org/presentationml/2006/main">
  <p:tag name="OUTPUTDPI" val="1200"/>
  <p:tag name="ORIGINALHEIGHT" val="94.48819"/>
  <p:tag name="ORIGINALWIDTH" val="301.4623"/>
  <p:tag name="LATEXADDIN" val="\documentclass{article}&#10;\usepackage{amsmath}&#10;\pagestyle{empty}&#10;\begin{document}&#10;&#10;&#10;$\lambda \in \Lambda$&#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129.xml><?xml version="1.0" encoding="utf-8"?>
<p:tagLst xmlns:a="http://schemas.openxmlformats.org/drawingml/2006/main" xmlns:r="http://schemas.openxmlformats.org/officeDocument/2006/relationships" xmlns:p="http://schemas.openxmlformats.org/presentationml/2006/main">
  <p:tag name="OUTPUTDPI" val="1200"/>
  <p:tag name="ORIGINALHEIGHT" val="106.4867"/>
  <p:tag name="ORIGINALWIDTH" val="404.1995"/>
  <p:tag name="LATEXADDIN" val="\documentclass{article}&#10;\usepackage{amsmath}&#10;\pagestyle{empty}&#10;\begin{document}&#10;&#10;$x = 0 , 1 $&#10;&#10;&#10;\end{document}"/>
  <p:tag name="IGUANATEXSIZE" val="20"/>
  <p:tag name="IGUANATEXCURSOR" val="92"/>
  <p:tag name="TRANSPARENCY" val="True"/>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76.51071"/>
  <p:tag name="ORIGINALWIDTH" val="111.765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m  v}_0$&#10;&#10;\end{document}"/>
  <p:tag name="IGUANATEXSIZE" val="20"/>
  <p:tag name="IGUANATEXCURSOR" val="550"/>
  <p:tag name="TRANSPARENCY" val="True"/>
  <p:tag name="LATEXENGINEID" val="4"/>
  <p:tag name="TEMPFOLDER" val="c:\temp\"/>
  <p:tag name="LATEXFORMHEIGHT" val="312"/>
  <p:tag name="LATEXFORMWIDTH" val="384"/>
  <p:tag name="LATEXFORMWRAP" val="True"/>
  <p:tag name="BITMAPVECTOR" val="0"/>
</p:tagLst>
</file>

<file path=ppt/tags/tag130.xml><?xml version="1.0" encoding="utf-8"?>
<p:tagLst xmlns:a="http://schemas.openxmlformats.org/drawingml/2006/main" xmlns:r="http://schemas.openxmlformats.org/officeDocument/2006/relationships" xmlns:p="http://schemas.openxmlformats.org/presentationml/2006/main">
  <p:tag name="OUTPUTDPI" val="1200"/>
  <p:tag name="ORIGINALHEIGHT" val="103.5144"/>
  <p:tag name="ORIGINALWIDTH" val="432.060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a_0=\pm 1$&#10;&#10;\end{document}"/>
  <p:tag name="IGUANATEXSIZE" val="20"/>
  <p:tag name="IGUANATEXCURSOR" val="552"/>
  <p:tag name="TRANSPARENCY" val="True"/>
  <p:tag name="LATEXENGINEID" val="4"/>
  <p:tag name="TEMPFOLDER" val="c:\temp\"/>
  <p:tag name="LATEXFORMHEIGHT" val="312"/>
  <p:tag name="LATEXFORMWIDTH" val="384"/>
  <p:tag name="LATEXFORMWRAP" val="True"/>
  <p:tag name="BITMAPVECTOR" val="0"/>
</p:tagLst>
</file>

<file path=ppt/tags/tag131.xml><?xml version="1.0" encoding="utf-8"?>
<p:tagLst xmlns:a="http://schemas.openxmlformats.org/drawingml/2006/main" xmlns:r="http://schemas.openxmlformats.org/officeDocument/2006/relationships" xmlns:p="http://schemas.openxmlformats.org/presentationml/2006/main">
  <p:tag name="OUTPUTDPI" val="1200"/>
  <p:tag name="ORIGINALHEIGHT" val="101.2641"/>
  <p:tag name="ORIGINALWIDTH" val="432.060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a_1=\pm 1$&#10;&#10;\end{document}"/>
  <p:tag name="IGUANATEXSIZE" val="20"/>
  <p:tag name="IGUANATEXCURSOR" val="546"/>
  <p:tag name="TRANSPARENCY" val="True"/>
  <p:tag name="LATEXENGINEID" val="4"/>
  <p:tag name="TEMPFOLDER" val="c:\temp\"/>
  <p:tag name="LATEXFORMHEIGHT" val="312"/>
  <p:tag name="LATEXFORMWIDTH" val="384"/>
  <p:tag name="LATEXFORMWRAP" val="True"/>
  <p:tag name="BITMAPVECTOR" val="0"/>
</p:tagLst>
</file>

<file path=ppt/tags/tag132.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779.358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_0,a_1,b_0,b_1)$&#10;&#10;\end{document}"/>
  <p:tag name="IGUANATEXSIZE" val="20"/>
  <p:tag name="IGUANATEXCURSOR" val="560"/>
  <p:tag name="TRANSPARENCY" val="True"/>
  <p:tag name="LATEXENGINEID" val="4"/>
  <p:tag name="TEMPFOLDER" val="c:\temp\"/>
  <p:tag name="LATEXFORMHEIGHT" val="312"/>
  <p:tag name="LATEXFORMWIDTH" val="384"/>
  <p:tag name="LATEXFORMWRAP" val="True"/>
  <p:tag name="BITMAPVECTOR" val="0"/>
</p:tagLst>
</file>

<file path=ppt/tags/tag133.xml><?xml version="1.0" encoding="utf-8"?>
<p:tagLst xmlns:a="http://schemas.openxmlformats.org/drawingml/2006/main" xmlns:r="http://schemas.openxmlformats.org/officeDocument/2006/relationships" xmlns:p="http://schemas.openxmlformats.org/presentationml/2006/main">
  <p:tag name="OUTPUTDPI" val="1200"/>
  <p:tag name="ORIGINALHEIGHT" val="285.0398"/>
  <p:tag name="ORIGINALWIDTH" val="1627.72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a,b|0,0) = \sum_{a_1,b_1}p(a,a_1,b,b_1)&#10;$$&#10;&#10;\end{document}"/>
  <p:tag name="IGUANATEXSIZE" val="20"/>
  <p:tag name="IGUANATEXCURSOR" val="581"/>
  <p:tag name="TRANSPARENCY" val="True"/>
  <p:tag name="LATEXENGINEID" val="4"/>
  <p:tag name="TEMPFOLDER" val="c:\temp\"/>
  <p:tag name="LATEXFORMHEIGHT" val="312"/>
  <p:tag name="LATEXFORMWIDTH" val="384"/>
  <p:tag name="LATEXFORMWRAP" val="True"/>
  <p:tag name="BITMAPVECTOR" val="0"/>
</p:tagLst>
</file>

<file path=ppt/tags/tag134.xml><?xml version="1.0" encoding="utf-8"?>
<p:tagLst xmlns:a="http://schemas.openxmlformats.org/drawingml/2006/main" xmlns:r="http://schemas.openxmlformats.org/officeDocument/2006/relationships" xmlns:p="http://schemas.openxmlformats.org/presentationml/2006/main">
  <p:tag name="OUTPUTDPI" val="1200"/>
  <p:tag name="ORIGINALHEIGHT" val="285.0398"/>
  <p:tag name="ORIGINALWIDTH" val="1627.72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a,b|0,1) = \sum_{a_1,b_0}p(a,a_1,b_0,b)&#10;$$&#10;&#10;\end{document}"/>
  <p:tag name="IGUANATEXSIZE" val="20"/>
  <p:tag name="IGUANATEXCURSOR" val="585"/>
  <p:tag name="TRANSPARENCY" val="True"/>
  <p:tag name="LATEXENGINEID" val="4"/>
  <p:tag name="TEMPFOLDER" val="c:\temp\"/>
  <p:tag name="LATEXFORMHEIGHT" val="312"/>
  <p:tag name="LATEXFORMWIDTH" val="384"/>
  <p:tag name="LATEXFORMWRAP" val="True"/>
  <p:tag name="BITMAPVECTOR" val="0"/>
</p:tagLst>
</file>

<file path=ppt/tags/tag135.xml><?xml version="1.0" encoding="utf-8"?>
<p:tagLst xmlns:a="http://schemas.openxmlformats.org/drawingml/2006/main" xmlns:r="http://schemas.openxmlformats.org/officeDocument/2006/relationships" xmlns:p="http://schemas.openxmlformats.org/presentationml/2006/main">
  <p:tag name="OUTPUTDPI" val="1200"/>
  <p:tag name="ORIGINALHEIGHT" val="285.0398"/>
  <p:tag name="ORIGINALWIDTH" val="1627.72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a,b|1,0) = \sum_{a_0,b_1}p(a_0,a,b,b_1)&#10;$$&#10;&#10;\end{document}"/>
  <p:tag name="IGUANATEXSIZE" val="20"/>
  <p:tag name="IGUANATEXCURSOR" val="579"/>
  <p:tag name="TRANSPARENCY" val="True"/>
  <p:tag name="LATEXENGINEID" val="4"/>
  <p:tag name="TEMPFOLDER" val="c:\temp\"/>
  <p:tag name="LATEXFORMHEIGHT" val="312"/>
  <p:tag name="LATEXFORMWIDTH" val="384"/>
  <p:tag name="LATEXFORMWRAP" val="True"/>
  <p:tag name="BITMAPVECTOR" val="0"/>
</p:tagLst>
</file>

<file path=ppt/tags/tag136.xml><?xml version="1.0" encoding="utf-8"?>
<p:tagLst xmlns:a="http://schemas.openxmlformats.org/drawingml/2006/main" xmlns:r="http://schemas.openxmlformats.org/officeDocument/2006/relationships" xmlns:p="http://schemas.openxmlformats.org/presentationml/2006/main">
  <p:tag name="OUTPUTDPI" val="1200"/>
  <p:tag name="ORIGINALHEIGHT" val="285.0398"/>
  <p:tag name="ORIGINALWIDTH" val="1627.72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a,b|1,1) = \sum_{a_0,b_0}p(a_0,a,b_0,b)&#10;$$&#10;&#10;\end{document}"/>
  <p:tag name="IGUANATEXSIZE" val="20"/>
  <p:tag name="IGUANATEXCURSOR" val="581"/>
  <p:tag name="TRANSPARENCY" val="True"/>
  <p:tag name="LATEXENGINEID" val="4"/>
  <p:tag name="TEMPFOLDER" val="c:\temp\"/>
  <p:tag name="LATEXFORMHEIGHT" val="312"/>
  <p:tag name="LATEXFORMWIDTH" val="384"/>
  <p:tag name="LATEXFORMWRAP" val="True"/>
  <p:tag name="BITMAPVECTOR" val="0"/>
</p:tagLst>
</file>

<file path=ppt/tags/tag137.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398.9502"/>
  <p:tag name="LATEXADDIN" val="\documentclass{article}&#10;\usepackage{amsmath}&#10;\pagestyle{empty}&#10;\begin{document}&#10;&#10;$y=0, 1$&#10;&#10;&#10;\end{document}"/>
  <p:tag name="IGUANATEXSIZE" val="20"/>
  <p:tag name="IGUANATEXCURSOR" val="87"/>
  <p:tag name="TRANSPARENCY" val="True"/>
  <p:tag name="LATEXENGINEID" val="0"/>
  <p:tag name="TEMPFOLDER" val="c:\temp\"/>
  <p:tag name="LATEXFORMHEIGHT" val="312"/>
  <p:tag name="LATEXFORMWIDTH" val="384"/>
  <p:tag name="LATEXFORMWRAP" val="True"/>
  <p:tag name="BITMAPVECTOR" val="0"/>
</p:tagLst>
</file>

<file path=ppt/tags/tag138.xml><?xml version="1.0" encoding="utf-8"?>
<p:tagLst xmlns:a="http://schemas.openxmlformats.org/drawingml/2006/main" xmlns:r="http://schemas.openxmlformats.org/officeDocument/2006/relationships" xmlns:p="http://schemas.openxmlformats.org/presentationml/2006/main">
  <p:tag name="OUTPUTDPI" val="1200"/>
  <p:tag name="ORIGINALHEIGHT" val="106.5149"/>
  <p:tag name="ORIGINALWIDTH" val="419.308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_0=\pm 1$&#10;&#10;\end{document}"/>
  <p:tag name="IGUANATEXSIZE" val="20"/>
  <p:tag name="IGUANATEXCURSOR" val="544"/>
  <p:tag name="TRANSPARENCY" val="True"/>
  <p:tag name="LATEXENGINEID" val="4"/>
  <p:tag name="TEMPFOLDER" val="c:\temp\"/>
  <p:tag name="LATEXFORMHEIGHT" val="312"/>
  <p:tag name="LATEXFORMWIDTH" val="384"/>
  <p:tag name="LATEXFORMWRAP" val="True"/>
  <p:tag name="BITMAPVECTOR" val="0"/>
</p:tagLst>
</file>

<file path=ppt/tags/tag139.xml><?xml version="1.0" encoding="utf-8"?>
<p:tagLst xmlns:a="http://schemas.openxmlformats.org/drawingml/2006/main" xmlns:r="http://schemas.openxmlformats.org/officeDocument/2006/relationships" xmlns:p="http://schemas.openxmlformats.org/presentationml/2006/main">
  <p:tag name="OUTPUTDPI" val="1200"/>
  <p:tag name="ORIGINALHEIGHT" val="105.0146"/>
  <p:tag name="ORIGINALWIDTH" val="419.308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_1=\pm 1$&#10;&#10;\end{document}"/>
  <p:tag name="IGUANATEXSIZE" val="20"/>
  <p:tag name="IGUANATEXCURSOR" val="544"/>
  <p:tag name="TRANSPARENCY" val="True"/>
  <p:tag name="LATEXENGINEID" val="4"/>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08.015"/>
  <p:tag name="ORIGINALWIDTH" val="98.263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theta_0$&#10;&#10;\end{document}"/>
  <p:tag name="IGUANATEXSIZE" val="20"/>
  <p:tag name="IGUANATEXCURSOR" val="549"/>
  <p:tag name="TRANSPARENCY" val="True"/>
  <p:tag name="LATEXENGINEID" val="4"/>
  <p:tag name="TEMPFOLDER" val="c:\temp\"/>
  <p:tag name="LATEXFORMHEIGHT" val="312"/>
  <p:tag name="LATEXFORMWIDTH" val="384"/>
  <p:tag name="LATEXFORMWRAP" val="True"/>
  <p:tag name="BITMAPVECTOR" val="0"/>
</p:tagLst>
</file>

<file path=ppt/tags/tag140.xml><?xml version="1.0" encoding="utf-8"?>
<p:tagLst xmlns:a="http://schemas.openxmlformats.org/drawingml/2006/main" xmlns:r="http://schemas.openxmlformats.org/officeDocument/2006/relationships" xmlns:p="http://schemas.openxmlformats.org/presentationml/2006/main">
  <p:tag name="OUTPUTDPI" val="1200"/>
  <p:tag name="ORIGINALHEIGHT" val="106.4867"/>
  <p:tag name="ORIGINALWIDTH" val="404.1995"/>
  <p:tag name="LATEXADDIN" val="\documentclass{article}&#10;\usepackage{amsmath}&#10;\pagestyle{empty}&#10;\begin{document}&#10;&#10;$x = 0 , 1 $&#10;&#10;&#10;\end{document}"/>
  <p:tag name="IGUANATEXSIZE" val="20"/>
  <p:tag name="IGUANATEXCURSOR" val="92"/>
  <p:tag name="TRANSPARENCY" val="True"/>
  <p:tag name="LATEXENGINEID" val="0"/>
  <p:tag name="TEMPFOLDER" val="c:\temp\"/>
  <p:tag name="LATEXFORMHEIGHT" val="312"/>
  <p:tag name="LATEXFORMWIDTH" val="384"/>
  <p:tag name="LATEXFORMWRAP" val="True"/>
  <p:tag name="BITMAPVECTOR" val="0"/>
</p:tagLst>
</file>

<file path=ppt/tags/tag141.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398.9502"/>
  <p:tag name="LATEXADDIN" val="\documentclass{article}&#10;\usepackage{amsmath}&#10;\pagestyle{empty}&#10;\begin{document}&#10;&#10;$y=0, 1$&#10;&#10;&#10;\end{document}"/>
  <p:tag name="IGUANATEXSIZE" val="20"/>
  <p:tag name="IGUANATEXCURSOR" val="87"/>
  <p:tag name="TRANSPARENCY" val="True"/>
  <p:tag name="LATEXENGINEID" val="0"/>
  <p:tag name="TEMPFOLDER" val="c:\temp\"/>
  <p:tag name="LATEXFORMHEIGHT" val="312"/>
  <p:tag name="LATEXFORMWIDTH" val="384"/>
  <p:tag name="LATEXFORMWRAP" val="True"/>
  <p:tag name="BITMAPVECTOR" val="0"/>
</p:tagLst>
</file>

<file path=ppt/tags/tag142.xml><?xml version="1.0" encoding="utf-8"?>
<p:tagLst xmlns:a="http://schemas.openxmlformats.org/drawingml/2006/main" xmlns:r="http://schemas.openxmlformats.org/officeDocument/2006/relationships" xmlns:p="http://schemas.openxmlformats.org/presentationml/2006/main">
  <p:tag name="OUTPUTDPI" val="1200"/>
  <p:tag name="ORIGINALHEIGHT" val="103.5144"/>
  <p:tag name="ORIGINALWIDTH" val="432.060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a_0=\pm 1$&#10;&#10;\end{document}"/>
  <p:tag name="IGUANATEXSIZE" val="20"/>
  <p:tag name="IGUANATEXCURSOR" val="552"/>
  <p:tag name="TRANSPARENCY" val="True"/>
  <p:tag name="LATEXENGINEID" val="4"/>
  <p:tag name="TEMPFOLDER" val="c:\temp\"/>
  <p:tag name="LATEXFORMHEIGHT" val="312"/>
  <p:tag name="LATEXFORMWIDTH" val="384"/>
  <p:tag name="LATEXFORMWRAP" val="True"/>
  <p:tag name="BITMAPVECTOR" val="0"/>
</p:tagLst>
</file>

<file path=ppt/tags/tag143.xml><?xml version="1.0" encoding="utf-8"?>
<p:tagLst xmlns:a="http://schemas.openxmlformats.org/drawingml/2006/main" xmlns:r="http://schemas.openxmlformats.org/officeDocument/2006/relationships" xmlns:p="http://schemas.openxmlformats.org/presentationml/2006/main">
  <p:tag name="OUTPUTDPI" val="1200"/>
  <p:tag name="ORIGINALHEIGHT" val="101.2641"/>
  <p:tag name="ORIGINALWIDTH" val="432.060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a_1=\pm 1$&#10;&#10;\end{document}"/>
  <p:tag name="IGUANATEXSIZE" val="20"/>
  <p:tag name="IGUANATEXCURSOR" val="546"/>
  <p:tag name="TRANSPARENCY" val="True"/>
  <p:tag name="LATEXENGINEID" val="4"/>
  <p:tag name="TEMPFOLDER" val="c:\temp\"/>
  <p:tag name="LATEXFORMHEIGHT" val="312"/>
  <p:tag name="LATEXFORMWIDTH" val="384"/>
  <p:tag name="LATEXFORMWRAP" val="True"/>
  <p:tag name="BITMAPVECTOR" val="0"/>
</p:tagLst>
</file>

<file path=ppt/tags/tag144.xml><?xml version="1.0" encoding="utf-8"?>
<p:tagLst xmlns:a="http://schemas.openxmlformats.org/drawingml/2006/main" xmlns:r="http://schemas.openxmlformats.org/officeDocument/2006/relationships" xmlns:p="http://schemas.openxmlformats.org/presentationml/2006/main">
  <p:tag name="OUTPUTDPI" val="1200"/>
  <p:tag name="ORIGINALHEIGHT" val="106.5149"/>
  <p:tag name="ORIGINALWIDTH" val="419.308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_0=\pm 1$&#10;&#10;\end{document}"/>
  <p:tag name="IGUANATEXSIZE" val="20"/>
  <p:tag name="IGUANATEXCURSOR" val="544"/>
  <p:tag name="TRANSPARENCY" val="True"/>
  <p:tag name="LATEXENGINEID" val="4"/>
  <p:tag name="TEMPFOLDER" val="c:\temp\"/>
  <p:tag name="LATEXFORMHEIGHT" val="312"/>
  <p:tag name="LATEXFORMWIDTH" val="384"/>
  <p:tag name="LATEXFORMWRAP" val="True"/>
  <p:tag name="BITMAPVECTOR" val="0"/>
</p:tagLst>
</file>

<file path=ppt/tags/tag145.xml><?xml version="1.0" encoding="utf-8"?>
<p:tagLst xmlns:a="http://schemas.openxmlformats.org/drawingml/2006/main" xmlns:r="http://schemas.openxmlformats.org/officeDocument/2006/relationships" xmlns:p="http://schemas.openxmlformats.org/presentationml/2006/main">
  <p:tag name="OUTPUTDPI" val="1200"/>
  <p:tag name="ORIGINALHEIGHT" val="105.0146"/>
  <p:tag name="ORIGINALWIDTH" val="419.308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_1=\pm 1$&#10;&#10;\end{document}"/>
  <p:tag name="IGUANATEXSIZE" val="20"/>
  <p:tag name="IGUANATEXCURSOR" val="544"/>
  <p:tag name="TRANSPARENCY" val="True"/>
  <p:tag name="LATEXENGINEID" val="4"/>
  <p:tag name="TEMPFOLDER" val="c:\temp\"/>
  <p:tag name="LATEXFORMHEIGHT" val="312"/>
  <p:tag name="LATEXFORMWIDTH" val="384"/>
  <p:tag name="LATEXFORMWRAP" val="True"/>
  <p:tag name="BITMAPVECTOR" val="0"/>
</p:tagLst>
</file>

<file path=ppt/tags/tag146.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779.358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_0,a_1,b_0,b_1)$&#10;&#10;\end{document}"/>
  <p:tag name="IGUANATEXSIZE" val="20"/>
  <p:tag name="IGUANATEXCURSOR" val="560"/>
  <p:tag name="TRANSPARENCY" val="True"/>
  <p:tag name="LATEXENGINEID" val="4"/>
  <p:tag name="TEMPFOLDER" val="c:\temp\"/>
  <p:tag name="LATEXFORMHEIGHT" val="312"/>
  <p:tag name="LATEXFORMWIDTH" val="384"/>
  <p:tag name="LATEXFORMWRAP" val="True"/>
  <p:tag name="BITMAPVECTOR" val="0"/>
</p:tagLst>
</file>

<file path=ppt/tags/tag147.xml><?xml version="1.0" encoding="utf-8"?>
<p:tagLst xmlns:a="http://schemas.openxmlformats.org/drawingml/2006/main" xmlns:r="http://schemas.openxmlformats.org/officeDocument/2006/relationships" xmlns:p="http://schemas.openxmlformats.org/presentationml/2006/main">
  <p:tag name="OUTPUTDPI" val="1200"/>
  <p:tag name="ORIGINALHEIGHT" val="285.0398"/>
  <p:tag name="ORIGINALWIDTH" val="2457.34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a,b|x,y)= \sum_{a_0,a_1,b_0,b_1}p(a_0,a_1,b_0,b_1) \delta_{a a_x} \delta_{b,b_y}&#10;$$&#10;&#10;\end{document}"/>
  <p:tag name="IGUANATEXSIZE" val="20"/>
  <p:tag name="IGUANATEXCURSOR" val="626"/>
  <p:tag name="TRANSPARENCY" val="True"/>
  <p:tag name="LATEXENGINEID" val="4"/>
  <p:tag name="TEMPFOLDER" val="c:\temp\"/>
  <p:tag name="LATEXFORMHEIGHT" val="312"/>
  <p:tag name="LATEXFORMWIDTH" val="384"/>
  <p:tag name="LATEXFORMWRAP" val="True"/>
  <p:tag name="BITMAPVECTOR" val="0"/>
</p:tagLst>
</file>

<file path=ppt/tags/tag148.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944.381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lambda = (a_0,a_1,b_0,b_1)$&#10;&#10;\end{document}"/>
  <p:tag name="IGUANATEXSIZE" val="20"/>
  <p:tag name="IGUANATEXCURSOR" val="568"/>
  <p:tag name="TRANSPARENCY" val="True"/>
  <p:tag name="LATEXENGINEID" val="4"/>
  <p:tag name="TEMPFOLDER" val="c:\temp\"/>
  <p:tag name="LATEXFORMHEIGHT" val="312"/>
  <p:tag name="LATEXFORMWIDTH" val="384"/>
  <p:tag name="LATEXFORMWRAP" val="True"/>
  <p:tag name="BITMAPVECTOR" val="0"/>
</p:tagLst>
</file>

<file path=ppt/tags/tag149.xml><?xml version="1.0" encoding="utf-8"?>
<p:tagLst xmlns:a="http://schemas.openxmlformats.org/drawingml/2006/main" xmlns:r="http://schemas.openxmlformats.org/officeDocument/2006/relationships" xmlns:p="http://schemas.openxmlformats.org/presentationml/2006/main">
  <p:tag name="OUTPUTDPI" val="1200"/>
  <p:tag name="ORIGINALHEIGHT" val="163.4795"/>
  <p:tag name="ORIGINALWIDTH" val="1071.616"/>
  <p:tag name="LATEXADDIN" val="\documentclass{article}&#10;\usepackage{amsmath}&#10;\pagestyle{empty}&#10;\begin{document}&#10;&#10;$= \int d\lambda p(\lambda) \delta_{a A^\lambda_x}\delta_{b B^\lambda_y}$&#10;&#10;&#10;\end{document}"/>
  <p:tag name="IGUANATEXSIZE" val="20"/>
  <p:tag name="IGUANATEXCURSOR" val="97"/>
  <p:tag name="TRANSPARENCY" val="True"/>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958.633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lambda = ({\bm r}_0, {\bm v}_0, \theta, \cdots)$&#10;&#10;\end{document}"/>
  <p:tag name="IGUANATEXSIZE" val="20"/>
  <p:tag name="IGUANATEXCURSOR" val="590"/>
  <p:tag name="TRANSPARENCY" val="True"/>
  <p:tag name="LATEXENGINEID" val="4"/>
  <p:tag name="TEMPFOLDER" val="c:\temp\"/>
  <p:tag name="LATEXFORMHEIGHT" val="312"/>
  <p:tag name="LATEXFORMWIDTH" val="384"/>
  <p:tag name="LATEXFORMWRAP" val="True"/>
  <p:tag name="BITMAPVECTOR" val="0"/>
</p:tagLst>
</file>

<file path=ppt/tags/tag150.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552.07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a,b|x,y)&#10;$$&#10;&#10;\end{document}"/>
  <p:tag name="IGUANATEXSIZE" val="20"/>
  <p:tag name="IGUANATEXCURSOR" val="555"/>
  <p:tag name="TRANSPARENCY" val="True"/>
  <p:tag name="LATEXENGINEID" val="4"/>
  <p:tag name="TEMPFOLDER" val="c:\temp\"/>
  <p:tag name="LATEXFORMHEIGHT" val="312"/>
  <p:tag name="LATEXFORMWIDTH" val="384"/>
  <p:tag name="LATEXFORMWRAP" val="True"/>
  <p:tag name="BITMAPVECTOR" val="0"/>
</p:tagLst>
</file>

<file path=ppt/tags/tag15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52.681"/>
  <p:tag name="LATEXADDIN" val="\documentclass{article}&#10;\usepackage{amsmath}&#10;\pagestyle{empty}&#10;\begin{document}&#10;&#10;$p(a,b|x,y) $&#10;&#10;&#10;\end{document}"/>
  <p:tag name="IGUANATEXSIZE" val="20"/>
  <p:tag name="IGUANATEXCURSOR" val="93"/>
  <p:tag name="TRANSPARENCY" val="True"/>
  <p:tag name="LATEXENGINEID" val="0"/>
  <p:tag name="TEMPFOLDER" val="c:\temp\"/>
  <p:tag name="LATEXFORMHEIGHT" val="312"/>
  <p:tag name="LATEXFORMWIDTH" val="384"/>
  <p:tag name="LATEXFORMWRAP" val="True"/>
  <p:tag name="BITMAPVECTOR" val="0"/>
</p:tagLst>
</file>

<file path=ppt/tags/tag152.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485.564"/>
  <p:tag name="LATEXADDIN" val="\documentclass{article}&#10;\usepackage{amsmath}&#10;\pagestyle{empty}&#10;\begin{document}&#10;&#10;$= \int d\lambda p(\lambda) p(a|x,\lambda)p(b|y,\lambda)$&#10;&#10;&#10;\end{document}"/>
  <p:tag name="IGUANATEXSIZE" val="20"/>
  <p:tag name="IGUANATEXCURSOR" val="101"/>
  <p:tag name="TRANSPARENCY" val="True"/>
  <p:tag name="LATEXENGINEID" val="0"/>
  <p:tag name="TEMPFOLDER" val="c:\temp\"/>
  <p:tag name="LATEXFORMHEIGHT" val="312"/>
  <p:tag name="LATEXFORMWIDTH" val="384"/>
  <p:tag name="LATEXFORMWRAP" val="True"/>
  <p:tag name="BITMAPVECTOR" val="0"/>
</p:tagLst>
</file>

<file path=ppt/tags/tag153.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779.358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_0,a_1,b_0,b_1) $&#10;&#10;\end{document}"/>
  <p:tag name="IGUANATEXSIZE" val="20"/>
  <p:tag name="IGUANATEXCURSOR" val="561"/>
  <p:tag name="TRANSPARENCY" val="True"/>
  <p:tag name="LATEXENGINEID" val="4"/>
  <p:tag name="TEMPFOLDER" val="c:\temp\"/>
  <p:tag name="LATEXFORMHEIGHT" val="312"/>
  <p:tag name="LATEXFORMWIDTH" val="384"/>
  <p:tag name="LATEXFORMWRAP" val="True"/>
  <p:tag name="BITMAPVECTOR" val="0"/>
</p:tagLst>
</file>

<file path=ppt/tags/tag154.xml><?xml version="1.0" encoding="utf-8"?>
<p:tagLst xmlns:a="http://schemas.openxmlformats.org/drawingml/2006/main" xmlns:r="http://schemas.openxmlformats.org/officeDocument/2006/relationships" xmlns:p="http://schemas.openxmlformats.org/presentationml/2006/main">
  <p:tag name="OUTPUTDPI" val="1200"/>
  <p:tag name="ORIGINALHEIGHT" val="138.0193"/>
  <p:tag name="ORIGINALWIDTH" val="2617.86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 \int d\lambda p(\lambda) p(a_0|0,\lambda)p(a_1|1,\lambda)p(b_0|0,\lambda)p(b_1|1,\lambda)$&#10;&#10;\end{document}"/>
  <p:tag name="IGUANATEXSIZE" val="20"/>
  <p:tag name="IGUANATEXCURSOR" val="544"/>
  <p:tag name="TRANSPARENCY" val="True"/>
  <p:tag name="LATEXENGINEID" val="4"/>
  <p:tag name="TEMPFOLDER" val="c:\temp\"/>
  <p:tag name="LATEXFORMHEIGHT" val="312"/>
  <p:tag name="LATEXFORMWIDTH" val="384"/>
  <p:tag name="LATEXFORMWRAP" val="True"/>
  <p:tag name="BITMAPVECTOR" val="0"/>
</p:tagLst>
</file>

<file path=ppt/tags/tag155.xml><?xml version="1.0" encoding="utf-8"?>
<p:tagLst xmlns:a="http://schemas.openxmlformats.org/drawingml/2006/main" xmlns:r="http://schemas.openxmlformats.org/officeDocument/2006/relationships" xmlns:p="http://schemas.openxmlformats.org/presentationml/2006/main">
  <p:tag name="OUTPUTDPI" val="1200"/>
  <p:tag name="ORIGINALHEIGHT" val="285.0398"/>
  <p:tag name="ORIGINALWIDTH" val="2457.34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a,b|x,y)= \sum_{a_0,a_1,b_0,b_1}p(a_0,a_1,b_0,b_1) \delta_{a a_x} \delta_{b,b_y}&#10;$$&#10;&#10;\end{document}"/>
  <p:tag name="IGUANATEXSIZE" val="20"/>
  <p:tag name="IGUANATEXCURSOR" val="626"/>
  <p:tag name="TRANSPARENCY" val="True"/>
  <p:tag name="LATEXENGINEID" val="4"/>
  <p:tag name="TEMPFOLDER" val="c:\temp\"/>
  <p:tag name="LATEXFORMHEIGHT" val="312"/>
  <p:tag name="LATEXFORMWIDTH" val="384"/>
  <p:tag name="LATEXFORMWRAP" val="True"/>
  <p:tag name="BITMAPVECTOR" val="0"/>
</p:tagLst>
</file>

<file path=ppt/tags/tag156.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354.331"/>
  <p:tag name="LATEXADDIN" val="\documentclass{article}&#10;\usepackage{amsmath}&#10;\pagestyle{empty}&#10;\begin{document}&#10;&#10;$\int d\lambda p(\lambda) p(a|x,\lambda)p(b|y,\lambda)$&#10;&#10;&#10;\end{document}"/>
  <p:tag name="IGUANATEXSIZE" val="20"/>
  <p:tag name="IGUANATEXCURSOR" val="82"/>
  <p:tag name="TRANSPARENCY" val="True"/>
  <p:tag name="LATEXENGINEID" val="0"/>
  <p:tag name="TEMPFOLDER" val="c:\temp\"/>
  <p:tag name="LATEXFORMHEIGHT" val="312"/>
  <p:tag name="LATEXFORMWIDTH" val="384"/>
  <p:tag name="LATEXFORMWRAP" val="True"/>
  <p:tag name="BITMAPVECTOR" val="0"/>
</p:tagLst>
</file>

<file path=ppt/tags/tag157.xml><?xml version="1.0" encoding="utf-8"?>
<p:tagLst xmlns:a="http://schemas.openxmlformats.org/drawingml/2006/main" xmlns:r="http://schemas.openxmlformats.org/officeDocument/2006/relationships" xmlns:p="http://schemas.openxmlformats.org/presentationml/2006/main">
  <p:tag name="OUTPUTDPI" val="1200"/>
  <p:tag name="ORIGINALHEIGHT" val="336.0469"/>
  <p:tag name="ORIGINALWIDTH" val="3541.994"/>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sum_{a_0,a_1,b_0,b_1}\bigl(\int d\lambda p(\lambda) p(a_0|0,\lambda)p(a_1|1,\lambda)p(b_0|0,\lambda)p(b_1|1,\lambda)\bigr) \delta_{a a_x} \delta_{b,b_y}&#10;$$&#10;&#10;\end{document}"/>
  <p:tag name="IGUANATEXSIZE" val="20"/>
  <p:tag name="IGUANATEXCURSOR" val="662"/>
  <p:tag name="TRANSPARENCY" val="True"/>
  <p:tag name="LATEXENGINEID" val="4"/>
  <p:tag name="TEMPFOLDER" val="c:\temp\"/>
  <p:tag name="LATEXFORMHEIGHT" val="312"/>
  <p:tag name="LATEXFORMWIDTH" val="384"/>
  <p:tag name="LATEXFORMWRAP" val="True"/>
  <p:tag name="BITMAPVECTOR" val="0"/>
</p:tagLst>
</file>

<file path=ppt/tags/tag158.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552.07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a,b|x,y)&#10;$$&#10;&#10;\end{document}"/>
  <p:tag name="IGUANATEXSIZE" val="20"/>
  <p:tag name="IGUANATEXCURSOR" val="555"/>
  <p:tag name="TRANSPARENCY" val="True"/>
  <p:tag name="LATEXENGINEID" val="4"/>
  <p:tag name="TEMPFOLDER" val="c:\temp\"/>
  <p:tag name="LATEXFORMHEIGHT" val="312"/>
  <p:tag name="LATEXFORMWIDTH" val="384"/>
  <p:tag name="LATEXFORMWRAP" val="True"/>
  <p:tag name="BITMAPVECTOR" val="0"/>
</p:tagLst>
</file>

<file path=ppt/tags/tag15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18.298"/>
  <p:tag name="LATEXADDIN" val="\documentclass{article}&#10;\usepackage{amsmath}&#10;\pagestyle{empty}&#10;\begin{document}&#10;&#10;&#10;$$&#10;|\langle 00  \rangle + \langle 01 \rangle + \langle 10 \rangle - \langle 11 \rangle| \le 2&#10;$$&#10;&#10;\end{document}"/>
  <p:tag name="IGUANATEXSIZE" val="20"/>
  <p:tag name="IGUANATEXCURSOR" val="175"/>
  <p:tag name="TRANSPARENCY" val="True"/>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324.0452"/>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 | \lambda )$&#10;&#10;\end{document}"/>
  <p:tag name="IGUANATEXSIZE" val="20"/>
  <p:tag name="IGUANATEXCURSOR" val="557"/>
  <p:tag name="TRANSPARENCY" val="True"/>
  <p:tag name="LATEXENGINEID" val="4"/>
  <p:tag name="TEMPFOLDER" val="c:\temp\"/>
  <p:tag name="LATEXFORMHEIGHT" val="312"/>
  <p:tag name="LATEXFORMWIDTH" val="384"/>
  <p:tag name="LATEXFORMWRAP" val="True"/>
  <p:tag name="BITMAPVECTOR" val="0"/>
</p:tagLst>
</file>

<file path=ppt/tags/tag16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18.298"/>
  <p:tag name="LATEXADDIN" val="\documentclass{article}&#10;\usepackage{amsmath}&#10;\pagestyle{empty}&#10;\begin{document}&#10;&#10;&#10;$$&#10;|\langle 00  \rangle + \langle 01 \rangle - \langle 10 \rangle + \langle 11 \rangle| \le 2&#10;$$&#10;&#10;\end{document}"/>
  <p:tag name="IGUANATEXSIZE" val="20"/>
  <p:tag name="IGUANATEXCURSOR" val="128"/>
  <p:tag name="TRANSPARENCY" val="True"/>
  <p:tag name="LATEXENGINEID" val="0"/>
  <p:tag name="TEMPFOLDER" val="c:\temp\"/>
  <p:tag name="LATEXFORMHEIGHT" val="312"/>
  <p:tag name="LATEXFORMWIDTH" val="384"/>
  <p:tag name="LATEXFORMWRAP" val="True"/>
  <p:tag name="BITMAPVECTOR" val="0"/>
</p:tagLst>
</file>

<file path=ppt/tags/tag16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18.298"/>
  <p:tag name="LATEXADDIN" val="\documentclass{article}&#10;\usepackage{amsmath}&#10;\pagestyle{empty}&#10;\begin{document}&#10;&#10;&#10;$$&#10;|\langle 00  \rangle - \langle 01 \rangle + \langle 10 \rangle + \langle 11 \rangle| \le 2&#10;$$&#10;&#10;\end{document}"/>
  <p:tag name="IGUANATEXSIZE" val="20"/>
  <p:tag name="IGUANATEXCURSOR" val="149"/>
  <p:tag name="TRANSPARENCY" val="True"/>
  <p:tag name="LATEXENGINEID" val="0"/>
  <p:tag name="TEMPFOLDER" val="c:\temp\"/>
  <p:tag name="LATEXFORMHEIGHT" val="312"/>
  <p:tag name="LATEXFORMWIDTH" val="384"/>
  <p:tag name="LATEXFORMWRAP" val="True"/>
  <p:tag name="BITMAPVECTOR" val="0"/>
</p:tagLst>
</file>

<file path=ppt/tags/tag16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771.279"/>
  <p:tag name="LATEXADDIN" val="\documentclass{article}&#10;\usepackage{amsmath}&#10;\pagestyle{empty}&#10;\begin{document}&#10;&#10;&#10;$$&#10;|-\langle 00  \rangle + \langle 01 \rangle + \langle 10 \rangle + \langle 11 \rangle| \le 2&#10;$$&#10;&#10;\end{document}"/>
  <p:tag name="IGUANATEXSIZE" val="20"/>
  <p:tag name="IGUANATEXCURSOR" val="129"/>
  <p:tag name="TRANSPARENCY" val="True"/>
  <p:tag name="LATEXENGINEID" val="0"/>
  <p:tag name="TEMPFOLDER" val="c:\temp\"/>
  <p:tag name="LATEXFORMHEIGHT" val="312"/>
  <p:tag name="LATEXFORMWIDTH" val="384"/>
  <p:tag name="LATEXFORMWRAP" val="True"/>
  <p:tag name="BITMAPVECTOR" val="0"/>
</p:tagLst>
</file>

<file path=ppt/tags/tag163.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341.18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cal L}=\{p(a,b|x,y) \ | \ LHV \}$&#10;&#10;\end{document}"/>
  <p:tag name="IGUANATEXSIZE" val="20"/>
  <p:tag name="IGUANATEXCURSOR" val="575"/>
  <p:tag name="TRANSPARENCY" val="True"/>
  <p:tag name="LATEXENGINEID" val="4"/>
  <p:tag name="TEMPFOLDER" val="c:\temp\"/>
  <p:tag name="LATEXFORMHEIGHT" val="312"/>
  <p:tag name="LATEXFORMWIDTH" val="384"/>
  <p:tag name="LATEXFORMWRAP" val="True"/>
  <p:tag name="BITMAPVECTOR" val="0"/>
</p:tagLst>
</file>

<file path=ppt/tags/tag164.xml><?xml version="1.0" encoding="utf-8"?>
<p:tagLst xmlns:a="http://schemas.openxmlformats.org/drawingml/2006/main" xmlns:r="http://schemas.openxmlformats.org/officeDocument/2006/relationships" xmlns:p="http://schemas.openxmlformats.org/presentationml/2006/main">
  <p:tag name="OUTPUTDPI" val="1200"/>
  <p:tag name="ORIGINALHEIGHT" val="90.0126"/>
  <p:tag name="ORIGINALWIDTH" val="78.0108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cal L}$&#10;&#10;\end{document}"/>
  <p:tag name="IGUANATEXSIZE" val="20"/>
  <p:tag name="IGUANATEXCURSOR" val="551"/>
  <p:tag name="TRANSPARENCY" val="True"/>
  <p:tag name="LATEXENGINEID" val="4"/>
  <p:tag name="TEMPFOLDER" val="c:\temp\"/>
  <p:tag name="LATEXFORMHEIGHT" val="312"/>
  <p:tag name="LATEXFORMWIDTH" val="384"/>
  <p:tag name="LATEXFORMWRAP" val="True"/>
  <p:tag name="BITMAPVECTOR" val="0"/>
</p:tagLst>
</file>

<file path=ppt/tags/tag165.xml><?xml version="1.0" encoding="utf-8"?>
<p:tagLst xmlns:a="http://schemas.openxmlformats.org/drawingml/2006/main" xmlns:r="http://schemas.openxmlformats.org/officeDocument/2006/relationships" xmlns:p="http://schemas.openxmlformats.org/presentationml/2006/main">
  <p:tag name="OUTPUTDPI" val="1200"/>
  <p:tag name="ORIGINALHEIGHT" val="137.2691"/>
  <p:tag name="ORIGINALWIDTH" val="1193.41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b|x,y)= \delta_{a A_x}\delta_{b B_y}$&#10;&#10;\end{document}"/>
  <p:tag name="IGUANATEXSIZE" val="20"/>
  <p:tag name="IGUANATEXCURSOR" val="581"/>
  <p:tag name="TRANSPARENCY" val="True"/>
  <p:tag name="LATEXENGINEID" val="4"/>
  <p:tag name="TEMPFOLDER" val="c:\temp\"/>
  <p:tag name="LATEXFORMHEIGHT" val="312"/>
  <p:tag name="LATEXFORMWIDTH" val="384"/>
  <p:tag name="LATEXFORMWRAP" val="True"/>
  <p:tag name="BITMAPVECTOR" val="0"/>
</p:tagLst>
</file>

<file path=ppt/tags/tag166.xml><?xml version="1.0" encoding="utf-8"?>
<p:tagLst xmlns:a="http://schemas.openxmlformats.org/drawingml/2006/main" xmlns:r="http://schemas.openxmlformats.org/officeDocument/2006/relationships" xmlns:p="http://schemas.openxmlformats.org/presentationml/2006/main">
  <p:tag name="OUTPUTDPI" val="1200"/>
  <p:tag name="ORIGINALHEIGHT" val="129.7681"/>
  <p:tag name="ORIGINALWIDTH" val="764.356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A_x,B_y = \pm 1)$&#10;&#10;\end{document}"/>
  <p:tag name="IGUANATEXSIZE" val="20"/>
  <p:tag name="IGUANATEXCURSOR" val="560"/>
  <p:tag name="TRANSPARENCY" val="True"/>
  <p:tag name="LATEXENGINEID" val="4"/>
  <p:tag name="TEMPFOLDER" val="c:\temp\"/>
  <p:tag name="LATEXFORMHEIGHT" val="312"/>
  <p:tag name="LATEXFORMWIDTH" val="384"/>
  <p:tag name="LATEXFORMWRAP" val="True"/>
  <p:tag name="BITMAPVECTOR" val="0"/>
</p:tagLst>
</file>

<file path=ppt/tags/tag167.xml><?xml version="1.0" encoding="utf-8"?>
<p:tagLst xmlns:a="http://schemas.openxmlformats.org/drawingml/2006/main" xmlns:r="http://schemas.openxmlformats.org/officeDocument/2006/relationships" xmlns:p="http://schemas.openxmlformats.org/presentationml/2006/main">
  <p:tag name="OUTPUTDPI" val="1200"/>
  <p:tag name="ORIGINALHEIGHT" val="229.532"/>
  <p:tag name="ORIGINALWIDTH" val="1131.90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cal C} = \Bigl\{p(a_0,a_1,b_0,b_1) \Bigr| &#10;$$&#10;&#10;\end{document}"/>
  <p:tag name="IGUANATEXSIZE" val="20"/>
  <p:tag name="IGUANATEXCURSOR" val="562"/>
  <p:tag name="TRANSPARENCY" val="True"/>
  <p:tag name="LATEXENGINEID" val="4"/>
  <p:tag name="TEMPFOLDER" val="c:\temp\"/>
  <p:tag name="LATEXFORMHEIGHT" val="312"/>
  <p:tag name="LATEXFORMWIDTH" val="384"/>
  <p:tag name="LATEXFORMWRAP" val="True"/>
  <p:tag name="BITMAPVECTOR" val="0"/>
</p:tagLst>
</file>

<file path=ppt/tags/tag168.xml><?xml version="1.0" encoding="utf-8"?>
<p:tagLst xmlns:a="http://schemas.openxmlformats.org/drawingml/2006/main" xmlns:r="http://schemas.openxmlformats.org/officeDocument/2006/relationships" xmlns:p="http://schemas.openxmlformats.org/presentationml/2006/main">
  <p:tag name="OUTPUTDPI" val="1200"/>
  <p:tag name="ORIGINALHEIGHT" val="223.5312"/>
  <p:tag name="ORIGINALWIDTH" val="2311.82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_0,a_1,b_0,b_1) \ge 0, \sum p(a_0,a_1,b_0,b_1) = 1\Big\}$&#10;&#10;\end{document}"/>
  <p:tag name="IGUANATEXSIZE" val="20"/>
  <p:tag name="IGUANATEXCURSOR" val="601"/>
  <p:tag name="TRANSPARENCY" val="True"/>
  <p:tag name="LATEXENGINEID" val="4"/>
  <p:tag name="TEMPFOLDER" val="c:\temp\"/>
  <p:tag name="LATEXFORMHEIGHT" val="312"/>
  <p:tag name="LATEXFORMWIDTH" val="384"/>
  <p:tag name="LATEXFORMWRAP" val="True"/>
  <p:tag name="BITMAPVECTOR" val="0"/>
</p:tagLst>
</file>

<file path=ppt/tags/tag169.xml><?xml version="1.0" encoding="utf-8"?>
<p:tagLst xmlns:a="http://schemas.openxmlformats.org/drawingml/2006/main" xmlns:r="http://schemas.openxmlformats.org/officeDocument/2006/relationships" xmlns:p="http://schemas.openxmlformats.org/presentationml/2006/main">
  <p:tag name="OUTPUTDPI" val="1200"/>
  <p:tag name="ORIGINALHEIGHT" val="92.26292"/>
  <p:tag name="ORIGINALWIDTH" val="1057.64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 C \subset V$: Convex Set&#10;&#10;\end{document}"/>
  <p:tag name="IGUANATEXSIZE" val="20"/>
  <p:tag name="IGUANATEXCURSOR" val="568"/>
  <p:tag name="TRANSPARENCY" val="True"/>
  <p:tag name="LATEXENGINEID" val="4"/>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312.043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b | \lambda )$&#10;&#10;\end{document}"/>
  <p:tag name="IGUANATEXSIZE" val="20"/>
  <p:tag name="IGUANATEXCURSOR" val="546"/>
  <p:tag name="TRANSPARENCY" val="True"/>
  <p:tag name="LATEXENGINEID" val="4"/>
  <p:tag name="TEMPFOLDER" val="c:\temp\"/>
  <p:tag name="LATEXFORMHEIGHT" val="312"/>
  <p:tag name="LATEXFORMWIDTH" val="384"/>
  <p:tag name="LATEXFORMWRAP" val="True"/>
  <p:tag name="BITMAPVECTOR" val="0"/>
</p:tagLst>
</file>

<file path=ppt/tags/tag170.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092.152"/>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forall c_1,c_2 \in C, p \in [0,1] $&#10;&#10;\end{document}"/>
  <p:tag name="IGUANATEXSIZE" val="20"/>
  <p:tag name="IGUANATEXCURSOR" val="578"/>
  <p:tag name="TRANSPARENCY" val="True"/>
  <p:tag name="LATEXENGINEID" val="4"/>
  <p:tag name="TEMPFOLDER" val="c:\temp\"/>
  <p:tag name="LATEXFORMHEIGHT" val="312"/>
  <p:tag name="LATEXFORMWIDTH" val="384"/>
  <p:tag name="LATEXFORMWRAP" val="True"/>
  <p:tag name="BITMAPVECTOR" val="0"/>
</p:tagLst>
</file>

<file path=ppt/tags/tag171.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059.14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 c_1 + (1-p)c_2 \in C$&#10;&#10;\end{document}"/>
  <p:tag name="IGUANATEXSIZE" val="20"/>
  <p:tag name="IGUANATEXCURSOR" val="565"/>
  <p:tag name="TRANSPARENCY" val="True"/>
  <p:tag name="LATEXENGINEID" val="4"/>
  <p:tag name="TEMPFOLDER" val="c:\temp\"/>
  <p:tag name="LATEXFORMHEIGHT" val="312"/>
  <p:tag name="LATEXFORMWIDTH" val="384"/>
  <p:tag name="LATEXFORMWRAP" val="True"/>
  <p:tag name="BITMAPVECTOR" val="0"/>
</p:tagLst>
</file>

<file path=ppt/tags/tag172.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122.15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forall c_1,c_2 \in C, p \in (0,1) $&#10;&#10;\end{document}"/>
  <p:tag name="IGUANATEXSIZE" val="20"/>
  <p:tag name="IGUANATEXCURSOR" val="577"/>
  <p:tag name="TRANSPARENCY" val="True"/>
  <p:tag name="LATEXENGINEID" val="4"/>
  <p:tag name="TEMPFOLDER" val="c:\temp\"/>
  <p:tag name="LATEXFORMHEIGHT" val="312"/>
  <p:tag name="LATEXFORMWIDTH" val="384"/>
  <p:tag name="LATEXFORMWRAP" val="True"/>
  <p:tag name="BITMAPVECTOR" val="0"/>
</p:tagLst>
</file>

<file path=ppt/tags/tag173.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810.75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c=p c_1 + (1-p)c_2 \Rightarrow c = c_1=c_2$&#10;&#10;\end{document}"/>
  <p:tag name="IGUANATEXSIZE" val="20"/>
  <p:tag name="IGUANATEXCURSOR" val="585"/>
  <p:tag name="TRANSPARENCY" val="True"/>
  <p:tag name="LATEXENGINEID" val="4"/>
  <p:tag name="TEMPFOLDER" val="c:\temp\"/>
  <p:tag name="LATEXFORMHEIGHT" val="312"/>
  <p:tag name="LATEXFORMWIDTH" val="384"/>
  <p:tag name="LATEXFORMWRAP" val="True"/>
  <p:tag name="BITMAPVECTOR" val="0"/>
</p:tagLst>
</file>

<file path=ppt/tags/tag174.xml><?xml version="1.0" encoding="utf-8"?>
<p:tagLst xmlns:a="http://schemas.openxmlformats.org/drawingml/2006/main" xmlns:r="http://schemas.openxmlformats.org/officeDocument/2006/relationships" xmlns:p="http://schemas.openxmlformats.org/presentationml/2006/main">
  <p:tag name="OUTPUTDPI" val="1200"/>
  <p:tag name="ORIGINALHEIGHT" val="92.26292"/>
  <p:tag name="ORIGINALWIDTH" val="1057.64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 C \subset V$: Convex Set&#10;&#10;\end{document}"/>
  <p:tag name="IGUANATEXSIZE" val="20"/>
  <p:tag name="IGUANATEXCURSOR" val="568"/>
  <p:tag name="TRANSPARENCY" val="True"/>
  <p:tag name="LATEXENGINEID" val="4"/>
  <p:tag name="TEMPFOLDER" val="c:\temp\"/>
  <p:tag name="LATEXFORMHEIGHT" val="312"/>
  <p:tag name="LATEXFORMWIDTH" val="384"/>
  <p:tag name="LATEXFORMWRAP" val="True"/>
  <p:tag name="BITMAPVECTOR" val="0"/>
</p:tagLst>
</file>

<file path=ppt/tags/tag175.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092.152"/>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forall c_1,c_2 \in C, p \in [0,1] $&#10;&#10;\end{document}"/>
  <p:tag name="IGUANATEXSIZE" val="20"/>
  <p:tag name="IGUANATEXCURSOR" val="578"/>
  <p:tag name="TRANSPARENCY" val="True"/>
  <p:tag name="LATEXENGINEID" val="4"/>
  <p:tag name="TEMPFOLDER" val="c:\temp\"/>
  <p:tag name="LATEXFORMHEIGHT" val="312"/>
  <p:tag name="LATEXFORMWIDTH" val="384"/>
  <p:tag name="LATEXFORMWRAP" val="True"/>
  <p:tag name="BITMAPVECTOR" val="0"/>
</p:tagLst>
</file>

<file path=ppt/tags/tag176.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059.14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 c_1 + (1-p)c_2 \in C$&#10;&#10;\end{document}"/>
  <p:tag name="IGUANATEXSIZE" val="20"/>
  <p:tag name="IGUANATEXCURSOR" val="565"/>
  <p:tag name="TRANSPARENCY" val="True"/>
  <p:tag name="LATEXENGINEID" val="4"/>
  <p:tag name="TEMPFOLDER" val="c:\temp\"/>
  <p:tag name="LATEXFORMHEIGHT" val="312"/>
  <p:tag name="LATEXFORMWIDTH" val="384"/>
  <p:tag name="LATEXFORMWRAP" val="True"/>
  <p:tag name="BITMAPVECTOR" val="0"/>
</p:tagLst>
</file>

<file path=ppt/tags/tag177.xml><?xml version="1.0" encoding="utf-8"?>
<p:tagLst xmlns:a="http://schemas.openxmlformats.org/drawingml/2006/main" xmlns:r="http://schemas.openxmlformats.org/officeDocument/2006/relationships" xmlns:p="http://schemas.openxmlformats.org/presentationml/2006/main">
  <p:tag name="OUTPUTDPI" val="1200"/>
  <p:tag name="ORIGINALHEIGHT" val="78.76102"/>
  <p:tag name="ORIGINALWIDTH" val="108.01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_1$&#10;&#10;\end{document}"/>
  <p:tag name="IGUANATEXSIZE" val="20"/>
  <p:tag name="IGUANATEXCURSOR" val="546"/>
  <p:tag name="TRANSPARENCY" val="True"/>
  <p:tag name="LATEXENGINEID" val="4"/>
  <p:tag name="TEMPFOLDER" val="c:\temp\"/>
  <p:tag name="LATEXFORMHEIGHT" val="312"/>
  <p:tag name="LATEXFORMWIDTH" val="384"/>
  <p:tag name="LATEXFORMWRAP" val="True"/>
  <p:tag name="BITMAPVECTOR" val="0"/>
</p:tagLst>
</file>

<file path=ppt/tags/tag178.xml><?xml version="1.0" encoding="utf-8"?>
<p:tagLst xmlns:a="http://schemas.openxmlformats.org/drawingml/2006/main" xmlns:r="http://schemas.openxmlformats.org/officeDocument/2006/relationships" xmlns:p="http://schemas.openxmlformats.org/presentationml/2006/main">
  <p:tag name="OUTPUTDPI" val="1200"/>
  <p:tag name="ORIGINALHEIGHT" val="78.76102"/>
  <p:tag name="ORIGINALWIDTH" val="111.015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_2$&#10;&#10;\end{document}"/>
  <p:tag name="IGUANATEXSIZE" val="20"/>
  <p:tag name="IGUANATEXCURSOR" val="546"/>
  <p:tag name="TRANSPARENCY" val="True"/>
  <p:tag name="LATEXENGINEID" val="4"/>
  <p:tag name="TEMPFOLDER" val="c:\temp\"/>
  <p:tag name="LATEXFORMHEIGHT" val="312"/>
  <p:tag name="LATEXFORMWIDTH" val="384"/>
  <p:tag name="LATEXFORMWRAP" val="True"/>
  <p:tag name="BITMAPVECTOR" val="0"/>
</p:tagLst>
</file>

<file path=ppt/tags/tag179.xml><?xml version="1.0" encoding="utf-8"?>
<p:tagLst xmlns:a="http://schemas.openxmlformats.org/drawingml/2006/main" xmlns:r="http://schemas.openxmlformats.org/officeDocument/2006/relationships" xmlns:p="http://schemas.openxmlformats.org/presentationml/2006/main">
  <p:tag name="OUTPUTDPI" val="1200"/>
  <p:tag name="ORIGINALHEIGHT" val="78.76102"/>
  <p:tag name="ORIGINALWIDTH" val="111.765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_3$&#10;&#10;\end{document}"/>
  <p:tag name="IGUANATEXSIZE" val="20"/>
  <p:tag name="IGUANATEXCURSOR" val="546"/>
  <p:tag name="TRANSPARENCY" val="True"/>
  <p:tag name="LATEXENGINEID" val="4"/>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52.681"/>
  <p:tag name="LATEXADDIN" val="\documentclass{article}&#10;\usepackage{amsmath}&#10;\pagestyle{empty}&#10;\begin{document}&#10;&#10;$p(a,b|x,y) $&#10;&#10;&#10;\end{document}"/>
  <p:tag name="IGUANATEXSIZE" val="20"/>
  <p:tag name="IGUANATEXCURSOR" val="93"/>
  <p:tag name="TRANSPARENCY" val="True"/>
  <p:tag name="LATEXENGINEID" val="0"/>
  <p:tag name="TEMPFOLDER" val="c:\temp\"/>
  <p:tag name="LATEXFORMHEIGHT" val="312"/>
  <p:tag name="LATEXFORMWIDTH" val="384"/>
  <p:tag name="LATEXFORMWRAP" val="True"/>
  <p:tag name="BITMAPVECTOR" val="0"/>
</p:tagLst>
</file>

<file path=ppt/tags/tag180.xml><?xml version="1.0" encoding="utf-8"?>
<p:tagLst xmlns:a="http://schemas.openxmlformats.org/drawingml/2006/main" xmlns:r="http://schemas.openxmlformats.org/officeDocument/2006/relationships" xmlns:p="http://schemas.openxmlformats.org/presentationml/2006/main">
  <p:tag name="OUTPUTDPI" val="1200"/>
  <p:tag name="ORIGINALHEIGHT" val="342.7979"/>
  <p:tag name="ORIGINALWIDTH" val="2391.334"/>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 \in (0,1),\quad y,z \in [0,1],\quad &#10;x = p y + (1-p) z\;&#10;\]&#10;\[&#10;\qquad x = 0,1 \Rightarrow y=z=x.&#10;\]&#10;\end{document}"/>
  <p:tag name="IGUANATEXSIZE" val="20"/>
  <p:tag name="IGUANATEXCURSOR" val="643"/>
  <p:tag name="TRANSPARENCY" val="True"/>
  <p:tag name="LATEXENGINEID" val="4"/>
  <p:tag name="TEMPFOLDER" val="c:\temp\"/>
  <p:tag name="LATEXFORMHEIGHT" val="312"/>
  <p:tag name="LATEXFORMWIDTH" val="384"/>
  <p:tag name="LATEXFORMWRAP" val="True"/>
  <p:tag name="BITMAPVECTOR" val="0"/>
</p:tagLst>
</file>

<file path=ppt/tags/tag181.xml><?xml version="1.0" encoding="utf-8"?>
<p:tagLst xmlns:a="http://schemas.openxmlformats.org/drawingml/2006/main" xmlns:r="http://schemas.openxmlformats.org/officeDocument/2006/relationships" xmlns:p="http://schemas.openxmlformats.org/presentationml/2006/main">
  <p:tag name="OUTPUTDPI" val="1200"/>
  <p:tag name="ORIGINALHEIGHT" val="125.2675"/>
  <p:tag name="ORIGINALWIDTH" val="2068.789"/>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_0,a_1,b_0,b_1) = \delta_{a_0 A_0}\delta_{a_1 A_1} \delta_{b_0 B_0}\delta_{b_1 B_1}$&#10;&#10;\end{document}"/>
  <p:tag name="IGUANATEXSIZE" val="20"/>
  <p:tag name="IGUANATEXCURSOR" val="630"/>
  <p:tag name="TRANSPARENCY" val="True"/>
  <p:tag name="LATEXENGINEID" val="4"/>
  <p:tag name="TEMPFOLDER" val="c:\temp\"/>
  <p:tag name="LATEXFORMHEIGHT" val="312"/>
  <p:tag name="LATEXFORMWIDTH" val="384"/>
  <p:tag name="LATEXFORMWRAP" val="True"/>
  <p:tag name="BITMAPVECTOR" val="0"/>
</p:tagLst>
</file>

<file path=ppt/tags/tag182.xml><?xml version="1.0" encoding="utf-8"?>
<p:tagLst xmlns:a="http://schemas.openxmlformats.org/drawingml/2006/main" xmlns:r="http://schemas.openxmlformats.org/officeDocument/2006/relationships" xmlns:p="http://schemas.openxmlformats.org/presentationml/2006/main">
  <p:tag name="OUTPUTDPI" val="1200"/>
  <p:tag name="ORIGINALHEIGHT" val="229.532"/>
  <p:tag name="ORIGINALWIDTH" val="1131.90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cal C} = \Bigl\{p(a_0,a_1,b_0,b_1) \Bigr| &#10;$$&#10;&#10;\end{document}"/>
  <p:tag name="IGUANATEXSIZE" val="20"/>
  <p:tag name="IGUANATEXCURSOR" val="562"/>
  <p:tag name="TRANSPARENCY" val="True"/>
  <p:tag name="LATEXENGINEID" val="4"/>
  <p:tag name="TEMPFOLDER" val="c:\temp\"/>
  <p:tag name="LATEXFORMHEIGHT" val="312"/>
  <p:tag name="LATEXFORMWIDTH" val="384"/>
  <p:tag name="LATEXFORMWRAP" val="True"/>
  <p:tag name="BITMAPVECTOR" val="0"/>
</p:tagLst>
</file>

<file path=ppt/tags/tag183.xml><?xml version="1.0" encoding="utf-8"?>
<p:tagLst xmlns:a="http://schemas.openxmlformats.org/drawingml/2006/main" xmlns:r="http://schemas.openxmlformats.org/officeDocument/2006/relationships" xmlns:p="http://schemas.openxmlformats.org/presentationml/2006/main">
  <p:tag name="OUTPUTDPI" val="1200"/>
  <p:tag name="ORIGINALHEIGHT" val="223.5312"/>
  <p:tag name="ORIGINALWIDTH" val="2311.82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_0,a_1,b_0,b_1) \ge 0, \sum p(a_0,a_1,b_0,b_1) = 1\Big\}$&#10;&#10;\end{document}"/>
  <p:tag name="IGUANATEXSIZE" val="20"/>
  <p:tag name="IGUANATEXCURSOR" val="601"/>
  <p:tag name="TRANSPARENCY" val="True"/>
  <p:tag name="LATEXENGINEID" val="4"/>
  <p:tag name="TEMPFOLDER" val="c:\temp\"/>
  <p:tag name="LATEXFORMHEIGHT" val="312"/>
  <p:tag name="LATEXFORMWIDTH" val="384"/>
  <p:tag name="LATEXFORMWRAP" val="True"/>
  <p:tag name="BITMAPVECTOR" val="0"/>
</p:tagLst>
</file>

<file path=ppt/tags/tag184.xml><?xml version="1.0" encoding="utf-8"?>
<p:tagLst xmlns:a="http://schemas.openxmlformats.org/drawingml/2006/main" xmlns:r="http://schemas.openxmlformats.org/officeDocument/2006/relationships" xmlns:p="http://schemas.openxmlformats.org/presentationml/2006/main">
  <p:tag name="OUTPUTDPI" val="1200"/>
  <p:tag name="ORIGINALHEIGHT" val="285.0398"/>
  <p:tag name="ORIGINALWIDTH" val="3439.2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a_0,a_1,b_0,b_1) \mapsto p(a,b|x,y)= \sum_{a_0,a_1,b_0,b_1}p(a_0,a_1,b_0,b_1) \delta_{a a_x} \delta_{b,b_y}&#10;$$&#10;&#10;\end{document}"/>
  <p:tag name="IGUANATEXSIZE" val="20"/>
  <p:tag name="IGUANATEXCURSOR" val="572"/>
  <p:tag name="TRANSPARENCY" val="True"/>
  <p:tag name="LATEXENGINEID" val="4"/>
  <p:tag name="TEMPFOLDER" val="c:\temp\"/>
  <p:tag name="LATEXFORMHEIGHT" val="312"/>
  <p:tag name="LATEXFORMWIDTH" val="384"/>
  <p:tag name="LATEXFORMWRAP" val="True"/>
  <p:tag name="BITMAPVECTOR" val="0"/>
</p:tagLst>
</file>

<file path=ppt/tags/tag185.xml><?xml version="1.0" encoding="utf-8"?>
<p:tagLst xmlns:a="http://schemas.openxmlformats.org/drawingml/2006/main" xmlns:r="http://schemas.openxmlformats.org/officeDocument/2006/relationships" xmlns:p="http://schemas.openxmlformats.org/presentationml/2006/main">
  <p:tag name="OUTPUTDPI" val="1200"/>
  <p:tag name="ORIGINALHEIGHT" val="90.0126"/>
  <p:tag name="ORIGINALWIDTH" val="78.0108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cal L}$&#10;&#10;\end{document}"/>
  <p:tag name="IGUANATEXSIZE" val="20"/>
  <p:tag name="IGUANATEXCURSOR" val="551"/>
  <p:tag name="TRANSPARENCY" val="True"/>
  <p:tag name="LATEXENGINEID" val="4"/>
  <p:tag name="TEMPFOLDER" val="c:\temp\"/>
  <p:tag name="LATEXFORMHEIGHT" val="312"/>
  <p:tag name="LATEXFORMWIDTH" val="384"/>
  <p:tag name="LATEXFORMWRAP" val="True"/>
  <p:tag name="BITMAPVECTOR" val="0"/>
</p:tagLst>
</file>

<file path=ppt/tags/tag186.xml><?xml version="1.0" encoding="utf-8"?>
<p:tagLst xmlns:a="http://schemas.openxmlformats.org/drawingml/2006/main" xmlns:r="http://schemas.openxmlformats.org/officeDocument/2006/relationships" xmlns:p="http://schemas.openxmlformats.org/presentationml/2006/main">
  <p:tag name="OUTPUTDPI" val="1200"/>
  <p:tag name="ORIGINALHEIGHT" val="137.2691"/>
  <p:tag name="ORIGINALWIDTH" val="1193.41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b|x,y)= \delta_{a A_x}\delta_{b B_y}$&#10;&#10;\end{document}"/>
  <p:tag name="IGUANATEXSIZE" val="20"/>
  <p:tag name="IGUANATEXCURSOR" val="581"/>
  <p:tag name="TRANSPARENCY" val="True"/>
  <p:tag name="LATEXENGINEID" val="4"/>
  <p:tag name="TEMPFOLDER" val="c:\temp\"/>
  <p:tag name="LATEXFORMHEIGHT" val="312"/>
  <p:tag name="LATEXFORMWIDTH" val="384"/>
  <p:tag name="LATEXFORMWRAP" val="True"/>
  <p:tag name="BITMAPVECTOR" val="0"/>
</p:tagLst>
</file>

<file path=ppt/tags/tag187.xml><?xml version="1.0" encoding="utf-8"?>
<p:tagLst xmlns:a="http://schemas.openxmlformats.org/drawingml/2006/main" xmlns:r="http://schemas.openxmlformats.org/officeDocument/2006/relationships" xmlns:p="http://schemas.openxmlformats.org/presentationml/2006/main">
  <p:tag name="OUTPUTDPI" val="1200"/>
  <p:tag name="ORIGINALHEIGHT" val="129.7681"/>
  <p:tag name="ORIGINALWIDTH" val="764.356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A_x,B_y = \pm 1)$&#10;&#10;\end{document}"/>
  <p:tag name="IGUANATEXSIZE" val="20"/>
  <p:tag name="IGUANATEXCURSOR" val="560"/>
  <p:tag name="TRANSPARENCY" val="True"/>
  <p:tag name="LATEXENGINEID" val="4"/>
  <p:tag name="TEMPFOLDER" val="c:\temp\"/>
  <p:tag name="LATEXFORMHEIGHT" val="312"/>
  <p:tag name="LATEXFORMWIDTH" val="384"/>
  <p:tag name="LATEXFORMWRAP" val="True"/>
  <p:tag name="BITMAPVECTOR" val="0"/>
</p:tagLst>
</file>

<file path=ppt/tags/tag188.xml><?xml version="1.0" encoding="utf-8"?>
<p:tagLst xmlns:a="http://schemas.openxmlformats.org/drawingml/2006/main" xmlns:r="http://schemas.openxmlformats.org/officeDocument/2006/relationships" xmlns:p="http://schemas.openxmlformats.org/presentationml/2006/main">
  <p:tag name="OUTPUTDPI" val="1200"/>
  <p:tag name="ORIGINALHEIGHT" val="342.7979"/>
  <p:tag name="ORIGINALWIDTH" val="2391.334"/>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p \in (0,1),\quad y,z \in [0,1],\quad &#10;x = p y + (1-p) z\;&#10;\]&#10;\[&#10;\qquad x = 0,1 \Rightarrow y=z=x.&#10;\]&#10;\end{document}"/>
  <p:tag name="IGUANATEXSIZE" val="20"/>
  <p:tag name="IGUANATEXCURSOR" val="643"/>
  <p:tag name="TRANSPARENCY" val="True"/>
  <p:tag name="LATEXENGINEID" val="4"/>
  <p:tag name="TEMPFOLDER" val="c:\temp\"/>
  <p:tag name="LATEXFORMHEIGHT" val="312"/>
  <p:tag name="LATEXFORMWIDTH" val="384"/>
  <p:tag name="LATEXFORMWRAP" val="True"/>
  <p:tag name="BITMAPVECTOR" val="0"/>
</p:tagLst>
</file>

<file path=ppt/tags/tag189.xml><?xml version="1.0" encoding="utf-8"?>
<p:tagLst xmlns:a="http://schemas.openxmlformats.org/drawingml/2006/main" xmlns:r="http://schemas.openxmlformats.org/officeDocument/2006/relationships" xmlns:p="http://schemas.openxmlformats.org/presentationml/2006/main">
  <p:tag name="OUTPUTDPI" val="1200"/>
  <p:tag name="ORIGINALHEIGHT" val="125.2675"/>
  <p:tag name="ORIGINALWIDTH" val="2068.789"/>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_0,a_1,b_0,b_1) = \delta_{a_0 A_0}\delta_{a_1 A_1} \delta_{b_0 B_0}\delta_{b_1 B_1}$&#10;&#10;\end{document}"/>
  <p:tag name="IGUANATEXSIZE" val="20"/>
  <p:tag name="IGUANATEXCURSOR" val="630"/>
  <p:tag name="TRANSPARENCY" val="True"/>
  <p:tag name="LATEXENGINEID" val="4"/>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485.564"/>
  <p:tag name="LATEXADDIN" val="\documentclass{article}&#10;\usepackage{amsmath}&#10;\pagestyle{empty}&#10;\begin{document}&#10;&#10;$= \int d\lambda p(\lambda) p(a|x,\lambda)p(b|y,\lambda)$&#10;&#10;&#10;\end{document}"/>
  <p:tag name="IGUANATEXSIZE" val="20"/>
  <p:tag name="IGUANATEXCURSOR" val="101"/>
  <p:tag name="TRANSPARENCY" val="True"/>
  <p:tag name="LATEXENGINEID" val="0"/>
  <p:tag name="TEMPFOLDER" val="c:\temp\"/>
  <p:tag name="LATEXFORMHEIGHT" val="312"/>
  <p:tag name="LATEXFORMWIDTH" val="384"/>
  <p:tag name="LATEXFORMWRAP" val="True"/>
  <p:tag name="BITMAPVECTOR" val="0"/>
</p:tagLst>
</file>

<file path=ppt/tags/tag190.xml><?xml version="1.0" encoding="utf-8"?>
<p:tagLst xmlns:a="http://schemas.openxmlformats.org/drawingml/2006/main" xmlns:r="http://schemas.openxmlformats.org/officeDocument/2006/relationships" xmlns:p="http://schemas.openxmlformats.org/presentationml/2006/main">
  <p:tag name="OUTPUTDPI" val="1200"/>
  <p:tag name="ORIGINALHEIGHT" val="229.532"/>
  <p:tag name="ORIGINALWIDTH" val="1131.90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cal C} = \Bigl\{p(a_0,a_1,b_0,b_1) \Bigr| &#10;$$&#10;&#10;\end{document}"/>
  <p:tag name="IGUANATEXSIZE" val="20"/>
  <p:tag name="IGUANATEXCURSOR" val="562"/>
  <p:tag name="TRANSPARENCY" val="True"/>
  <p:tag name="LATEXENGINEID" val="4"/>
  <p:tag name="TEMPFOLDER" val="c:\temp\"/>
  <p:tag name="LATEXFORMHEIGHT" val="312"/>
  <p:tag name="LATEXFORMWIDTH" val="384"/>
  <p:tag name="LATEXFORMWRAP" val="True"/>
  <p:tag name="BITMAPVECTOR" val="0"/>
</p:tagLst>
</file>

<file path=ppt/tags/tag191.xml><?xml version="1.0" encoding="utf-8"?>
<p:tagLst xmlns:a="http://schemas.openxmlformats.org/drawingml/2006/main" xmlns:r="http://schemas.openxmlformats.org/officeDocument/2006/relationships" xmlns:p="http://schemas.openxmlformats.org/presentationml/2006/main">
  <p:tag name="OUTPUTDPI" val="1200"/>
  <p:tag name="ORIGINALHEIGHT" val="223.5312"/>
  <p:tag name="ORIGINALWIDTH" val="2311.82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_0,a_1,b_0,b_1) \ge 0, \sum p(a_0,a_1,b_0,b_1) = 1\Big\}$&#10;&#10;\end{document}"/>
  <p:tag name="IGUANATEXSIZE" val="20"/>
  <p:tag name="IGUANATEXCURSOR" val="601"/>
  <p:tag name="TRANSPARENCY" val="True"/>
  <p:tag name="LATEXENGINEID" val="4"/>
  <p:tag name="TEMPFOLDER" val="c:\temp\"/>
  <p:tag name="LATEXFORMHEIGHT" val="312"/>
  <p:tag name="LATEXFORMWIDTH" val="384"/>
  <p:tag name="LATEXFORMWRAP" val="True"/>
  <p:tag name="BITMAPVECTOR" val="0"/>
</p:tagLst>
</file>

<file path=ppt/tags/tag192.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341.18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cal L}=\{p(a,b|x,y) \ | \ LHV \}$&#10;&#10;\end{document}"/>
  <p:tag name="IGUANATEXSIZE" val="20"/>
  <p:tag name="IGUANATEXCURSOR" val="575"/>
  <p:tag name="TRANSPARENCY" val="True"/>
  <p:tag name="LATEXENGINEID" val="4"/>
  <p:tag name="TEMPFOLDER" val="c:\temp\"/>
  <p:tag name="LATEXFORMHEIGHT" val="312"/>
  <p:tag name="LATEXFORMWIDTH" val="384"/>
  <p:tag name="LATEXFORMWRAP" val="True"/>
  <p:tag name="BITMAPVECTOR" val="0"/>
</p:tagLst>
</file>

<file path=ppt/tags/tag193.xml><?xml version="1.0" encoding="utf-8"?>
<p:tagLst xmlns:a="http://schemas.openxmlformats.org/drawingml/2006/main" xmlns:r="http://schemas.openxmlformats.org/officeDocument/2006/relationships" xmlns:p="http://schemas.openxmlformats.org/presentationml/2006/main">
  <p:tag name="OUTPUTDPI" val="1200"/>
  <p:tag name="ORIGINALHEIGHT" val="90.0126"/>
  <p:tag name="ORIGINALWIDTH" val="78.0108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cal L}$&#10;&#10;\end{document}"/>
  <p:tag name="IGUANATEXSIZE" val="20"/>
  <p:tag name="IGUANATEXCURSOR" val="551"/>
  <p:tag name="TRANSPARENCY" val="True"/>
  <p:tag name="LATEXENGINEID" val="4"/>
  <p:tag name="TEMPFOLDER" val="c:\temp\"/>
  <p:tag name="LATEXFORMHEIGHT" val="312"/>
  <p:tag name="LATEXFORMWIDTH" val="384"/>
  <p:tag name="LATEXFORMWRAP" val="True"/>
  <p:tag name="BITMAPVECTOR" val="0"/>
</p:tagLst>
</file>

<file path=ppt/tags/tag194.xml><?xml version="1.0" encoding="utf-8"?>
<p:tagLst xmlns:a="http://schemas.openxmlformats.org/drawingml/2006/main" xmlns:r="http://schemas.openxmlformats.org/officeDocument/2006/relationships" xmlns:p="http://schemas.openxmlformats.org/presentationml/2006/main">
  <p:tag name="OUTPUTDPI" val="1200"/>
  <p:tag name="ORIGINALHEIGHT" val="137.2691"/>
  <p:tag name="ORIGINALWIDTH" val="1193.41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b|x,y)= \delta_{a A_x}\delta_{b B_y}$&#10;&#10;\end{document}"/>
  <p:tag name="IGUANATEXSIZE" val="20"/>
  <p:tag name="IGUANATEXCURSOR" val="581"/>
  <p:tag name="TRANSPARENCY" val="True"/>
  <p:tag name="LATEXENGINEID" val="4"/>
  <p:tag name="TEMPFOLDER" val="c:\temp\"/>
  <p:tag name="LATEXFORMHEIGHT" val="312"/>
  <p:tag name="LATEXFORMWIDTH" val="384"/>
  <p:tag name="LATEXFORMWRAP" val="True"/>
  <p:tag name="BITMAPVECTOR" val="0"/>
</p:tagLst>
</file>

<file path=ppt/tags/tag195.xml><?xml version="1.0" encoding="utf-8"?>
<p:tagLst xmlns:a="http://schemas.openxmlformats.org/drawingml/2006/main" xmlns:r="http://schemas.openxmlformats.org/officeDocument/2006/relationships" xmlns:p="http://schemas.openxmlformats.org/presentationml/2006/main">
  <p:tag name="OUTPUTDPI" val="1200"/>
  <p:tag name="ORIGINALHEIGHT" val="129.7681"/>
  <p:tag name="ORIGINALWIDTH" val="764.356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A_x,B_y = \pm 1)$&#10;&#10;\end{document}"/>
  <p:tag name="IGUANATEXSIZE" val="20"/>
  <p:tag name="IGUANATEXCURSOR" val="560"/>
  <p:tag name="TRANSPARENCY" val="True"/>
  <p:tag name="LATEXENGINEID" val="4"/>
  <p:tag name="TEMPFOLDER" val="c:\temp\"/>
  <p:tag name="LATEXFORMHEIGHT" val="312"/>
  <p:tag name="LATEXFORMWIDTH" val="384"/>
  <p:tag name="LATEXFORMWRAP" val="True"/>
  <p:tag name="BITMAPVECTOR" val="0"/>
</p:tagLst>
</file>

<file path=ppt/tags/tag196.xml><?xml version="1.0" encoding="utf-8"?>
<p:tagLst xmlns:a="http://schemas.openxmlformats.org/drawingml/2006/main" xmlns:r="http://schemas.openxmlformats.org/officeDocument/2006/relationships" xmlns:p="http://schemas.openxmlformats.org/presentationml/2006/main">
  <p:tag name="OUTPUTDPI" val="1200"/>
  <p:tag name="ORIGINALHEIGHT" val="108.015"/>
  <p:tag name="ORIGINALWIDTH" val="714.099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_{16} C_8 = 12870$&#10;&#10;\end{document}"/>
  <p:tag name="IGUANATEXSIZE" val="20"/>
  <p:tag name="IGUANATEXCURSOR" val="561"/>
  <p:tag name="TRANSPARENCY" val="True"/>
  <p:tag name="LATEXENGINEID" val="4"/>
  <p:tag name="TEMPFOLDER" val="c:\temp\"/>
  <p:tag name="LATEXFORMHEIGHT" val="312"/>
  <p:tag name="LATEXFORMWIDTH" val="384"/>
  <p:tag name="LATEXFORMWRAP" val="True"/>
  <p:tag name="BITMAPVECTOR" val="0"/>
</p:tagLst>
</file>

<file path=ppt/tags/tag197.xml><?xml version="1.0" encoding="utf-8"?>
<p:tagLst xmlns:a="http://schemas.openxmlformats.org/drawingml/2006/main" xmlns:r="http://schemas.openxmlformats.org/officeDocument/2006/relationships" xmlns:p="http://schemas.openxmlformats.org/presentationml/2006/main">
  <p:tag name="OUTPUTDPI" val="1200"/>
  <p:tag name="ORIGINALHEIGHT" val="229.532"/>
  <p:tag name="ORIGINALWIDTH" val="1131.90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cal C} = \Bigl\{p(a_0,a_1,b_0,b_1) \Bigr| &#10;$$&#10;&#10;\end{document}"/>
  <p:tag name="IGUANATEXSIZE" val="20"/>
  <p:tag name="IGUANATEXCURSOR" val="562"/>
  <p:tag name="TRANSPARENCY" val="True"/>
  <p:tag name="LATEXENGINEID" val="4"/>
  <p:tag name="TEMPFOLDER" val="c:\temp\"/>
  <p:tag name="LATEXFORMHEIGHT" val="312"/>
  <p:tag name="LATEXFORMWIDTH" val="384"/>
  <p:tag name="LATEXFORMWRAP" val="True"/>
  <p:tag name="BITMAPVECTOR" val="0"/>
</p:tagLst>
</file>

<file path=ppt/tags/tag198.xml><?xml version="1.0" encoding="utf-8"?>
<p:tagLst xmlns:a="http://schemas.openxmlformats.org/drawingml/2006/main" xmlns:r="http://schemas.openxmlformats.org/officeDocument/2006/relationships" xmlns:p="http://schemas.openxmlformats.org/presentationml/2006/main">
  <p:tag name="OUTPUTDPI" val="1200"/>
  <p:tag name="ORIGINALHEIGHT" val="223.5312"/>
  <p:tag name="ORIGINALWIDTH" val="2311.82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_0,a_1,b_0,b_1) \ge 0, \sum p(a_0,a_1,b_0,b_1) = 1\Big\}$&#10;&#10;\end{document}"/>
  <p:tag name="IGUANATEXSIZE" val="20"/>
  <p:tag name="IGUANATEXCURSOR" val="601"/>
  <p:tag name="TRANSPARENCY" val="True"/>
  <p:tag name="LATEXENGINEID" val="4"/>
  <p:tag name="TEMPFOLDER" val="c:\temp\"/>
  <p:tag name="LATEXFORMHEIGHT" val="312"/>
  <p:tag name="LATEXFORMWIDTH" val="384"/>
  <p:tag name="LATEXFORMWRAP" val="True"/>
  <p:tag name="BITMAPVECTOR" val="0"/>
</p:tagLst>
</file>

<file path=ppt/tags/tag199.xml><?xml version="1.0" encoding="utf-8"?>
<p:tagLst xmlns:a="http://schemas.openxmlformats.org/drawingml/2006/main" xmlns:r="http://schemas.openxmlformats.org/officeDocument/2006/relationships" xmlns:p="http://schemas.openxmlformats.org/presentationml/2006/main">
  <p:tag name="OUTPUTDPI" val="1200"/>
  <p:tag name="ORIGINALHEIGHT" val="90.0126"/>
  <p:tag name="ORIGINALWIDTH" val="78.0108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cal L}$&#10;&#10;\end{document}"/>
  <p:tag name="IGUANATEXSIZE" val="20"/>
  <p:tag name="IGUANATEXCURSOR" val="551"/>
  <p:tag name="TRANSPARENCY" val="True"/>
  <p:tag name="LATEXENGINEID" val="4"/>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7.74276"/>
  <p:tag name="LATEXADDIN" val="\documentclass{article}&#10;\usepackage{amsmath}&#10;\pagestyle{empty}&#10;\begin{document}&#10;&#10;$a$&#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94.48819"/>
  <p:tag name="ORIGINALWIDTH" val="301.4623"/>
  <p:tag name="LATEXADDIN" val="\documentclass{article}&#10;\usepackage{amsmath}&#10;\pagestyle{empty}&#10;\begin{document}&#10;&#10;&#10;$\lambda \in \Lambda$&#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20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18.298"/>
  <p:tag name="LATEXADDIN" val="\documentclass{article}&#10;\usepackage{amsmath}&#10;\pagestyle{empty}&#10;\begin{document}&#10;&#10;&#10;$$&#10;|\langle 00  \rangle + \langle 01 \rangle + \langle 10 \rangle - \langle 11 \rangle| \le 2&#10;$$&#10;&#10;\end{document}"/>
  <p:tag name="IGUANATEXSIZE" val="20"/>
  <p:tag name="IGUANATEXCURSOR" val="175"/>
  <p:tag name="TRANSPARENCY" val="True"/>
  <p:tag name="LATEXENGINEID" val="0"/>
  <p:tag name="TEMPFOLDER" val="c:\temp\"/>
  <p:tag name="LATEXFORMHEIGHT" val="312"/>
  <p:tag name="LATEXFORMWIDTH" val="384"/>
  <p:tag name="LATEXFORMWRAP" val="True"/>
  <p:tag name="BITMAPVECTOR" val="0"/>
</p:tagLst>
</file>

<file path=ppt/tags/tag20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18.298"/>
  <p:tag name="LATEXADDIN" val="\documentclass{article}&#10;\usepackage{amsmath}&#10;\pagestyle{empty}&#10;\begin{document}&#10;&#10;&#10;$$&#10;|\langle 00  \rangle + \langle 01 \rangle - \langle 10 \rangle + \langle 11 \rangle| \le 2&#10;$$&#10;&#10;\end{document}"/>
  <p:tag name="IGUANATEXSIZE" val="20"/>
  <p:tag name="IGUANATEXCURSOR" val="128"/>
  <p:tag name="TRANSPARENCY" val="True"/>
  <p:tag name="LATEXENGINEID" val="0"/>
  <p:tag name="TEMPFOLDER" val="c:\temp\"/>
  <p:tag name="LATEXFORMHEIGHT" val="312"/>
  <p:tag name="LATEXFORMWIDTH" val="384"/>
  <p:tag name="LATEXFORMWRAP" val="True"/>
  <p:tag name="BITMAPVECTOR" val="0"/>
</p:tagLst>
</file>

<file path=ppt/tags/tag20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18.298"/>
  <p:tag name="LATEXADDIN" val="\documentclass{article}&#10;\usepackage{amsmath}&#10;\pagestyle{empty}&#10;\begin{document}&#10;&#10;&#10;$$&#10;|\langle 00  \rangle - \langle 01 \rangle + \langle 10 \rangle + \langle 11 \rangle| \le 2&#10;$$&#10;&#10;\end{document}"/>
  <p:tag name="IGUANATEXSIZE" val="20"/>
  <p:tag name="IGUANATEXCURSOR" val="149"/>
  <p:tag name="TRANSPARENCY" val="True"/>
  <p:tag name="LATEXENGINEID" val="0"/>
  <p:tag name="TEMPFOLDER" val="c:\temp\"/>
  <p:tag name="LATEXFORMHEIGHT" val="312"/>
  <p:tag name="LATEXFORMWIDTH" val="384"/>
  <p:tag name="LATEXFORMWRAP" val="True"/>
  <p:tag name="BITMAPVECTOR" val="0"/>
</p:tagLst>
</file>

<file path=ppt/tags/tag20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771.279"/>
  <p:tag name="LATEXADDIN" val="\documentclass{article}&#10;\usepackage{amsmath}&#10;\pagestyle{empty}&#10;\begin{document}&#10;&#10;&#10;$$&#10;|-\langle 00  \rangle + \langle 01 \rangle + \langle 10 \rangle + \langle 11 \rangle| \le 2&#10;$$&#10;&#10;\end{document}"/>
  <p:tag name="IGUANATEXSIZE" val="20"/>
  <p:tag name="IGUANATEXCURSOR" val="129"/>
  <p:tag name="TRANSPARENCY" val="True"/>
  <p:tag name="LATEXENGINEID" val="0"/>
  <p:tag name="TEMPFOLDER" val="c:\temp\"/>
  <p:tag name="LATEXFORMHEIGHT" val="312"/>
  <p:tag name="LATEXFORMWIDTH" val="384"/>
  <p:tag name="LATEXFORMWRAP" val="True"/>
  <p:tag name="BITMAPVECTOR" val="0"/>
</p:tagLst>
</file>

<file path=ppt/tags/tag20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18.298"/>
  <p:tag name="LATEXADDIN" val="\documentclass{article}&#10;\usepackage{amsmath}&#10;\pagestyle{empty}&#10;\begin{document}&#10;&#10;&#10;$$&#10;|\langle 00  \rangle + \langle 01 \rangle + \langle 10 \rangle - \langle 11 \rangle| \le 2&#10;$$&#10;&#10;\end{document}"/>
  <p:tag name="IGUANATEXSIZE" val="20"/>
  <p:tag name="IGUANATEXCURSOR" val="175"/>
  <p:tag name="TRANSPARENCY" val="True"/>
  <p:tag name="LATEXENGINEID" val="0"/>
  <p:tag name="TEMPFOLDER" val="c:\temp\"/>
  <p:tag name="LATEXFORMHEIGHT" val="312"/>
  <p:tag name="LATEXFORMWIDTH" val="384"/>
  <p:tag name="LATEXFORMWRAP" val="True"/>
  <p:tag name="BITMAPVECTOR" val="0"/>
</p:tagLst>
</file>

<file path=ppt/tags/tag205.xml><?xml version="1.0" encoding="utf-8"?>
<p:tagLst xmlns:a="http://schemas.openxmlformats.org/drawingml/2006/main" xmlns:r="http://schemas.openxmlformats.org/officeDocument/2006/relationships" xmlns:p="http://schemas.openxmlformats.org/presentationml/2006/main">
  <p:tag name="OUTPUTDPI" val="1200"/>
  <p:tag name="ORIGINALHEIGHT" val="150.021"/>
  <p:tag name="ORIGINALWIDTH" val="1044.14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1|x)=\frac{1}{2}(\langle x \rangle + 1)$&#10;&#10;\end{document}"/>
  <p:tag name="IGUANATEXSIZE" val="20"/>
  <p:tag name="IGUANATEXCURSOR" val="569"/>
  <p:tag name="TRANSPARENCY" val="True"/>
  <p:tag name="LATEXENGINEID" val="4"/>
  <p:tag name="TEMPFOLDER" val="c:\temp\"/>
  <p:tag name="LATEXFORMHEIGHT" val="312"/>
  <p:tag name="LATEXFORMWIDTH" val="384"/>
  <p:tag name="LATEXFORMWRAP" val="True"/>
  <p:tag name="BITMAPVECTOR" val="0"/>
</p:tagLst>
</file>

<file path=ppt/tags/tag206.xml><?xml version="1.0" encoding="utf-8"?>
<p:tagLst xmlns:a="http://schemas.openxmlformats.org/drawingml/2006/main" xmlns:r="http://schemas.openxmlformats.org/officeDocument/2006/relationships" xmlns:p="http://schemas.openxmlformats.org/presentationml/2006/main">
  <p:tag name="OUTPUTDPI" val="1200"/>
  <p:tag name="ORIGINALHEIGHT" val="150.021"/>
  <p:tag name="ORIGINALWIDTH" val="1983.27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1,1|x,y)=\frac{1}{4}(\langle xy \rangle + \langle x \rangle + \langle y \rangle + 1)$&#10;&#10;\end{document}"/>
  <p:tag name="IGUANATEXSIZE" val="20"/>
  <p:tag name="IGUANATEXCURSOR" val="627"/>
  <p:tag name="TRANSPARENCY" val="True"/>
  <p:tag name="LATEXENGINEID" val="4"/>
  <p:tag name="TEMPFOLDER" val="c:\temp\"/>
  <p:tag name="LATEXFORMHEIGHT" val="312"/>
  <p:tag name="LATEXFORMWIDTH" val="384"/>
  <p:tag name="LATEXFORMWRAP" val="True"/>
  <p:tag name="BITMAPVECTOR" val="0"/>
</p:tagLst>
</file>

<file path=ppt/tags/tag207.xml><?xml version="1.0" encoding="utf-8"?>
<p:tagLst xmlns:a="http://schemas.openxmlformats.org/drawingml/2006/main" xmlns:r="http://schemas.openxmlformats.org/officeDocument/2006/relationships" xmlns:p="http://schemas.openxmlformats.org/presentationml/2006/main">
  <p:tag name="OUTPUTDPI" val="1200"/>
  <p:tag name="ORIGINALHEIGHT" val="311.2935"/>
  <p:tag name="ORIGINALWIDTH" val="2296.0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align*}&#10;&amp;-1 \le p(1,1|0,0)+p(1,1|0,1)+p(1,1|1,0) \nonumber \\ &#10; &amp;\quad \quad  -p(1,1|1,1) -p_A(1|0) - p_B(1|0) \le 0&#10;\end{align*}&#10;&#10;\end{document}"/>
  <p:tag name="IGUANATEXSIZE" val="20"/>
  <p:tag name="IGUANATEXCURSOR" val="656"/>
  <p:tag name="TRANSPARENCY" val="True"/>
  <p:tag name="LATEXENGINEID" val="4"/>
  <p:tag name="TEMPFOLDER" val="c:\temp\"/>
  <p:tag name="LATEXFORMHEIGHT" val="312"/>
  <p:tag name="LATEXFORMWIDTH" val="384"/>
  <p:tag name="LATEXFORMWRAP" val="True"/>
  <p:tag name="BITMAPVECTOR" val="0"/>
</p:tagLst>
</file>

<file path=ppt/tags/tag208.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3772.27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align*}&#10;&amp;p(1,1|0,0)+p(1,1|0,1)+p(1,1|1,0)-p(1,1|1,1) -p_A(1|0) - p_B(1|0) &#10;\end{align*}&#10;&#10;\end{document}"/>
  <p:tag name="IGUANATEXSIZE" val="20"/>
  <p:tag name="IGUANATEXCURSOR" val="590"/>
  <p:tag name="TRANSPARENCY" val="True"/>
  <p:tag name="LATEXENGINEID" val="4"/>
  <p:tag name="TEMPFOLDER" val="c:\temp\"/>
  <p:tag name="LATEXFORMHEIGHT" val="312"/>
  <p:tag name="LATEXFORMWIDTH" val="384"/>
  <p:tag name="LATEXFORMWRAP" val="True"/>
  <p:tag name="BITMAPVECTOR" val="0"/>
</p:tagLst>
</file>

<file path=ppt/tags/tag209.xml><?xml version="1.0" encoding="utf-8"?>
<p:tagLst xmlns:a="http://schemas.openxmlformats.org/drawingml/2006/main" xmlns:r="http://schemas.openxmlformats.org/officeDocument/2006/relationships" xmlns:p="http://schemas.openxmlformats.org/presentationml/2006/main">
  <p:tag name="OUTPUTDPI" val="1200"/>
  <p:tag name="ORIGINALHEIGHT" val="252.7853"/>
  <p:tag name="ORIGINALWIDTH" val="5467.51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frac{1}{4}\Bigl(\Bigl(\langle 00 \rangle + \langle 0 \rangle_A + \langle 0 \rangle_B + 1\Bigr)+\Bigl(\langle 01 \rangle + \langle 0 \rangle_A + \langle 1 \rangle_B + 1\Bigr)+\Bigl(\langle 10 \rangle + \langle 1 \rangle_A + \langle 0 \rangle_B + 1\Bigr)-\Bigl(\langle 11 \rangle + \langle 1 \rangle_A + \langle 1 \rangle_B + 1\Bigr) \Bigr)$$&#10;&#10;\end{document}"/>
  <p:tag name="IGUANATEXSIZE" val="20"/>
  <p:tag name="IGUANATEXCURSOR" val="886"/>
  <p:tag name="TRANSPARENCY" val="True"/>
  <p:tag name="LATEXENGINEID" val="4"/>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63.4795"/>
  <p:tag name="ORIGINALWIDTH" val="1071.616"/>
  <p:tag name="LATEXADDIN" val="\documentclass{article}&#10;\usepackage{amsmath}&#10;\pagestyle{empty}&#10;\begin{document}&#10;&#10;$= \int d\lambda p(\lambda) \delta_{a A^\lambda_x} \delta_{b B^\lambda_y}$&#10;&#10;&#10;\end{document}"/>
  <p:tag name="IGUANATEXSIZE" val="20"/>
  <p:tag name="IGUANATEXCURSOR" val="153"/>
  <p:tag name="TRANSPARENCY" val="True"/>
  <p:tag name="LATEXENGINEID" val="0"/>
  <p:tag name="TEMPFOLDER" val="c:\temp\"/>
  <p:tag name="LATEXFORMHEIGHT" val="312"/>
  <p:tag name="LATEXFORMWIDTH" val="384"/>
  <p:tag name="LATEXFORMWRAP" val="True"/>
  <p:tag name="BITMAPVECTOR" val="0"/>
</p:tagLst>
</file>

<file path=ppt/tags/tag210.xml><?xml version="1.0" encoding="utf-8"?>
<p:tagLst xmlns:a="http://schemas.openxmlformats.org/drawingml/2006/main" xmlns:r="http://schemas.openxmlformats.org/officeDocument/2006/relationships" xmlns:p="http://schemas.openxmlformats.org/presentationml/2006/main">
  <p:tag name="OUTPUTDPI" val="1200"/>
  <p:tag name="ORIGINALHEIGHT" val="252.7853"/>
  <p:tag name="ORIGINALWIDTH" val="1689.23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 \ -\frac{1}{4} \Bigl( (2 \langle 0 \rangle_A + 2) +  (2 \langle 0 \rangle_B + 2)\Bigr)&#10;$$&#10;&#10;\end{document}"/>
  <p:tag name="IGUANATEXSIZE" val="20"/>
  <p:tag name="IGUANATEXCURSOR" val="622"/>
  <p:tag name="TRANSPARENCY" val="True"/>
  <p:tag name="LATEXENGINEID" val="4"/>
  <p:tag name="TEMPFOLDER" val="c:\temp\"/>
  <p:tag name="LATEXFORMHEIGHT" val="312"/>
  <p:tag name="LATEXFORMWIDTH" val="384"/>
  <p:tag name="LATEXFORMWRAP" val="True"/>
  <p:tag name="BITMAPVECTOR" val="0"/>
</p:tagLst>
</file>

<file path=ppt/tags/tag211.xml><?xml version="1.0" encoding="utf-8"?>
<p:tagLst xmlns:a="http://schemas.openxmlformats.org/drawingml/2006/main" xmlns:r="http://schemas.openxmlformats.org/officeDocument/2006/relationships" xmlns:p="http://schemas.openxmlformats.org/presentationml/2006/main">
  <p:tag name="OUTPUTDPI" val="1200"/>
  <p:tag name="ORIGINALHEIGHT" val="252.7853"/>
  <p:tag name="ORIGINALWIDTH" val="1975.77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frac{1}{4}\Bigl(\langle 00 \rangle + \langle 01 \rangle + \langle 10 \rangle - \langle 11 \rangle\Bigr)- 2 \Bigr)$$&#10;&#10;\end{document}"/>
  <p:tag name="IGUANATEXSIZE" val="20"/>
  <p:tag name="IGUANATEXCURSOR" val="653"/>
  <p:tag name="TRANSPARENCY" val="True"/>
  <p:tag name="LATEXENGINEID" val="4"/>
  <p:tag name="TEMPFOLDER" val="c:\temp\"/>
  <p:tag name="LATEXFORMHEIGHT" val="312"/>
  <p:tag name="LATEXFORMWIDTH" val="384"/>
  <p:tag name="LATEXFORMWRAP" val="True"/>
  <p:tag name="BITMAPVECTOR" val="0"/>
</p:tagLst>
</file>

<file path=ppt/tags/tag212.xml><?xml version="1.0" encoding="utf-8"?>
<p:tagLst xmlns:a="http://schemas.openxmlformats.org/drawingml/2006/main" xmlns:r="http://schemas.openxmlformats.org/officeDocument/2006/relationships" xmlns:p="http://schemas.openxmlformats.org/presentationml/2006/main">
  <p:tag name="OUTPUTDPI" val="1200"/>
  <p:tag name="ORIGINALHEIGHT" val="174.0242"/>
  <p:tag name="ORIGINALWIDTH" val="903.8762"/>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eta \ge \frac{2}{1+\sqrt{2}} \simeq 83\%$&#10;&#10;\end{document}"/>
  <p:tag name="IGUANATEXSIZE" val="20"/>
  <p:tag name="IGUANATEXCURSOR" val="584"/>
  <p:tag name="TRANSPARENCY" val="True"/>
  <p:tag name="LATEXENGINEID" val="4"/>
  <p:tag name="TEMPFOLDER" val="c:\temp\"/>
  <p:tag name="LATEXFORMHEIGHT" val="312"/>
  <p:tag name="LATEXFORMWIDTH" val="384"/>
  <p:tag name="LATEXFORMWRAP" val="True"/>
  <p:tag name="BITMAPVECTOR" val="0"/>
</p:tagLst>
</file>

<file path=ppt/tags/tag213.xml><?xml version="1.0" encoding="utf-8"?>
<p:tagLst xmlns:a="http://schemas.openxmlformats.org/drawingml/2006/main" xmlns:r="http://schemas.openxmlformats.org/officeDocument/2006/relationships" xmlns:p="http://schemas.openxmlformats.org/presentationml/2006/main">
  <p:tag name="OUTPUTDPI" val="1200"/>
  <p:tag name="ORIGINALHEIGHT" val="151.5212"/>
  <p:tag name="ORIGINALWIDTH" val="792.860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eta \ge \frac{2}{3} \simeq 66.7\%$&#10;&#10;\end{document}"/>
  <p:tag name="IGUANATEXSIZE" val="20"/>
  <p:tag name="IGUANATEXCURSOR" val="575"/>
  <p:tag name="TRANSPARENCY" val="True"/>
  <p:tag name="LATEXENGINEID" val="4"/>
  <p:tag name="TEMPFOLDER" val="c:\temp\"/>
  <p:tag name="LATEXFORMHEIGHT" val="312"/>
  <p:tag name="LATEXFORMWIDTH" val="384"/>
  <p:tag name="LATEXFORMWRAP" val="True"/>
  <p:tag name="BITMAPVECTOR" val="0"/>
</p:tagLst>
</file>

<file path=ppt/tags/tag21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550.056"/>
  <p:tag name="LATEXADDIN" val="\documentclass{article}&#10;\usepackage{amsmath}&#10;\pagestyle{empty}&#10;\begin{document}&#10;&#10;&#10;$$&#10;\langle 00  \rangle + \langle 01 \rangle + \langle 10 \rangle - \langle 11 \rangle \le 2&#10;$$&#10;&#10;\end{document}"/>
  <p:tag name="IGUANATEXSIZE" val="20"/>
  <p:tag name="IGUANATEXCURSOR" val="167"/>
  <p:tag name="TRANSPARENCY" val="True"/>
  <p:tag name="LATEXENGINEID" val="0"/>
  <p:tag name="TEMPFOLDER" val="c:\temp\"/>
  <p:tag name="LATEXFORMHEIGHT" val="312"/>
  <p:tag name="LATEXFORMWIDTH" val="384"/>
  <p:tag name="LATEXFORMWRAP" val="True"/>
  <p:tag name="BITMAPVECTOR" val="0"/>
</p:tagLst>
</file>

<file path=ppt/tags/tag215.xml><?xml version="1.0" encoding="utf-8"?>
<p:tagLst xmlns:a="http://schemas.openxmlformats.org/drawingml/2006/main" xmlns:r="http://schemas.openxmlformats.org/officeDocument/2006/relationships" xmlns:p="http://schemas.openxmlformats.org/presentationml/2006/main">
  <p:tag name="OUTPUTDPI" val="1200"/>
  <p:tag name="ORIGINALHEIGHT" val="285.7143"/>
  <p:tag name="ORIGINALWIDTH" val="4706.412"/>
  <p:tag name="LATEXADDIN" val="\documentclass{article}&#10;\usepackage{amsmath}&#10;\pagestyle{empty}&#10;\begin{document}&#10;&#10;&#10;$$&#10;\langle xy \rangle = \sum_{a,b=\pm 1} ab p(a,b|x,y)=&#10;(p(1,1|x,y)+p(-1,-1|x,y))-(p(1,-1|x,y)+p(1,-1|x,y))&#10;$$&#10;&#10;\end{document}"/>
  <p:tag name="IGUANATEXSIZE" val="20"/>
  <p:tag name="IGUANATEXCURSOR" val="179"/>
  <p:tag name="TRANSPARENCY" val="True"/>
  <p:tag name="LATEXENGINEID" val="0"/>
  <p:tag name="TEMPFOLDER" val="c:\temp\"/>
  <p:tag name="LATEXFORMHEIGHT" val="312"/>
  <p:tag name="LATEXFORMWIDTH" val="384"/>
  <p:tag name="LATEXFORMWRAP" val="True"/>
  <p:tag name="BITMAPVECTOR" val="0"/>
</p:tagLst>
</file>

<file path=ppt/tags/tag21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997.75"/>
  <p:tag name="LATEXADDIN" val="\documentclass{article}&#10;\usepackage{amsmath}&#10;\pagestyle{empty}&#10;\begin{document}&#10;&#10;&#10;$$&#10; = {\rm Pr}(\{a=b\}|x,y)-{\rm Pr}(\{a\neq b\}|x,y)&#10;$$&#10;&#10;\end{document}"/>
  <p:tag name="IGUANATEXSIZE" val="20"/>
  <p:tag name="IGUANATEXCURSOR" val="115"/>
  <p:tag name="TRANSPARENCY" val="True"/>
  <p:tag name="LATEXENGINEID" val="0"/>
  <p:tag name="TEMPFOLDER" val="c:\temp\"/>
  <p:tag name="LATEXFORMHEIGHT" val="312"/>
  <p:tag name="LATEXFORMWIDTH" val="384"/>
  <p:tag name="LATEXFORMWRAP" val="True"/>
  <p:tag name="BITMAPVECTOR" val="0"/>
</p:tagLst>
</file>

<file path=ppt/tags/tag21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257.593"/>
  <p:tag name="LATEXADDIN" val="\documentclass{article}&#10;\usepackage{amsmath}&#10;\pagestyle{empty}&#10;\begin{document}&#10;&#10;&#10;$$&#10; = 2 {\rm Pr}(\{a=b\}|x,y)-1&#10;$$&#10;&#10;\end{document}"/>
  <p:tag name="IGUANATEXSIZE" val="20"/>
  <p:tag name="IGUANATEXCURSOR" val="95"/>
  <p:tag name="TRANSPARENCY" val="True"/>
  <p:tag name="LATEXENGINEID" val="0"/>
  <p:tag name="TEMPFOLDER" val="c:\temp\"/>
  <p:tag name="LATEXFORMHEIGHT" val="312"/>
  <p:tag name="LATEXFORMWIDTH" val="384"/>
  <p:tag name="LATEXFORMWRAP" val="True"/>
  <p:tag name="BITMAPVECTOR" val="0"/>
</p:tagLst>
</file>

<file path=ppt/tags/tag21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255.343"/>
  <p:tag name="LATEXADDIN" val="\documentclass{article}&#10;\usepackage{amsmath}&#10;\pagestyle{empty}&#10;\begin{document}&#10;&#10;&#10;$$&#10; = 1- 2 {\rm Pr}(\{a\neq b\}|x,y)&#10;$$&#10;&#10;\end{document}"/>
  <p:tag name="IGUANATEXSIZE" val="20"/>
  <p:tag name="IGUANATEXCURSOR" val="98"/>
  <p:tag name="TRANSPARENCY" val="True"/>
  <p:tag name="LATEXENGINEID" val="0"/>
  <p:tag name="TEMPFOLDER" val="c:\temp\"/>
  <p:tag name="LATEXFORMHEIGHT" val="312"/>
  <p:tag name="LATEXFORMWIDTH" val="384"/>
  <p:tag name="LATEXFORMWRAP" val="True"/>
  <p:tag name="BITMAPVECTOR" val="0"/>
</p:tagLst>
</file>

<file path=ppt/tags/tag21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491.188"/>
  <p:tag name="LATEXADDIN" val="\documentclass{article}&#10;\usepackage{amsmath}&#10;\pagestyle{empty}&#10;\begin{document}&#10;&#10;&#10;$$&#10;\langle 00  \rangle + \langle 01 \rangle + \langle 10 \rangle - \langle 11 \rangle&#10;= ( 2 \rm{Pr}(\{a=b\}|0,0)-1) +( 2 \rm{Pr}(\{a=b\}|0,1)-1) + (( 2 \rm{Pr}(\{a=b\}|1,0)-1)) - (1 - 2 \rm{Pr}(\{a\neq b\}|1,1)))&#10;$$&#10;&#10;\end{document}"/>
  <p:tag name="IGUANATEXSIZE" val="20"/>
  <p:tag name="IGUANATEXCURSOR" val="275"/>
  <p:tag name="TRANSPARENCY" val="True"/>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46.49417"/>
  <p:tag name="LATEXADDIN" val="\documentclass{article}&#10;\usepackage{amsmath}&#10;\pagestyle{empty}&#10;\begin{document}&#10;&#10;$b$&#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22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284.964"/>
  <p:tag name="LATEXADDIN" val="\documentclass{article}&#10;\usepackage{amsmath}&#10;\pagestyle{empty}&#10;\begin{document}&#10;&#10;&#10;$$&#10;= 2(\rm{Pr}(\{a=b\}|0,0)+ \rm{Pr}(\{a=b\}|0,1) +\rm{Pr}(\{a=b\}|1,0) +\rm{Pr}(\{a\neq b\}|1,1)))-4&#10;$$&#10;&#10;\end{document}"/>
  <p:tag name="IGUANATEXSIZE" val="20"/>
  <p:tag name="IGUANATEXCURSOR" val="183"/>
  <p:tag name="TRANSPARENCY" val="True"/>
  <p:tag name="LATEXENGINEID" val="0"/>
  <p:tag name="TEMPFOLDER" val="c:\temp\"/>
  <p:tag name="LATEXFORMHEIGHT" val="312"/>
  <p:tag name="LATEXFORMWIDTH" val="384"/>
  <p:tag name="LATEXFORMWRAP" val="True"/>
  <p:tag name="BITMAPVECTOR" val="0"/>
</p:tagLst>
</file>

<file path=ppt/tags/tag221.xml><?xml version="1.0" encoding="utf-8"?>
<p:tagLst xmlns:a="http://schemas.openxmlformats.org/drawingml/2006/main" xmlns:r="http://schemas.openxmlformats.org/officeDocument/2006/relationships" xmlns:p="http://schemas.openxmlformats.org/presentationml/2006/main">
  <p:tag name="OUTPUTDPI" val="1200"/>
  <p:tag name="ORIGINALHEIGHT" val="349.4563"/>
  <p:tag name="ORIGINALWIDTH" val="2221.972"/>
  <p:tag name="LATEXADDIN" val="\documentclass{article}&#10;\usepackage{amsmath}&#10;\pagestyle{empty}&#10;\begin{document}&#10;&#10;&#10;$$&#10;{\rm Pr}(\{a=b\}|0,0)+ {\rm Pr}(\{a=b\}|0,1) $$&#10;$$&#10;\quad +{\rm Pr}(\{a=b\}|1,0) +{\rm Pr}(\{a\neq b\}|1,1)) \le 3&#10;$$&#10;&#10;\end{document}"/>
  <p:tag name="IGUANATEXSIZE" val="20"/>
  <p:tag name="IGUANATEXCURSOR" val="148"/>
  <p:tag name="TRANSPARENCY" val="True"/>
  <p:tag name="LATEXENGINEID" val="0"/>
  <p:tag name="TEMPFOLDER" val="c:\temp\"/>
  <p:tag name="LATEXFORMHEIGHT" val="312"/>
  <p:tag name="LATEXFORMWIDTH" val="384"/>
  <p:tag name="LATEXFORMWRAP" val="True"/>
  <p:tag name="BITMAPVECTOR" val="0"/>
</p:tagLst>
</file>

<file path=ppt/tags/tag22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550.056"/>
  <p:tag name="LATEXADDIN" val="\documentclass{article}&#10;\usepackage{amsmath}&#10;\pagestyle{empty}&#10;\begin{document}&#10;&#10;&#10;$$&#10;\langle 00  \rangle + \langle 01 \rangle + \langle 10 \rangle - \langle 11 \rangle \le 2&#10;$$&#10;&#10;\end{document}"/>
  <p:tag name="IGUANATEXSIZE" val="20"/>
  <p:tag name="IGUANATEXCURSOR" val="167"/>
  <p:tag name="TRANSPARENCY" val="True"/>
  <p:tag name="LATEXENGINEID" val="0"/>
  <p:tag name="TEMPFOLDER" val="c:\temp\"/>
  <p:tag name="LATEXFORMHEIGHT" val="312"/>
  <p:tag name="LATEXFORMWIDTH" val="384"/>
  <p:tag name="LATEXFORMWRAP" val="True"/>
  <p:tag name="BITMAPVECTOR" val="0"/>
</p:tagLst>
</file>

<file path=ppt/tags/tag223.xml><?xml version="1.0" encoding="utf-8"?>
<p:tagLst xmlns:a="http://schemas.openxmlformats.org/drawingml/2006/main" xmlns:r="http://schemas.openxmlformats.org/officeDocument/2006/relationships" xmlns:p="http://schemas.openxmlformats.org/presentationml/2006/main">
  <p:tag name="OUTPUTDPI" val="1200"/>
  <p:tag name="ORIGINALHEIGHT" val="349.4563"/>
  <p:tag name="ORIGINALWIDTH" val="2221.972"/>
  <p:tag name="LATEXADDIN" val="\documentclass{article}&#10;\usepackage{amsmath}&#10;\pagestyle{empty}&#10;\begin{document}&#10;&#10;&#10;$$&#10;{\rm Pr}(\{a=b\}|0,0)+ {\rm Pr}(\{a=b\}|0,1) $$&#10;$$&#10;\quad +{\rm Pr}(\{a=b\}|1,0) +{\rm Pr}(\{a\neq b\}|1,1)) \le 3&#10;$$&#10;&#10;\end{document}"/>
  <p:tag name="IGUANATEXSIZE" val="20"/>
  <p:tag name="IGUANATEXCURSOR" val="113"/>
  <p:tag name="TRANSPARENCY" val="True"/>
  <p:tag name="LATEXENGINEID" val="0"/>
  <p:tag name="TEMPFOLDER" val="c:\temp\"/>
  <p:tag name="LATEXFORMHEIGHT" val="312"/>
  <p:tag name="LATEXFORMWIDTH" val="384"/>
  <p:tag name="LATEXFORMWRAP" val="True"/>
  <p:tag name="BITMAPVECTOR" val="0"/>
</p:tagLst>
</file>

<file path=ppt/tags/tag224.xml><?xml version="1.0" encoding="utf-8"?>
<p:tagLst xmlns:a="http://schemas.openxmlformats.org/drawingml/2006/main" xmlns:r="http://schemas.openxmlformats.org/officeDocument/2006/relationships" xmlns:p="http://schemas.openxmlformats.org/presentationml/2006/main">
  <p:tag name="OUTPUTDPI" val="1200"/>
  <p:tag name="ORIGINALHEIGHT" val="333.7966"/>
  <p:tag name="ORIGINALWIDTH" val="1888.764"/>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frac{1}{4}\sum_{\alpha,\beta=0,1} \mathrm{Pr}[\{\alpha \oplus \beta = xy | x,y\}] \le \frac{3}{4}&#10;$$&#10;&#10;\end{document}"/>
  <p:tag name="IGUANATEXSIZE" val="20"/>
  <p:tag name="IGUANATEXCURSOR" val="542"/>
  <p:tag name="TRANSPARENCY" val="True"/>
  <p:tag name="LATEXENGINEID" val="4"/>
  <p:tag name="TEMPFOLDER" val="c:\temp\"/>
  <p:tag name="LATEXFORMHEIGHT" val="312"/>
  <p:tag name="LATEXFORMWIDTH" val="384"/>
  <p:tag name="LATEXFORMWRAP" val="True"/>
  <p:tag name="BITMAPVECTOR" val="0"/>
</p:tagLst>
</file>

<file path=ppt/tags/tag225.xml><?xml version="1.0" encoding="utf-8"?>
<p:tagLst xmlns:a="http://schemas.openxmlformats.org/drawingml/2006/main" xmlns:r="http://schemas.openxmlformats.org/officeDocument/2006/relationships" xmlns:p="http://schemas.openxmlformats.org/presentationml/2006/main">
  <p:tag name="OUTPUTDPI" val="1200"/>
  <p:tag name="ORIGINALHEIGHT" val="282.7895"/>
  <p:tag name="ORIGINALWIDTH" val="2788.139"/>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sigma_{\bm m} \otimes \sigma_{\bm n} \ket{\psi}=&#10;\frac{1}{\sqrt{2}}(\sigma_{\bm m}\ket{0}\otimes \sigma_{\bm n}\ket{1}-\sigma_{\bm m}\ket{1}\otimes \sigma_{\bm n}\ket{0})&#10;\end{equation*}&#10;&#10;\end{document}"/>
  <p:tag name="IGUANATEXSIZE" val="20"/>
  <p:tag name="IGUANATEXCURSOR" val="729"/>
  <p:tag name="TRANSPARENCY" val="True"/>
  <p:tag name="LATEXENGINEID" val="4"/>
  <p:tag name="TEMPFOLDER" val="c:\temp\"/>
  <p:tag name="LATEXFORMHEIGHT" val="312"/>
  <p:tag name="LATEXFORMWIDTH" val="384"/>
  <p:tag name="LATEXFORMWRAP" val="True"/>
  <p:tag name="BITMAPVECTOR" val="0"/>
</p:tagLst>
</file>

<file path=ppt/tags/tag226.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2595.362"/>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sigma_x \ket{0} = \ket{1}, \sigma_x \ket{1} = \ket{0}, \sigma_z \ket{0} = \ket{0}, \sigma_z \ket{1} = -\ket{1}$&#10;\end{document}"/>
  <p:tag name="IGUANATEXSIZE" val="20"/>
  <p:tag name="IGUANATEXCURSOR" val="655"/>
  <p:tag name="TRANSPARENCY" val="True"/>
  <p:tag name="LATEXENGINEID" val="4"/>
  <p:tag name="TEMPFOLDER" val="c:\temp\"/>
  <p:tag name="LATEXFORMHEIGHT" val="312"/>
  <p:tag name="LATEXFORMWIDTH" val="384"/>
  <p:tag name="LATEXFORMWRAP" val="True"/>
  <p:tag name="BITMAPVECTOR" val="0"/>
</p:tagLst>
</file>

<file path=ppt/tags/tag227.xml><?xml version="1.0" encoding="utf-8"?>
<p:tagLst xmlns:a="http://schemas.openxmlformats.org/drawingml/2006/main" xmlns:r="http://schemas.openxmlformats.org/officeDocument/2006/relationships" xmlns:p="http://schemas.openxmlformats.org/presentationml/2006/main">
  <p:tag name="OUTPUTDPI" val="1200"/>
  <p:tag name="ORIGINALHEIGHT" val="282.7895"/>
  <p:tag name="ORIGINALWIDTH" val="4238.091"/>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frac{1}{\sqrt{2}}((m_x\ket{1}+m_z \ket{0})\otimes (n_x\ket{0}-n_z \ket{1})-(m_x\ket{0}-m_z \ket{1})\otimes (n_x\ket{1}+n_z \ket{0}))&#10;\end{equation*}&#10;&#10;\end{document}"/>
  <p:tag name="IGUANATEXSIZE" val="20"/>
  <p:tag name="IGUANATEXCURSOR" val="691"/>
  <p:tag name="TRANSPARENCY" val="True"/>
  <p:tag name="LATEXENGINEID" val="4"/>
  <p:tag name="TEMPFOLDER" val="c:\temp\"/>
  <p:tag name="LATEXFORMHEIGHT" val="312"/>
  <p:tag name="LATEXFORMWIDTH" val="384"/>
  <p:tag name="LATEXFORMWRAP" val="True"/>
  <p:tag name="BITMAPVECTOR" val="0"/>
</p:tagLst>
</file>

<file path=ppt/tags/tag228.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2395.834"/>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langle \psi|\sigma_{\bm m} \otimes \sigma_{\bm n}\ket{\psi}= -m_x n_x - m_z n_z = -{\bm m} \cdot {\bm n}&#10;\end{equation*}&#10;&#10;\end{document}"/>
  <p:tag name="IGUANATEXSIZE" val="20"/>
  <p:tag name="IGUANATEXCURSOR" val="665"/>
  <p:tag name="TRANSPARENCY" val="True"/>
  <p:tag name="LATEXENGINEID" val="4"/>
  <p:tag name="TEMPFOLDER" val="c:\temp\"/>
  <p:tag name="LATEXFORMHEIGHT" val="312"/>
  <p:tag name="LATEXFORMWIDTH" val="384"/>
  <p:tag name="LATEXFORMWRAP" val="True"/>
  <p:tag name="BITMAPVECTOR" val="0"/>
</p:tagLst>
</file>

<file path=ppt/tags/tag229.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897.01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langle M,N \rangle = \bracket{\psi|\sigma_{\bm m} \otimes \sigma_{\bm n} \psi} = - {\bm m}\cdot {\bm n} &#10;\end{equation*}&#10;&#10;\end{document}"/>
  <p:tag name="IGUANATEXSIZE" val="20"/>
  <p:tag name="IGUANATEXCURSOR" val="596"/>
  <p:tag name="TRANSPARENCY" val="True"/>
  <p:tag name="LATEXENGINEID" val="4"/>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7.74276"/>
  <p:tag name="LATEXADDIN" val="\documentclass{article}&#10;\usepackage{amsmath}&#10;\pagestyle{empty}&#10;\begin{document}&#10;&#10;$a$&#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230.xml><?xml version="1.0" encoding="utf-8"?>
<p:tagLst xmlns:a="http://schemas.openxmlformats.org/drawingml/2006/main" xmlns:r="http://schemas.openxmlformats.org/officeDocument/2006/relationships" xmlns:p="http://schemas.openxmlformats.org/presentationml/2006/main">
  <p:tag name="OUTPUTDPI" val="1200"/>
  <p:tag name="ORIGINALHEIGHT" val="174.0242"/>
  <p:tag name="ORIGINALWIDTH" val="1133.40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ket{\psi}=\frac{1}{\sqrt{2}} (\ket{01}-\ket{10})$&#10;&#10;\end{document}"/>
  <p:tag name="IGUANATEXSIZE" val="20"/>
  <p:tag name="IGUANATEXCURSOR" val="591"/>
  <p:tag name="TRANSPARENCY" val="True"/>
  <p:tag name="LATEXENGINEID" val="4"/>
  <p:tag name="TEMPFOLDER" val="c:\temp\"/>
  <p:tag name="LATEXFORMHEIGHT" val="312"/>
  <p:tag name="LATEXFORMWIDTH" val="384"/>
  <p:tag name="LATEXFORMWRAP" val="True"/>
  <p:tag name="BITMAPVECTOR" val="0"/>
</p:tagLst>
</file>

<file path=ppt/tags/tag231.xml><?xml version="1.0" encoding="utf-8"?>
<p:tagLst xmlns:a="http://schemas.openxmlformats.org/drawingml/2006/main" xmlns:r="http://schemas.openxmlformats.org/officeDocument/2006/relationships" xmlns:p="http://schemas.openxmlformats.org/presentationml/2006/main">
  <p:tag name="OUTPUTDPI" val="1200"/>
  <p:tag name="ORIGINALHEIGHT" val="92.26292"/>
  <p:tag name="ORIGINALWIDTH" val="1116.90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sigma_{\bm m}:= m_x \sigma_x + m_z \sigma_z$&#10;\end{document}"/>
  <p:tag name="IGUANATEXSIZE" val="20"/>
  <p:tag name="IGUANATEXCURSOR" val="588"/>
  <p:tag name="TRANSPARENCY" val="True"/>
  <p:tag name="LATEXENGINEID" val="4"/>
  <p:tag name="TEMPFOLDER" val="c:\temp\"/>
  <p:tag name="LATEXFORMHEIGHT" val="312"/>
  <p:tag name="LATEXFORMWIDTH" val="384"/>
  <p:tag name="LATEXFORMWRAP" val="True"/>
  <p:tag name="BITMAPVECTOR" val="0"/>
</p:tagLst>
</file>

<file path=ppt/tags/tag232.xml><?xml version="1.0" encoding="utf-8"?>
<p:tagLst xmlns:a="http://schemas.openxmlformats.org/drawingml/2006/main" xmlns:r="http://schemas.openxmlformats.org/officeDocument/2006/relationships" xmlns:p="http://schemas.openxmlformats.org/presentationml/2006/main">
  <p:tag name="OUTPUTDPI" val="1200"/>
  <p:tag name="ORIGINALHEIGHT" val="92.26292"/>
  <p:tag name="ORIGINALWIDTH" val="1017.142"/>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sigma_{\bm n}:= n_x \sigma_x + n_z \sigma_z$&#10;&#10;\end{document}"/>
  <p:tag name="IGUANATEXSIZE" val="20"/>
  <p:tag name="IGUANATEXCURSOR" val="588"/>
  <p:tag name="TRANSPARENCY" val="True"/>
  <p:tag name="LATEXENGINEID" val="4"/>
  <p:tag name="TEMPFOLDER" val="c:\temp\"/>
  <p:tag name="LATEXFORMHEIGHT" val="312"/>
  <p:tag name="LATEXFORMWIDTH" val="384"/>
  <p:tag name="LATEXFORMWRAP" val="True"/>
  <p:tag name="BITMAPVECTOR" val="0"/>
</p:tagLst>
</file>

<file path=ppt/tags/tag233.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897.015"/>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langle M,N \rangle = \bracket{\psi|\sigma_{\bm m} \otimes \sigma_{\bm n} \psi} = - {\bm m}\cdot {\bm n} &#10;\end{equation*}&#10;&#10;\end{document}"/>
  <p:tag name="IGUANATEXSIZE" val="20"/>
  <p:tag name="IGUANATEXCURSOR" val="596"/>
  <p:tag name="TRANSPARENCY" val="True"/>
  <p:tag name="LATEXENGINEID" val="4"/>
  <p:tag name="TEMPFOLDER" val="c:\temp\"/>
  <p:tag name="LATEXFORMHEIGHT" val="312"/>
  <p:tag name="LATEXFORMWIDTH" val="384"/>
  <p:tag name="LATEXFORMWRAP" val="True"/>
  <p:tag name="BITMAPVECTOR" val="0"/>
</p:tagLst>
</file>

<file path=ppt/tags/tag234.xml><?xml version="1.0" encoding="utf-8"?>
<p:tagLst xmlns:a="http://schemas.openxmlformats.org/drawingml/2006/main" xmlns:r="http://schemas.openxmlformats.org/officeDocument/2006/relationships" xmlns:p="http://schemas.openxmlformats.org/presentationml/2006/main">
  <p:tag name="OUTPUTDPI" val="1200"/>
  <p:tag name="ORIGINALHEIGHT" val="174.0242"/>
  <p:tag name="ORIGINALWIDTH" val="1133.40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ket{\psi}=\frac{1}{\sqrt{2}} (\ket{01}-\ket{10})$&#10;&#10;\end{document}"/>
  <p:tag name="IGUANATEXSIZE" val="20"/>
  <p:tag name="IGUANATEXCURSOR" val="591"/>
  <p:tag name="TRANSPARENCY" val="True"/>
  <p:tag name="LATEXENGINEID" val="4"/>
  <p:tag name="TEMPFOLDER" val="c:\temp\"/>
  <p:tag name="LATEXFORMHEIGHT" val="312"/>
  <p:tag name="LATEXFORMWIDTH" val="384"/>
  <p:tag name="LATEXFORMWRAP" val="True"/>
  <p:tag name="BITMAPVECTOR" val="0"/>
</p:tagLst>
</file>

<file path=ppt/tags/tag235.xml><?xml version="1.0" encoding="utf-8"?>
<p:tagLst xmlns:a="http://schemas.openxmlformats.org/drawingml/2006/main" xmlns:r="http://schemas.openxmlformats.org/officeDocument/2006/relationships" xmlns:p="http://schemas.openxmlformats.org/presentationml/2006/main">
  <p:tag name="OUTPUTDPI" val="1200"/>
  <p:tag name="ORIGINALHEIGHT" val="92.26292"/>
  <p:tag name="ORIGINALWIDTH" val="1116.90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sigma_{\bm m}:= m_x \sigma_x + m_z \sigma_z$&#10;\end{document}"/>
  <p:tag name="IGUANATEXSIZE" val="20"/>
  <p:tag name="IGUANATEXCURSOR" val="588"/>
  <p:tag name="TRANSPARENCY" val="True"/>
  <p:tag name="LATEXENGINEID" val="4"/>
  <p:tag name="TEMPFOLDER" val="c:\temp\"/>
  <p:tag name="LATEXFORMHEIGHT" val="312"/>
  <p:tag name="LATEXFORMWIDTH" val="384"/>
  <p:tag name="LATEXFORMWRAP" val="True"/>
  <p:tag name="BITMAPVECTOR" val="0"/>
</p:tagLst>
</file>

<file path=ppt/tags/tag236.xml><?xml version="1.0" encoding="utf-8"?>
<p:tagLst xmlns:a="http://schemas.openxmlformats.org/drawingml/2006/main" xmlns:r="http://schemas.openxmlformats.org/officeDocument/2006/relationships" xmlns:p="http://schemas.openxmlformats.org/presentationml/2006/main">
  <p:tag name="OUTPUTDPI" val="1200"/>
  <p:tag name="ORIGINALHEIGHT" val="92.26292"/>
  <p:tag name="ORIGINALWIDTH" val="1017.142"/>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sigma_{\bm n}:= n_x \sigma_x + n_z \sigma_z$&#10;&#10;\end{document}"/>
  <p:tag name="IGUANATEXSIZE" val="20"/>
  <p:tag name="IGUANATEXCURSOR" val="588"/>
  <p:tag name="TRANSPARENCY" val="True"/>
  <p:tag name="LATEXENGINEID" val="4"/>
  <p:tag name="TEMPFOLDER" val="c:\temp\"/>
  <p:tag name="LATEXFORMHEIGHT" val="312"/>
  <p:tag name="LATEXFORMWIDTH" val="384"/>
  <p:tag name="LATEXFORMWRAP" val="True"/>
  <p:tag name="BITMAPVECTOR" val="0"/>
</p:tagLst>
</file>

<file path=ppt/tags/tag237.xml><?xml version="1.0" encoding="utf-8"?>
<p:tagLst xmlns:a="http://schemas.openxmlformats.org/drawingml/2006/main" xmlns:r="http://schemas.openxmlformats.org/officeDocument/2006/relationships" xmlns:p="http://schemas.openxmlformats.org/presentationml/2006/main">
  <p:tag name="OUTPUTDPI" val="1200"/>
  <p:tag name="ORIGINALHEIGHT" val="76.51071"/>
  <p:tag name="ORIGINALWIDTH" val="170.273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bm m}_0&#10;\end{equation*}&#10;&#10;\end{document}"/>
  <p:tag name="IGUANATEXSIZE" val="20"/>
  <p:tag name="IGUANATEXCURSOR" val="570"/>
  <p:tag name="TRANSPARENCY" val="True"/>
  <p:tag name="LATEXENGINEID" val="4"/>
  <p:tag name="TEMPFOLDER" val="c:\temp\"/>
  <p:tag name="LATEXFORMHEIGHT" val="312"/>
  <p:tag name="LATEXFORMWIDTH" val="384"/>
  <p:tag name="LATEXFORMWRAP" val="True"/>
  <p:tag name="BITMAPVECTOR" val="0"/>
</p:tagLst>
</file>

<file path=ppt/tags/tag238.xml><?xml version="1.0" encoding="utf-8"?>
<p:tagLst xmlns:a="http://schemas.openxmlformats.org/drawingml/2006/main" xmlns:r="http://schemas.openxmlformats.org/officeDocument/2006/relationships" xmlns:p="http://schemas.openxmlformats.org/presentationml/2006/main">
  <p:tag name="OUTPUTDPI" val="1200"/>
  <p:tag name="ORIGINALHEIGHT" val="75.01048"/>
  <p:tag name="ORIGINALWIDTH" val="166.5232"/>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bm m}_1&#10;\end{equation*}&#10;&#10;\end{document}"/>
  <p:tag name="IGUANATEXSIZE" val="20"/>
  <p:tag name="IGUANATEXCURSOR" val="569"/>
  <p:tag name="TRANSPARENCY" val="True"/>
  <p:tag name="LATEXENGINEID" val="4"/>
  <p:tag name="TEMPFOLDER" val="c:\temp\"/>
  <p:tag name="LATEXFORMHEIGHT" val="312"/>
  <p:tag name="LATEXFORMWIDTH" val="384"/>
  <p:tag name="LATEXFORMWRAP" val="True"/>
  <p:tag name="BITMAPVECTOR" val="0"/>
</p:tagLst>
</file>

<file path=ppt/tags/tag239.xml><?xml version="1.0" encoding="utf-8"?>
<p:tagLst xmlns:a="http://schemas.openxmlformats.org/drawingml/2006/main" xmlns:r="http://schemas.openxmlformats.org/officeDocument/2006/relationships" xmlns:p="http://schemas.openxmlformats.org/presentationml/2006/main">
  <p:tag name="OUTPUTDPI" val="1200"/>
  <p:tag name="ORIGINALHEIGHT" val="75.01048"/>
  <p:tag name="ORIGINALWIDTH" val="126.767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bm n}_1&#10;\end{equation*}&#10;&#10;\end{document}"/>
  <p:tag name="IGUANATEXSIZE" val="20"/>
  <p:tag name="IGUANATEXCURSOR" val="569"/>
  <p:tag name="TRANSPARENCY" val="True"/>
  <p:tag name="LATEXENGINEID" val="4"/>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80.24"/>
  <p:tag name="ORIGINALWIDTH" val="58.49268"/>
  <p:tag name="LATEXADDIN" val="\documentclass{article}&#10;\usepackage{amsmath}&#10;\pagestyle{empty}&#10;\begin{document}&#10;&#10;$y$&#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240.xml><?xml version="1.0" encoding="utf-8"?>
<p:tagLst xmlns:a="http://schemas.openxmlformats.org/drawingml/2006/main" xmlns:r="http://schemas.openxmlformats.org/officeDocument/2006/relationships" xmlns:p="http://schemas.openxmlformats.org/presentationml/2006/main">
  <p:tag name="OUTPUTDPI" val="1200"/>
  <p:tag name="ORIGINALHEIGHT" val="76.51071"/>
  <p:tag name="ORIGINALWIDTH" val="130.5182"/>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bm n}_0&#10;\end{equation*}&#10;&#10;\end{document}"/>
  <p:tag name="IGUANATEXSIZE" val="20"/>
  <p:tag name="IGUANATEXCURSOR" val="569"/>
  <p:tag name="TRANSPARENCY" val="True"/>
  <p:tag name="LATEXENGINEID" val="4"/>
  <p:tag name="TEMPFOLDER" val="c:\temp\"/>
  <p:tag name="LATEXFORMHEIGHT" val="312"/>
  <p:tag name="LATEXFORMWIDTH" val="384"/>
  <p:tag name="LATEXFORMWRAP" val="True"/>
  <p:tag name="BITMAPVECTOR" val="0"/>
</p:tagLst>
</file>

<file path=ppt/tags/tag241.xml><?xml version="1.0" encoding="utf-8"?>
<p:tagLst xmlns:a="http://schemas.openxmlformats.org/drawingml/2006/main" xmlns:r="http://schemas.openxmlformats.org/officeDocument/2006/relationships" xmlns:p="http://schemas.openxmlformats.org/presentationml/2006/main">
  <p:tag name="OUTPUTDPI" val="1200"/>
  <p:tag name="ORIGINALHEIGHT" val="282.7895"/>
  <p:tag name="ORIGINALWIDTH" val="2157.301"/>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langle 00 \rangle = \langle 10 \rangle = \langle 01 \rangle = -\cos(45^\circ) = -\frac{1}{\sqrt{2}} &#10;\end{equation*}&#10;&#10;\end{document}"/>
  <p:tag name="IGUANATEXSIZE" val="20"/>
  <p:tag name="IGUANATEXCURSOR" val="643"/>
  <p:tag name="TRANSPARENCY" val="True"/>
  <p:tag name="LATEXENGINEID" val="4"/>
  <p:tag name="TEMPFOLDER" val="c:\temp\"/>
  <p:tag name="LATEXFORMHEIGHT" val="312"/>
  <p:tag name="LATEXFORMWIDTH" val="384"/>
  <p:tag name="LATEXFORMWRAP" val="True"/>
  <p:tag name="BITMAPVECTOR" val="0"/>
</p:tagLst>
</file>

<file path=ppt/tags/tag242.xml><?xml version="1.0" encoding="utf-8"?>
<p:tagLst xmlns:a="http://schemas.openxmlformats.org/drawingml/2006/main" xmlns:r="http://schemas.openxmlformats.org/officeDocument/2006/relationships" xmlns:p="http://schemas.openxmlformats.org/presentationml/2006/main">
  <p:tag name="OUTPUTDPI" val="1200"/>
  <p:tag name="ORIGINALHEIGHT" val="282.7895"/>
  <p:tag name="ORIGINALWIDTH" val="1347.93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begin{equation*}&#10;\langle 11 \rangle = -\cos(135^\circ) = \frac{1}{\sqrt{2}} &#10;\end{equation*}&#10;&#10;\end{document}"/>
  <p:tag name="IGUANATEXSIZE" val="20"/>
  <p:tag name="IGUANATEXCURSOR" val="600"/>
  <p:tag name="TRANSPARENCY" val="True"/>
  <p:tag name="LATEXENGINEID" val="4"/>
  <p:tag name="TEMPFOLDER" val="c:\temp\"/>
  <p:tag name="LATEXFORMHEIGHT" val="312"/>
  <p:tag name="LATEXFORMWIDTH" val="384"/>
  <p:tag name="LATEXFORMWRAP" val="True"/>
  <p:tag name="BITMAPVECTOR" val="0"/>
</p:tagLst>
</file>

<file path=ppt/tags/tag243.xml><?xml version="1.0" encoding="utf-8"?>
<p:tagLst xmlns:a="http://schemas.openxmlformats.org/drawingml/2006/main" xmlns:r="http://schemas.openxmlformats.org/officeDocument/2006/relationships" xmlns:p="http://schemas.openxmlformats.org/presentationml/2006/main">
  <p:tag name="OUTPUTDPI" val="1200"/>
  <p:tag name="ORIGINALHEIGHT" val="145.4818"/>
  <p:tag name="ORIGINALWIDTH" val="1790.776"/>
  <p:tag name="LATEXADDIN" val="\documentclass{article}&#10;\usepackage{amsmath}&#10;\pagestyle{empty}&#10;\begin{document}&#10;&#10;&#10;$$&#10;|\langle 00  \rangle + \langle 01 \rangle + \langle 10 \rangle - \langle 11 \rangle | = 2\sqrt{2}&#10;$$&#10;&#10;\end{document}"/>
  <p:tag name="IGUANATEXSIZE" val="20"/>
  <p:tag name="IGUANATEXCURSOR" val="182"/>
  <p:tag name="TRANSPARENCY" val="True"/>
  <p:tag name="LATEXENGINEID" val="0"/>
  <p:tag name="TEMPFOLDER" val="c:\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LATEXADDIN" val="\documentclass{article}&#10;\usepackage{amsmath}&#10;\pagestyle{empty}&#10;\begin{document}&#10;&#10;$x$&#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52.681"/>
  <p:tag name="LATEXADDIN" val="\documentclass{article}&#10;\usepackage{amsmath}&#10;\pagestyle{empty}&#10;\begin{document}&#10;&#10;$p(a,b|x,y) $&#10;&#10;&#10;\end{document}"/>
  <p:tag name="IGUANATEXSIZE" val="20"/>
  <p:tag name="IGUANATEXCURSOR" val="93"/>
  <p:tag name="TRANSPARENCY" val="True"/>
  <p:tag name="LATEXENGINEID" val="0"/>
  <p:tag name="TEMPFOLDER" val="c:\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485.564"/>
  <p:tag name="LATEXADDIN" val="\documentclass{article}&#10;\usepackage{amsmath}&#10;\pagestyle{empty}&#10;\begin{document}&#10;&#10;$= \int d\lambda p(\lambda) p(a|x,\lambda)p(b|y,\lambda)$&#10;&#10;&#10;\end{document}"/>
  <p:tag name="IGUANATEXSIZE" val="20"/>
  <p:tag name="IGUANATEXCURSOR" val="101"/>
  <p:tag name="TRANSPARENCY" val="True"/>
  <p:tag name="LATEXENGINEID" val="0"/>
  <p:tag name="TEMPFOLDER" val="c:\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156.0218"/>
  <p:tag name="ORIGINALWIDTH" val="1765.74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x,\lambda) = \delta_{a A^\lambda_x},p(b|y,\lambda) =\delta_{b B^\lambda_y}$&#10;&#10;\end{document}"/>
  <p:tag name="IGUANATEXSIZE" val="20"/>
  <p:tag name="IGUANATEXCURSOR" val="543"/>
  <p:tag name="TRANSPARENCY" val="True"/>
  <p:tag name="LATEXENGINEID" val="4"/>
  <p:tag name="TEMPFOLDER" val="c:\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52.681"/>
  <p:tag name="LATEXADDIN" val="\documentclass{article}&#10;\usepackage{amsmath}&#10;\pagestyle{empty}&#10;\begin{document}&#10;&#10;$p(a,b|x,y) $&#10;&#10;&#10;\end{document}"/>
  <p:tag name="IGUANATEXSIZE" val="20"/>
  <p:tag name="IGUANATEXCURSOR" val="93"/>
  <p:tag name="TRANSPARENCY" val="True"/>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80.24"/>
  <p:tag name="ORIGINALWIDTH" val="58.49268"/>
  <p:tag name="LATEXADDIN" val="\documentclass{article}&#10;\usepackage{amsmath}&#10;\pagestyle{empty}&#10;\begin{document}&#10;&#10;$y$&#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485.564"/>
  <p:tag name="LATEXADDIN" val="\documentclass{article}&#10;\usepackage{amsmath}&#10;\pagestyle{empty}&#10;\begin{document}&#10;&#10;$= \int d\lambda p(\lambda) p(a|x,\lambda)p(b|y,\lambda)$&#10;&#10;&#10;\end{document}"/>
  <p:tag name="IGUANATEXSIZE" val="20"/>
  <p:tag name="IGUANATEXCURSOR" val="101"/>
  <p:tag name="TRANSPARENCY" val="True"/>
  <p:tag name="LATEXENGINEID" val="0"/>
  <p:tag name="TEMPFOLDER" val="c:\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156.0218"/>
  <p:tag name="ORIGINALWIDTH" val="1765.74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a|x,\lambda) = \delta_{a A^\lambda_x},p(b|y,\lambda) =\delta_{b B^\lambda_y}$&#10;&#10;\end{document}"/>
  <p:tag name="IGUANATEXSIZE" val="20"/>
  <p:tag name="IGUANATEXCURSOR" val="543"/>
  <p:tag name="TRANSPARENCY" val="True"/>
  <p:tag name="LATEXENGINEID" val="4"/>
  <p:tag name="TEMPFOLDER" val="c:\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285.0398"/>
  <p:tag name="ORIGINALWIDTH" val="1441.701"/>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langle x y \rangle := \sum_{a,b=\pm 1} a b p(a,b|x,y)&#10;$$&#10;&#10;\end{document}"/>
  <p:tag name="IGUANATEXSIZE" val="20"/>
  <p:tag name="IGUANATEXCURSOR" val="601"/>
  <p:tag name="TRANSPARENCY" val="True"/>
  <p:tag name="LATEXENGINEID" val="4"/>
  <p:tag name="TEMPFOLDER" val="c:\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18.298"/>
  <p:tag name="LATEXADDIN" val="\documentclass{article}&#10;\usepackage{amsmath}&#10;\pagestyle{empty}&#10;\begin{document}&#10;&#10;&#10;$$&#10;|\langle 00  \rangle + \langle 01 \rangle + \langle 10 \rangle - \langle 11 \rangle| \le 2&#10;$$&#10;&#10;\end{document}"/>
  <p:tag name="IGUANATEXSIZE" val="20"/>
  <p:tag name="IGUANATEXCURSOR" val="175"/>
  <p:tag name="TRANSPARENCY" val="True"/>
  <p:tag name="LATEXENGINEID" val="0"/>
  <p:tag name="TEMPFOLDER" val="c:\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285.0398"/>
  <p:tag name="ORIGINALWIDTH" val="1441.701"/>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langle x y \rangle := \sum_{a,b=\pm 1} a b p(a,b|x,y)&#10;$$&#10;&#10;\end{document}"/>
  <p:tag name="IGUANATEXSIZE" val="20"/>
  <p:tag name="IGUANATEXCURSOR" val="601"/>
  <p:tag name="TRANSPARENCY" val="True"/>
  <p:tag name="LATEXENGINEID" val="4"/>
  <p:tag name="TEMPFOLDER" val="c:\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321.7949"/>
  <p:tag name="ORIGINALWIDTH" val="2389.08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 \int d\lambda p(\lambda)(\sum_{a=\pm 1} a p(a|x,\lambda))(\sum_{b=\pm 1} b p(b|y,\lambda))&#10;$$&#10;&#10;\end{document}"/>
  <p:tag name="IGUANATEXSIZE" val="20"/>
  <p:tag name="IGUANATEXCURSOR" val="562"/>
  <p:tag name="TRANSPARENCY" val="True"/>
  <p:tag name="LATEXENGINEID" val="4"/>
  <p:tag name="TEMPFOLDER" val="c:\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276.0385"/>
  <p:tag name="ORIGINALWIDTH" val="1277.42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 \int d\lambda p(\lambda) A_x(\lambda) B_y(\lambda)&#10;$$&#10;&#10;\end{document}"/>
  <p:tag name="IGUANATEXSIZE" val="20"/>
  <p:tag name="IGUANATEXCURSOR" val="561"/>
  <p:tag name="TRANSPARENCY" val="True"/>
  <p:tag name="LATEXENGINEID" val="4"/>
  <p:tag name="TEMPFOLDER" val="c:\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129.7681"/>
  <p:tag name="ORIGINALWIDTH" val="1331.43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1 \le A_x(\lambda), B_y(\lambda) \le 1)&#10;$$&#10;&#10;\end{document}"/>
  <p:tag name="IGUANATEXSIZE" val="20"/>
  <p:tag name="IGUANATEXCURSOR" val="586"/>
  <p:tag name="TRANSPARENCY" val="True"/>
  <p:tag name="LATEXENGINEID" val="4"/>
  <p:tag name="TEMPFOLDER" val="c:\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82.827"/>
  <p:tag name="LATEXADDIN" val="\documentclass{article}&#10;\usepackage{amsmath}&#10;\pagestyle{empty}&#10;\begin{document}&#10;&#10;&#10;$$&#10;|\langle 00  \rangle + \langle 01 \rangle + \langle 10 \rangle - \langle 11 \rangle|&#10;$$&#10;&#10;\end{document}"/>
  <p:tag name="IGUANATEXSIZE" val="20"/>
  <p:tag name="IGUANATEXCURSOR" val="169"/>
  <p:tag name="TRANSPARENCY" val="True"/>
  <p:tag name="LATEXENGINEID" val="0"/>
  <p:tag name="TEMPFOLDER" val="c:\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276.0385"/>
  <p:tag name="ORIGINALWIDTH" val="3712.26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le \int d\lambda p(\lambda) \bigl|A_0(\lambda) B_0(\lambda)+A_0(\lambda) B_1(\lambda)+A_1(\lambda) B_0(\lambda)-A_1(\lambda) B_1(\lambda)\bigr|&#10;$$&#10;&#10;\end{document}"/>
  <p:tag name="IGUANATEXSIZE" val="20"/>
  <p:tag name="IGUANATEXCURSOR" val="564"/>
  <p:tag name="TRANSPARENCY" val="True"/>
  <p:tag name="LATEXENGINEID" val="4"/>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LATEXADDIN" val="\documentclass{article}&#10;\usepackage{amsmath}&#10;\pagestyle{empty}&#10;\begin{document}&#10;&#10;$x$&#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276.0385"/>
  <p:tag name="ORIGINALWIDTH" val="3814.282"/>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 \bigl|\int d\lambda p(\lambda) (A_0(\lambda) B_0(\lambda)+A_0(\lambda) B_1(\lambda)+A_1(\lambda) B_0(\lambda)-A_1(\lambda) B_1(\lambda))\bigr|&#10;$$&#10;&#10;\end{document}"/>
  <p:tag name="IGUANATEXSIZE" val="20"/>
  <p:tag name="IGUANATEXCURSOR" val="568"/>
  <p:tag name="TRANSPARENCY" val="True"/>
  <p:tag name="LATEXENGINEID" val="4"/>
  <p:tag name="TEMPFOLDER" val="c:\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742.4072"/>
  <p:tag name="LATEXADDIN" val="\documentclass{article}&#10;\usepackage{amsmath}&#10;\pagestyle{empty}&#10;\begin{document}&#10;&#10;$\leftarrow \ p(a,b|x,y) $&#10;&#10;&#10;\end{document}"/>
  <p:tag name="IGUANATEXSIZE" val="20"/>
  <p:tag name="IGUANATEXCURSOR" val="95"/>
  <p:tag name="TRANSPARENCY" val="True"/>
  <p:tag name="LATEXENGINEID" val="0"/>
  <p:tag name="TEMPFOLDER" val="c:\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485.564"/>
  <p:tag name="LATEXADDIN" val="\documentclass{article}&#10;\usepackage{amsmath}&#10;\pagestyle{empty}&#10;\begin{document}&#10;&#10;$= \int d\lambda p(\lambda) p(a|x,\lambda)p(b|y,\lambda)$&#10;&#10;&#10;\end{document}"/>
  <p:tag name="IGUANATEXSIZE" val="20"/>
  <p:tag name="IGUANATEXCURSOR" val="101"/>
  <p:tag name="TRANSPARENCY" val="True"/>
  <p:tag name="LATEXENGINEID" val="0"/>
  <p:tag name="TEMPFOLDER" val="c:\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82.827"/>
  <p:tag name="LATEXADDIN" val="\documentclass{article}&#10;\usepackage{amsmath}&#10;\pagestyle{empty}&#10;\begin{document}&#10;&#10;&#10;$$&#10;|\langle 00  \rangle + \langle 01 \rangle + \langle 10 \rangle - \langle 11 \rangle|&#10;$$&#10;&#10;\end{document}"/>
  <p:tag name="IGUANATEXSIZE" val="20"/>
  <p:tag name="IGUANATEXCURSOR" val="169"/>
  <p:tag name="TRANSPARENCY" val="True"/>
  <p:tag name="LATEXENGINEID" val="0"/>
  <p:tag name="TEMPFOLDER" val="c:\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276.0385"/>
  <p:tag name="ORIGINALWIDTH" val="3712.268"/>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le \int d\lambda p(\lambda) \bigl|A_0(\lambda) B_0(\lambda)+A_0(\lambda) B_1(\lambda)+A_1(\lambda) B_0(\lambda)-A_1(\lambda) B_1(\lambda)\bigr|&#10;$$&#10;&#10;\end{document}"/>
  <p:tag name="IGUANATEXSIZE" val="20"/>
  <p:tag name="IGUANATEXCURSOR" val="564"/>
  <p:tag name="TRANSPARENCY" val="True"/>
  <p:tag name="LATEXENGINEID" val="4"/>
  <p:tag name="TEMPFOLDER" val="c:\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276.0385"/>
  <p:tag name="ORIGINALWIDTH" val="3430.229"/>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le \int d\lambda p(\lambda)\bigl( |A_0(\lambda)||B_0(\lambda)+B_1(\lambda)|+ |A_1(\lambda)||B_0(\lambda)-B_1(\lambda))| \bigr)&#10;$$&#10;&#10;\end{document}"/>
  <p:tag name="IGUANATEXSIZE" val="20"/>
  <p:tag name="IGUANATEXCURSOR" val="564"/>
  <p:tag name="TRANSPARENCY" val="True"/>
  <p:tag name="LATEXENGINEID" val="4"/>
  <p:tag name="TEMPFOLDER" val="c:\temp\"/>
  <p:tag name="LATEXFORMHEIGHT" val="312"/>
  <p:tag name="LATEXFORMWIDTH" val="384"/>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276.0385"/>
  <p:tag name="ORIGINALWIDTH" val="3356.719"/>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 \int d\lambda p(\lambda) \bigl|A_0\bigl(\lambda)(B_0(\lambda)+B_1(\lambda)\bigr)+A_1(\lambda)\bigl(B_0(\lambda)-B_1(\lambda))\bigr)\bigr|&#10;$$&#10;&#10;\end{document}"/>
  <p:tag name="IGUANATEXSIZE" val="20"/>
  <p:tag name="IGUANATEXCURSOR" val="562"/>
  <p:tag name="TRANSPARENCY" val="True"/>
  <p:tag name="LATEXENGINEID" val="4"/>
  <p:tag name="TEMPFOLDER" val="c:\temp\"/>
  <p:tag name="LATEXFORMHEIGHT" val="312"/>
  <p:tag name="LATEXFORMWIDTH" val="384"/>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276.0385"/>
  <p:tag name="ORIGINALWIDTH" val="2653.8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le \int d\lambda p(\lambda)\bigl( |B_0(\lambda)+B_1(\lambda)|+ |B_0(\lambda)-B_1(\lambda))| \bigr)&#10;$$&#10;&#10;\end{document}"/>
  <p:tag name="IGUANATEXSIZE" val="20"/>
  <p:tag name="IGUANATEXCURSOR" val="564"/>
  <p:tag name="TRANSPARENCY" val="True"/>
  <p:tag name="LATEXENGINEID" val="4"/>
  <p:tag name="TEMPFOLDER" val="c:\temp\"/>
  <p:tag name="LATEXFORMHEIGHT" val="312"/>
  <p:tag name="LATEXFORMWIDTH" val="384"/>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070.399"/>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because -1 \le A_x(\lambda)\le 1)&#10;$$&#10;&#10;\end{document}"/>
  <p:tag name="IGUANATEXSIZE" val="20"/>
  <p:tag name="IGUANATEXCURSOR" val="574"/>
  <p:tag name="TRANSPARENCY" val="True"/>
  <p:tag name="LATEXENGINEID" val="4"/>
  <p:tag name="TEMPFOLDER" val="c:\temp\"/>
  <p:tag name="LATEXFORMHEIGHT" val="312"/>
  <p:tag name="LATEXFORMWIDTH" val="384"/>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276.0385"/>
  <p:tag name="ORIGINALWIDTH" val="706.598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le 2\int d\lambda p(\lambda)&#10;$$&#10;&#10;\end{document}"/>
  <p:tag name="IGUANATEXSIZE" val="20"/>
  <p:tag name="IGUANATEXCURSOR" val="565"/>
  <p:tag name="TRANSPARENCY" val="True"/>
  <p:tag name="LATEXENGINEID" val="4"/>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52.681"/>
  <p:tag name="LATEXADDIN" val="\documentclass{article}&#10;\usepackage{amsmath}&#10;\pagestyle{empty}&#10;\begin{document}&#10;&#10;$p(a,b|x,y) $&#10;&#10;&#10;\end{document}"/>
  <p:tag name="IGUANATEXSIZE" val="20"/>
  <p:tag name="IGUANATEXCURSOR" val="93"/>
  <p:tag name="TRANSPARENCY" val="True"/>
  <p:tag name="LATEXENGINEID" val="0"/>
  <p:tag name="TEMPFOLDER" val="c:\temp\"/>
  <p:tag name="LATEXFORMHEIGHT" val="312"/>
  <p:tag name="LATEXFORMWIDTH" val="384"/>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129.7681"/>
  <p:tag name="ORIGINALWIDTH" val="1068.149"/>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because -1 \le B_y(\lambda)\le 1)&#10;$$&#10;&#10;\end{document}"/>
  <p:tag name="IGUANATEXSIZE" val="20"/>
  <p:tag name="IGUANATEXCURSOR" val="565"/>
  <p:tag name="TRANSPARENCY" val="True"/>
  <p:tag name="LATEXENGINEID" val="4"/>
  <p:tag name="TEMPFOLDER" val="c:\temp\"/>
  <p:tag name="LATEXFORMHEIGHT" val="312"/>
  <p:tag name="LATEXFORMWIDTH" val="384"/>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82.5115"/>
  <p:tag name="ORIGINALWIDTH" val="181.5254"/>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 2&#10;$$&#10;&#10;\end{document}"/>
  <p:tag name="IGUANATEXSIZE" val="20"/>
  <p:tag name="IGUANATEXCURSOR" val="549"/>
  <p:tag name="TRANSPARENCY" val="True"/>
  <p:tag name="LATEXENGINEID" val="4"/>
  <p:tag name="TEMPFOLDER" val="c:\temp\"/>
  <p:tag name="LATEXFORMHEIGHT" val="312"/>
  <p:tag name="LATEXFORMWIDTH" val="384"/>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276.0385"/>
  <p:tag name="ORIGINALWIDTH" val="1883.513"/>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le 2\int d\lambda p(\lambda)\max\bigl[ |B_0(\lambda)|,|B_1(\lambda)|\bigr]&#10;$$&#10;&#10;\end{document}"/>
  <p:tag name="IGUANATEXSIZE" val="20"/>
  <p:tag name="IGUANATEXCURSOR" val="565"/>
  <p:tag name="TRANSPARENCY" val="True"/>
  <p:tag name="LATEXENGINEID" val="4"/>
  <p:tag name="TEMPFOLDER" val="c:\temp\"/>
  <p:tag name="LATEXFORMHEIGHT" val="312"/>
  <p:tag name="LATEXFORMWIDTH" val="384"/>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939.771"/>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because |x+y|+|x-y| \le 2\max[|x|,|y|])&#10;$$&#10;&#10;\end{document}"/>
  <p:tag name="IGUANATEXSIZE" val="20"/>
  <p:tag name="IGUANATEXCURSOR" val="572"/>
  <p:tag name="TRANSPARENCY" val="True"/>
  <p:tag name="LATEXENGINEID" val="4"/>
  <p:tag name="TEMPFOLDER" val="c:\temp\"/>
  <p:tag name="LATEXFORMHEIGHT" val="312"/>
  <p:tag name="LATEXFORMWIDTH" val="384"/>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200"/>
  <p:tag name="ORIGINALHEIGHT" val="285.0398"/>
  <p:tag name="ORIGINALWIDTH" val="1441.701"/>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10;\langle x y \rangle := \sum_{a,b=\pm 1} a b p(a,b|x,y)&#10;$$&#10;&#10;\end{document}"/>
  <p:tag name="IGUANATEXSIZE" val="20"/>
  <p:tag name="IGUANATEXCURSOR" val="601"/>
  <p:tag name="TRANSPARENCY" val="True"/>
  <p:tag name="LATEXENGINEID" val="4"/>
  <p:tag name="TEMPFOLDER" val="c:\temp\"/>
  <p:tag name="LATEXFORMHEIGHT" val="312"/>
  <p:tag name="LATEXFORMWIDTH" val="384"/>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18.298"/>
  <p:tag name="LATEXADDIN" val="\documentclass{article}&#10;\usepackage{amsmath}&#10;\pagestyle{empty}&#10;\begin{document}&#10;&#10;&#10;$$&#10;|\langle 00  \rangle + \langle 01 \rangle + \langle 10 \rangle - \langle 11 \rangle| \le 2&#10;$$&#10;&#10;\end{document}"/>
  <p:tag name="IGUANATEXSIZE" val="20"/>
  <p:tag name="IGUANATEXCURSOR" val="175"/>
  <p:tag name="TRANSPARENCY" val="True"/>
  <p:tag name="LATEXENGINEID" val="0"/>
  <p:tag name="TEMPFOLDER" val="c:\temp\"/>
  <p:tag name="LATEXFORMHEIGHT" val="312"/>
  <p:tag name="LATEXFORMWIDTH" val="384"/>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131.2336"/>
  <p:tag name="ORIGINALWIDTH" val="349.4563"/>
  <p:tag name="LATEXADDIN" val="\documentclass{article}&#10;\usepackage{amsmath}&#10;\pagestyle{empty}&#10;\begin{document}&#10;&#10;$$&#10;\le 2\sqrt{2}&#10;$$&#10;&#10;&#10;\end{document}"/>
  <p:tag name="IGUANATEXSIZE" val="20"/>
  <p:tag name="IGUANATEXCURSOR" val="97"/>
  <p:tag name="TRANSPARENCY" val="True"/>
  <p:tag name="LATEXENGINEID" val="0"/>
  <p:tag name="TEMPFOLDER" val="c:\temp\"/>
  <p:tag name="LATEXFORMHEIGHT" val="312"/>
  <p:tag name="LATEXFORMWIDTH" val="384"/>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52.681"/>
  <p:tag name="LATEXADDIN" val="\documentclass{article}&#10;\usepackage{amsmath}&#10;\pagestyle{empty}&#10;\begin{document}&#10;&#10;$p(a,b|x,y) $&#10;&#10;&#10;\end{document}"/>
  <p:tag name="IGUANATEXSIZE" val="20"/>
  <p:tag name="IGUANATEXCURSOR" val="93"/>
  <p:tag name="TRANSPARENCY" val="True"/>
  <p:tag name="LATEXENGINEID" val="0"/>
  <p:tag name="TEMPFOLDER" val="c:\temp\"/>
  <p:tag name="LATEXFORMHEIGHT" val="312"/>
  <p:tag name="LATEXFORMWIDTH" val="384"/>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485.564"/>
  <p:tag name="LATEXADDIN" val="\documentclass{article}&#10;\usepackage{amsmath}&#10;\pagestyle{empty}&#10;\begin{document}&#10;&#10;$= \int d\lambda p(\lambda) p(a|x,\lambda)p(b|y,\lambda)$&#10;&#10;&#10;\end{document}"/>
  <p:tag name="IGUANATEXSIZE" val="20"/>
  <p:tag name="IGUANATEXCURSOR" val="101"/>
  <p:tag name="TRANSPARENCY" val="True"/>
  <p:tag name="LATEXENGINEID" val="0"/>
  <p:tag name="TEMPFOLDER" val="c:\temp\"/>
  <p:tag name="LATEXFORMHEIGHT" val="312"/>
  <p:tag name="LATEXFORMWIDTH" val="384"/>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52.831"/>
  <p:tag name="LATEXADDIN" val="\documentclass{article}&#10;\usepackage{amsmath}&#10;\pagestyle{empty}&#10;\begin{document}&#10;&#10;$p(a|x,y,\lambda)=p(a|x,y',\lambda)$&#10;&#10;&#10;\end{document}"/>
  <p:tag name="IGUANATEXSIZE" val="20"/>
  <p:tag name="IGUANATEXCURSOR" val="107"/>
  <p:tag name="TRANSPARENCY" val="True"/>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485.564"/>
  <p:tag name="LATEXADDIN" val="\documentclass{article}&#10;\usepackage{amsmath}&#10;\pagestyle{empty}&#10;\begin{document}&#10;&#10;$= \int d\lambda p(\lambda) p(a|x,\lambda)p(b|y,\lambda)$&#10;&#10;&#10;\end{document}"/>
  <p:tag name="IGUANATEXSIZE" val="20"/>
  <p:tag name="IGUANATEXCURSOR" val="101"/>
  <p:tag name="TRANSPARENCY" val="True"/>
  <p:tag name="LATEXENGINEID" val="0"/>
  <p:tag name="TEMPFOLDER" val="c:\temp\"/>
  <p:tag name="LATEXFORMHEIGHT" val="312"/>
  <p:tag name="LATEXFORMWIDTH" val="384"/>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746.532"/>
  <p:tag name="LATEXADDIN" val="\documentclass{article}&#10;\usepackage{amsmath}&#10;\pagestyle{empty}&#10;\begin{document}&#10;&#10;$p(a,b|x,y,\lambda) = p(a|x,\lambda)p(b|y,\lambda)$&#10;&#10;&#10;\end{document}"/>
  <p:tag name="IGUANATEXSIZE" val="20"/>
  <p:tag name="IGUANATEXCURSOR" val="87"/>
  <p:tag name="TRANSPARENCY" val="True"/>
  <p:tag name="LATEXENGINEID" val="0"/>
  <p:tag name="TEMPFOLDER" val="c:\temp\"/>
  <p:tag name="LATEXFORMHEIGHT" val="312"/>
  <p:tag name="LATEXFORMWIDTH" val="384"/>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7.74276"/>
  <p:tag name="LATEXADDIN" val="\documentclass{article}&#10;\usepackage{amsmath}&#10;\pagestyle{empty}&#10;\begin{document}&#10;&#10;$a$&#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LATEXADDIN" val="\documentclass{article}&#10;\usepackage{amsmath}&#10;\pagestyle{empty}&#10;\begin{document}&#10;&#10;$x$&#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528.684"/>
  <p:tag name="LATEXADDIN" val="\documentclass{article}&#10;\usepackage{amsmath}&#10;\pagestyle{empty}&#10;\begin{document}&#10;&#10;$y =$ ``Yes&quot;&#10;&#10;&#10;\end{document}"/>
  <p:tag name="IGUANATEXSIZE" val="20"/>
  <p:tag name="IGUANATEXCURSOR" val="89"/>
  <p:tag name="TRANSPARENCY" val="True"/>
  <p:tag name="LATEXENGINEID" val="0"/>
  <p:tag name="TEMPFOLDER" val="c:\temp\"/>
  <p:tag name="LATEXFORMHEIGHT" val="312"/>
  <p:tag name="LATEXFORMWIDTH" val="384"/>
  <p:tag name="LATEXFORMWRAP" val="True"/>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OUTPUTDPI" val="1200"/>
  <p:tag name="ORIGINALHEIGHT" val="94.48819"/>
  <p:tag name="ORIGINALWIDTH" val="301.4623"/>
  <p:tag name="LATEXADDIN" val="\documentclass{article}&#10;\usepackage{amsmath}&#10;\pagestyle{empty}&#10;\begin{document}&#10;&#10;&#10;$\lambda \in \Lambda$&#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119.2351"/>
  <p:tag name="ORIGINALWIDTH" val="531.6835"/>
  <p:tag name="LATEXADDIN" val="\documentclass{article}&#10;\usepackage{amsmath}&#10;\pagestyle{empty}&#10;\begin{document}&#10;&#10;$y' =$ ``No&quot;&#10;&#10;&#10;\end{document}"/>
  <p:tag name="IGUANATEXSIZE" val="20"/>
  <p:tag name="IGUANATEXCURSOR" val="92"/>
  <p:tag name="TRANSPARENCY" val="True"/>
  <p:tag name="LATEXENGINEID" val="0"/>
  <p:tag name="TEMPFOLDER" val="c:\temp\"/>
  <p:tag name="LATEXFORMHEIGHT" val="312"/>
  <p:tag name="LATEXFORMWIDTH" val="384"/>
  <p:tag name="LATEXFORMWRAP" val="True"/>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52.831"/>
  <p:tag name="LATEXADDIN" val="\documentclass{article}&#10;\usepackage{amsmath}&#10;\pagestyle{empty}&#10;\begin{document}&#10;&#10;$p(a|x,y,\lambda)=p(a|x,y',\lambda)$&#10;&#10;&#10;\end{document}"/>
  <p:tag name="IGUANATEXSIZE" val="20"/>
  <p:tag name="IGUANATEXCURSOR" val="107"/>
  <p:tag name="TRANSPARENCY" val="True"/>
  <p:tag name="LATEXENGINEID" val="0"/>
  <p:tag name="TEMPFOLDER" val="c:\temp\"/>
  <p:tag name="LATEXFORMHEIGHT" val="312"/>
  <p:tag name="LATEXFORMWIDTH" val="384"/>
  <p:tag name="LATEXFORMWRAP" val="True"/>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28.084"/>
  <p:tag name="LATEXADDIN" val="\documentclass{article}&#10;\usepackage{amsmath}&#10;\pagestyle{empty}&#10;\begin{document}&#10;&#10;$p(b|x,y,\lambda)=p(b|x',y,\lambda)$&#10;&#10;&#10;\end{document}"/>
  <p:tag name="IGUANATEXSIZE" val="20"/>
  <p:tag name="IGUANATEXCURSOR" val="108"/>
  <p:tag name="TRANSPARENCY" val="True"/>
  <p:tag name="LATEXENGINEID" val="0"/>
  <p:tag name="TEMPFOLDER" val="c:\temp\"/>
  <p:tag name="LATEXFORMHEIGHT" val="312"/>
  <p:tag name="LATEXFORMWIDTH" val="384"/>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SELECTIONNAME" val="Group 14"/>
  <p:tag name="LAYER" val="2"/>
</p:tagLst>
</file>

<file path=ppt/tags/tag69.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7.74276"/>
  <p:tag name="LATEXADDIN" val="\documentclass{article}&#10;\usepackage{amsmath}&#10;\pagestyle{empty}&#10;\begin{document}&#10;&#10;$a$&#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94.48819"/>
  <p:tag name="ORIGINALWIDTH" val="301.4623"/>
  <p:tag name="LATEXADDIN" val="\documentclass{article}&#10;\usepackage{amsmath}&#10;\pagestyle{empty}&#10;\begin{document}&#10;&#10;&#10;$\lambda \in \Lambda$&#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540.6824"/>
  <p:tag name="LATEXADDIN" val="\documentclass{article}&#10;\usepackage{amsmath}&#10;\pagestyle{empty}&#10;\begin{document}&#10;&#10;$x$ = ``Yes&quot; &#10;&#10;&#10;\end{document}"/>
  <p:tag name="IGUANATEXSIZE" val="20"/>
  <p:tag name="IGUANATEXCURSOR" val="89"/>
  <p:tag name="TRANSPARENCY" val="True"/>
  <p:tag name="LATEXENGINEID" val="0"/>
  <p:tag name="TEMPFOLDER" val="c:\temp\"/>
  <p:tag name="LATEXFORMHEIGHT" val="312"/>
  <p:tag name="LATEXFORMWIDTH" val="384"/>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509.1864"/>
  <p:tag name="LATEXADDIN" val="\documentclass{article}&#10;\usepackage{amsmath,bm}&#10;\pagestyle{empty}&#10;\begin{document}&#10;&#10;&#10;$x$ = ``No&quot;&#10;\end{document}"/>
  <p:tag name="IGUANATEXSIZE" val="20"/>
  <p:tag name="IGUANATEXCURSOR" val="95"/>
  <p:tag name="TRANSPARENCY" val="True"/>
  <p:tag name="LATEXENGINEID" val="0"/>
  <p:tag name="TEMPFOLDER" val="c:\temp\"/>
  <p:tag name="LATEXFORMHEIGHT" val="312"/>
  <p:tag name="LATEXFORMWIDTH" val="384"/>
  <p:tag name="LATEXFORMWRAP" val="True"/>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746.532"/>
  <p:tag name="LATEXADDIN" val="\documentclass{article}&#10;\usepackage{amsmath}&#10;\pagestyle{empty}&#10;\begin{document}&#10;&#10;$p(a,b|x,y,\lambda) = p(a|x,\lambda)p(b|y,\lambda)$&#10;&#10;&#10;\end{document}"/>
  <p:tag name="IGUANATEXSIZE" val="20"/>
  <p:tag name="IGUANATEXCURSOR" val="87"/>
  <p:tag name="TRANSPARENCY" val="True"/>
  <p:tag name="LATEXENGINEID" val="0"/>
  <p:tag name="TEMPFOLDER" val="c:\temp\"/>
  <p:tag name="LATEXFORMHEIGHT" val="312"/>
  <p:tag name="LATEXFORMWIDTH" val="384"/>
  <p:tag name="LATEXFORMWRAP" val="True"/>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200"/>
  <p:tag name="ORIGINALHEIGHT" val="80.24"/>
  <p:tag name="ORIGINALWIDTH" val="58.49268"/>
  <p:tag name="LATEXADDIN" val="\documentclass{article}&#10;\usepackage{amsmath}&#10;\pagestyle{empty}&#10;\begin{document}&#10;&#10;$y$&#10;&#10;&#10;\end{document}"/>
  <p:tag name="IGUANATEXSIZE" val="20"/>
  <p:tag name="IGUANATEXCURSOR" val="84"/>
  <p:tag name="TRANSPARENCY" val="True"/>
  <p:tag name="LATEXENGINEID" val="0"/>
  <p:tag name="TEMPFOLDER" val="c:\temp\"/>
  <p:tag name="LATEXFORMHEIGHT" val="312"/>
  <p:tag name="LATEXFORMWIDTH" val="384"/>
  <p:tag name="LATEXFORMWRAP" val="True"/>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200"/>
  <p:tag name="ORIGINALHEIGHT" val="94.48819"/>
  <p:tag name="ORIGINALWIDTH" val="301.4623"/>
  <p:tag name="LATEXADDIN" val="\documentclass{article}&#10;\usepackage{amsmath}&#10;\pagestyle{empty}&#10;\begin{document}&#10;&#10;&#10;$\lambda \in \Lambda$&#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52.831"/>
  <p:tag name="LATEXADDIN" val="\documentclass{article}&#10;\usepackage{amsmath}&#10;\pagestyle{empty}&#10;\begin{document}&#10;&#10;$p(a|x,y,\lambda)=p(a|x,y',\lambda)$&#10;&#10;&#10;\end{document}"/>
  <p:tag name="IGUANATEXSIZE" val="20"/>
  <p:tag name="IGUANATEXCURSOR" val="107"/>
  <p:tag name="TRANSPARENCY" val="True"/>
  <p:tag name="LATEXENGINEID" val="0"/>
  <p:tag name="TEMPFOLDER" val="c:\temp\"/>
  <p:tag name="LATEXFORMHEIGHT" val="312"/>
  <p:tag name="LATEXFORMWIDTH" val="384"/>
  <p:tag name="LATEXFORMWRAP" val="True"/>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28.084"/>
  <p:tag name="LATEXADDIN" val="\documentclass{article}&#10;\usepackage{amsmath}&#10;\pagestyle{empty}&#10;\begin{document}&#10;&#10;$p(b|x,y,\lambda)=p(b|x',y,\lambda)$&#10;&#10;&#10;\end{document}"/>
  <p:tag name="IGUANATEXSIZE" val="20"/>
  <p:tag name="IGUANATEXCURSOR" val="108"/>
  <p:tag name="TRANSPARENCY" val="True"/>
  <p:tag name="LATEXENGINEID" val="0"/>
  <p:tag name="TEMPFOLDER" val="c:\temp\"/>
  <p:tag name="LATEXFORMHEIGHT" val="312"/>
  <p:tag name="LATEXFORMWIDTH" val="384"/>
  <p:tag name="LATEXFORMWRAP" val="True"/>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200"/>
  <p:tag name="ORIGINALHEIGHT" val="80.24"/>
  <p:tag name="ORIGINALWIDTH" val="58.49268"/>
  <p:tag name="LATEXADDIN" val="\documentclass{article}&#10;\usepackage{amsmath}&#10;\pagestyle{empty}&#10;\begin{document}&#10;&#10;$y$&#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570.304"/>
  <p:tag name="LATEXADDIN" val="\documentclass{article}&#10;\usepackage{amsmath}&#10;\pagestyle{empty}&#10;\begin{document}&#10;&#10;$p(b|x,y,a,\lambda)= p(b|x,y,a',\lambda) $&#10;&#10;&#10;\end{document}"/>
  <p:tag name="IGUANATEXSIZE" val="20"/>
  <p:tag name="IGUANATEXCURSOR" val="111"/>
  <p:tag name="TRANSPARENCY" val="True"/>
  <p:tag name="LATEXENGINEID" val="0"/>
  <p:tag name="TEMPFOLDER" val="c:\temp\"/>
  <p:tag name="LATEXFORMHEIGHT" val="312"/>
  <p:tag name="LATEXFORMWIDTH" val="384"/>
  <p:tag name="LATEXFORMWRAP" val="True"/>
  <p:tag name="BITMAPVECTOR" val="0"/>
</p:tagLst>
</file>

<file path=ppt/tags/tag7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746.532"/>
  <p:tag name="LATEXADDIN" val="\documentclass{article}&#10;\usepackage{amsmath}&#10;\pagestyle{empty}&#10;\begin{document}&#10;&#10;$p(a,b|x,y,\lambda) = p(a|x,\lambda)p(b|y,\lambda)$&#10;&#10;&#10;\end{document}"/>
  <p:tag name="IGUANATEXSIZE" val="20"/>
  <p:tag name="IGUANATEXCURSOR" val="87"/>
  <p:tag name="TRANSPARENCY" val="True"/>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46.49417"/>
  <p:tag name="LATEXADDIN" val="\documentclass{article}&#10;\usepackage{amsmath}&#10;\pagestyle{empty}&#10;\begin{document}&#10;&#10;$b$&#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096.363"/>
  <p:tag name="LATEXADDIN" val="\documentclass{article}&#10;\usepackage{amsmath}&#10;\pagestyle{empty}&#10;\begin{document}&#10;&#10;$p(a|x,y)=p(a|x,y')$&#10;&#10;&#10;\end{document}"/>
  <p:tag name="IGUANATEXSIZE" val="20"/>
  <p:tag name="IGUANATEXCURSOR" val="99"/>
  <p:tag name="TRANSPARENCY" val="True"/>
  <p:tag name="LATEXENGINEID" val="0"/>
  <p:tag name="TEMPFOLDER" val="c:\temp\"/>
  <p:tag name="LATEXFORMHEIGHT" val="312"/>
  <p:tag name="LATEXFORMWIDTH" val="384"/>
  <p:tag name="LATEXFORMWRAP" val="True"/>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071.616"/>
  <p:tag name="LATEXADDIN" val="\documentclass{article}&#10;\usepackage{amsmath}&#10;\pagestyle{empty}&#10;\begin{document}&#10;&#10;$p(b|x,y)=p(b|x',y)$&#10;&#10;&#10;\end{document}"/>
  <p:tag name="IGUANATEXSIZE" val="20"/>
  <p:tag name="IGUANATEXCURSOR" val="99"/>
  <p:tag name="TRANSPARENCY" val="True"/>
  <p:tag name="LATEXENGINEID" val="0"/>
  <p:tag name="TEMPFOLDER" val="c:\temp\"/>
  <p:tag name="LATEXFORMHEIGHT" val="312"/>
  <p:tag name="LATEXFORMWIDTH" val="384"/>
  <p:tag name="LATEXFORMWRAP" val="True"/>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570.304"/>
  <p:tag name="LATEXADDIN" val="\documentclass{article}&#10;\usepackage{amsmath}&#10;\pagestyle{empty}&#10;\begin{document}&#10;&#10;$p(a|x,y,b,\lambda)= p(a|x,y,b',\lambda) $&#10;&#10;&#10;\end{document}"/>
  <p:tag name="IGUANATEXSIZE" val="20"/>
  <p:tag name="IGUANATEXCURSOR" val="112"/>
  <p:tag name="TRANSPARENCY" val="True"/>
  <p:tag name="LATEXENGINEID" val="0"/>
  <p:tag name="TEMPFOLDER" val="c:\temp\"/>
  <p:tag name="LATEXFORMHEIGHT" val="312"/>
  <p:tag name="LATEXFORMWIDTH" val="384"/>
  <p:tag name="LATEXFORMWRAP" val="True"/>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46.49417"/>
  <p:tag name="LATEXADDIN" val="\documentclass{article}&#10;\usepackage{amsmath}&#10;\pagestyle{empty}&#10;\begin{document}&#10;&#10;$b$&#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UTPUTDPI" val="1200"/>
  <p:tag name="ORIGINALHEIGHT" val="95.23811"/>
  <p:tag name="ORIGINALWIDTH" val="74.24071"/>
  <p:tag name="LATEXADDIN" val="\documentclass{article}&#10;\usepackage{amsmath}&#10;\pagestyle{empty}&#10;\begin{document}&#10;&#10;$b'$&#10;&#10;&#10;\end{document}"/>
  <p:tag name="IGUANATEXSIZE" val="20"/>
  <p:tag name="IGUANATEXCURSOR" val="84"/>
  <p:tag name="TRANSPARENCY" val="True"/>
  <p:tag name="LATEXENGINEID" val="0"/>
  <p:tag name="TEMPFOLDER" val="c:\temp\"/>
  <p:tag name="LATEXFORMHEIGHT" val="312"/>
  <p:tag name="LATEXFORMWIDTH" val="384"/>
  <p:tag name="LATEXFORMWRAP" val="True"/>
  <p:tag name="BITMAPVECTOR" val="0"/>
</p:tagLst>
</file>

<file path=ppt/tags/tag85.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7.74276"/>
  <p:tag name="LATEXADDIN" val="\documentclass{article}&#10;\usepackage{amsmath}&#10;\pagestyle{empty}&#10;\begin{document}&#10;&#10;$a$&#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LATEXADDIN" val="\documentclass{article}&#10;\usepackage{amsmath}&#10;\pagestyle{empty}&#10;\begin{document}&#10;&#10;$x$&#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87.xml><?xml version="1.0" encoding="utf-8"?>
<p:tagLst xmlns:a="http://schemas.openxmlformats.org/drawingml/2006/main" xmlns:r="http://schemas.openxmlformats.org/officeDocument/2006/relationships" xmlns:p="http://schemas.openxmlformats.org/presentationml/2006/main">
  <p:tag name="OUTPUTDPI" val="1200"/>
  <p:tag name="ORIGINALHEIGHT" val="94.48819"/>
  <p:tag name="ORIGINALWIDTH" val="301.4623"/>
  <p:tag name="LATEXADDIN" val="\documentclass{article}&#10;\usepackage{amsmath}&#10;\pagestyle{empty}&#10;\begin{document}&#10;&#10;&#10;$\lambda \in \Lambda$&#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8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746.532"/>
  <p:tag name="LATEXADDIN" val="\documentclass{article}&#10;\usepackage{amsmath}&#10;\pagestyle{empty}&#10;\begin{document}&#10;&#10;$p(a,b|x,y,\lambda) = p(a|x,\lambda)p(b|y,\lambda)$&#10;&#10;&#10;\end{document}"/>
  <p:tag name="IGUANATEXSIZE" val="20"/>
  <p:tag name="IGUANATEXCURSOR" val="87"/>
  <p:tag name="TRANSPARENCY" val="True"/>
  <p:tag name="LATEXENGINEID" val="0"/>
  <p:tag name="TEMPFOLDER" val="c:\temp\"/>
  <p:tag name="LATEXFORMHEIGHT" val="312"/>
  <p:tag name="LATEXFORMWIDTH" val="384"/>
  <p:tag name="LATEXFORMWRAP" val="True"/>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200"/>
  <p:tag name="ORIGINALHEIGHT" val="131.9835"/>
  <p:tag name="ORIGINALWIDTH" val="1628.796"/>
  <p:tag name="LATEXADDIN" val="\documentclass{article}&#10;\usepackage{amsmath}&#10;\pagestyle{empty}&#10;\begin{document}&#10;&#10;$p(a|x,y,\lambda)=\sum_{b}p(a,b|x,y,\lambda)$&#10;&#10;&#10;\end{document}"/>
  <p:tag name="IGUANATEXSIZE" val="20"/>
  <p:tag name="IGUANATEXCURSOR" val="112"/>
  <p:tag name="TRANSPARENCY" val="True"/>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7.74276"/>
  <p:tag name="LATEXADDIN" val="\documentclass{article}&#10;\usepackage{amsmath}&#10;\pagestyle{empty}&#10;\begin{document}&#10;&#10;$a$&#10;&#10;&#10;\end{document}"/>
  <p:tag name="IGUANATEXSIZE" val="20"/>
  <p:tag name="IGUANATEXCURSOR" val="83"/>
  <p:tag name="TRANSPARENCY" val="True"/>
  <p:tag name="LATEXENGINEID" val="0"/>
  <p:tag name="TEMPFOLDER" val="c:\temp\"/>
  <p:tag name="LATEXFORMHEIGHT" val="312"/>
  <p:tag name="LATEXFORMWIDTH" val="384"/>
  <p:tag name="LATEXFORMWRAP" val="True"/>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OUTPUTDPI" val="1200"/>
  <p:tag name="ORIGINALHEIGHT" val="131.9835"/>
  <p:tag name="ORIGINALWIDTH" val="1214.098"/>
  <p:tag name="LATEXADDIN" val="\documentclass{article}&#10;\usepackage{amsmath}&#10;\pagestyle{empty}&#10;\begin{document}&#10;&#10;$= \sum_b p(a|x,\lambda)p(b|y,\lambda)$&#10;&#10;&#10;\end{document}"/>
  <p:tag name="IGUANATEXSIZE" val="20"/>
  <p:tag name="IGUANATEXCURSOR" val="91"/>
  <p:tag name="TRANSPARENCY" val="True"/>
  <p:tag name="LATEXENGINEID" val="0"/>
  <p:tag name="TEMPFOLDER" val="c:\temp\"/>
  <p:tag name="LATEXFORMHEIGHT" val="312"/>
  <p:tag name="LATEXFORMWIDTH" val="384"/>
  <p:tag name="LATEXFORMWRAP" val="True"/>
  <p:tag name="BITMAPVECTOR" val="0"/>
</p:tagLst>
</file>

<file path=ppt/tags/tag91.xml><?xml version="1.0" encoding="utf-8"?>
<p:tagLst xmlns:a="http://schemas.openxmlformats.org/drawingml/2006/main" xmlns:r="http://schemas.openxmlformats.org/officeDocument/2006/relationships" xmlns:p="http://schemas.openxmlformats.org/presentationml/2006/main">
  <p:tag name="OUTPUTDPI" val="1200"/>
  <p:tag name="ORIGINALHEIGHT" val="131.9835"/>
  <p:tag name="ORIGINALWIDTH" val="1936.258"/>
  <p:tag name="LATEXADDIN" val="\documentclass{article}&#10;\usepackage{amsmath}&#10;\pagestyle{empty}&#10;\begin{document}&#10;&#10;$= p(a|x,\lambda)(\sum_b p(b|y,\lambda))= p(a|x,\lambda)$&#10;&#10;&#10;\end{document}"/>
  <p:tag name="IGUANATEXSIZE" val="20"/>
  <p:tag name="IGUANATEXCURSOR" val="122"/>
  <p:tag name="TRANSPARENCY" val="True"/>
  <p:tag name="LATEXENGINEID" val="0"/>
  <p:tag name="TEMPFOLDER" val="c:\temp\"/>
  <p:tag name="LATEXFORMHEIGHT" val="312"/>
  <p:tag name="LATEXFORMWIDTH" val="384"/>
  <p:tag name="LATEXFORMWRAP" val="True"/>
  <p:tag name="BITMAPVECTOR" val="0"/>
</p:tagLst>
</file>

<file path=ppt/tags/tag92.xml><?xml version="1.0" encoding="utf-8"?>
<p:tagLst xmlns:a="http://schemas.openxmlformats.org/drawingml/2006/main" xmlns:r="http://schemas.openxmlformats.org/officeDocument/2006/relationships" xmlns:p="http://schemas.openxmlformats.org/presentationml/2006/main">
  <p:tag name="OUTPUTDPI" val="1200"/>
  <p:tag name="ORIGINALHEIGHT" val="190.4762"/>
  <p:tag name="ORIGINALWIDTH" val="1388.826"/>
  <p:tag name="LATEXADDIN" val="\documentclass{article}&#10;\usepackage{amsmath}&#10;\pagestyle{empty}&#10;\begin{document}&#10;&#10;$p(a|x,y,b,\lambda)= \frac{p(a,b|x,y,\lambda)}{p(b|x,y,\lambda) }$&#10;&#10;&#10;\end{document}"/>
  <p:tag name="IGUANATEXSIZE" val="20"/>
  <p:tag name="IGUANATEXCURSOR" val="146"/>
  <p:tag name="TRANSPARENCY" val="True"/>
  <p:tag name="LATEXENGINEID" val="0"/>
  <p:tag name="TEMPFOLDER" val="c:\temp\"/>
  <p:tag name="LATEXFORMHEIGHT" val="312"/>
  <p:tag name="LATEXFORMWIDTH" val="384"/>
  <p:tag name="LATEXFORMWRAP" val="True"/>
  <p:tag name="BITMAPVECTOR" val="0"/>
</p:tagLst>
</file>

<file path=ppt/tags/tag93.xml><?xml version="1.0" encoding="utf-8"?>
<p:tagLst xmlns:a="http://schemas.openxmlformats.org/drawingml/2006/main" xmlns:r="http://schemas.openxmlformats.org/officeDocument/2006/relationships" xmlns:p="http://schemas.openxmlformats.org/presentationml/2006/main">
  <p:tag name="OUTPUTDPI" val="1200"/>
  <p:tag name="ORIGINALHEIGHT" val="190.4762"/>
  <p:tag name="ORIGINALWIDTH" val="842.1447"/>
  <p:tag name="LATEXADDIN" val="\documentclass{article}&#10;\usepackage{amsmath}&#10;\pagestyle{empty}&#10;\begin{document}&#10;&#10;$= \frac{p(a|x,\lambda)p(b|y,\lambda)}{p(b|y,\lambda) }$&#10;&#10;&#10;\end{document}"/>
  <p:tag name="IGUANATEXSIZE" val="20"/>
  <p:tag name="IGUANATEXCURSOR" val="124"/>
  <p:tag name="TRANSPARENCY" val="True"/>
  <p:tag name="LATEXENGINEID" val="0"/>
  <p:tag name="TEMPFOLDER" val="c:\temp\"/>
  <p:tag name="LATEXFORMHEIGHT" val="312"/>
  <p:tag name="LATEXFORMWIDTH" val="384"/>
  <p:tag name="LATEXFORMWRAP" val="True"/>
  <p:tag name="BITMAPVECTOR" val="0"/>
</p:tagLst>
</file>

<file path=ppt/tags/tag9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66.854"/>
  <p:tag name="LATEXADDIN" val="\documentclass{article}&#10;\usepackage{amsmath}&#10;\pagestyle{empty}&#10;\begin{document}&#10;&#10;$p(b|x,y,\lambda)=p(b|y,\lambda)$&#10;&#10;&#10;\end{document}"/>
  <p:tag name="IGUANATEXSIZE" val="20"/>
  <p:tag name="IGUANATEXCURSOR" val="103"/>
  <p:tag name="TRANSPARENCY" val="True"/>
  <p:tag name="LATEXENGINEID" val="0"/>
  <p:tag name="TEMPFOLDER" val="c:\temp\"/>
  <p:tag name="LATEXFORMHEIGHT" val="312"/>
  <p:tag name="LATEXFORMWIDTH" val="384"/>
  <p:tag name="LATEXFORMWRAP" val="True"/>
  <p:tag name="BITMAPVECTOR" val="0"/>
</p:tagLst>
</file>

<file path=ppt/tags/tag9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71.4286"/>
  <p:tag name="LATEXADDIN" val="\documentclass{article}&#10;\usepackage{amsmath}&#10;\pagestyle{empty}&#10;\begin{document}&#10;&#10;$= p(a|x,\lambda)$&#10;&#10;&#10;\end{document}"/>
  <p:tag name="IGUANATEXSIZE" val="20"/>
  <p:tag name="IGUANATEXCURSOR" val="84"/>
  <p:tag name="TRANSPARENCY" val="True"/>
  <p:tag name="LATEXENGINEID" val="0"/>
  <p:tag name="TEMPFOLDER" val="c:\temp\"/>
  <p:tag name="LATEXFORMHEIGHT" val="312"/>
  <p:tag name="LATEXFORMWIDTH" val="384"/>
  <p:tag name="LATEXFORMWRAP" val="True"/>
  <p:tag name="BITMAPVECTOR" val="0"/>
</p:tagLst>
</file>

<file path=ppt/tags/tag96.xml><?xml version="1.0" encoding="utf-8"?>
<p:tagLst xmlns:a="http://schemas.openxmlformats.org/drawingml/2006/main" xmlns:r="http://schemas.openxmlformats.org/officeDocument/2006/relationships" xmlns:p="http://schemas.openxmlformats.org/presentationml/2006/main">
  <p:tag name="OUTPUTDPI" val="1200"/>
  <p:tag name="ORIGINALHEIGHT" val="190.5266"/>
  <p:tag name="ORIGINALWIDTH" val="914.3776"/>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bl{E}|\gr{F})=\frac{P(\bl{E},\gr{F})}{P(\gr{F})}$&#10;&#10;\end{document}"/>
  <p:tag name="IGUANATEXSIZE" val="20"/>
  <p:tag name="IGUANATEXCURSOR" val="573"/>
  <p:tag name="TRANSPARENCY" val="True"/>
  <p:tag name="LATEXENGINEID" val="4"/>
  <p:tag name="TEMPFOLDER" val="c:\temp\"/>
  <p:tag name="LATEXFORMHEIGHT" val="312"/>
  <p:tag name="LATEXFORMWIDTH" val="384"/>
  <p:tag name="LATEXFORMWRAP" val="True"/>
  <p:tag name="BITMAPVECTOR" val="0"/>
</p:tagLst>
</file>

<file path=ppt/tags/tag97.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437.201"/>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Leftrightarrow P(\bl{E},\gr{F})=P(\gr{F})p(\bl{E}|\gr{F})$&#10;&#10;\end{document}"/>
  <p:tag name="IGUANATEXSIZE" val="20"/>
  <p:tag name="IGUANATEXCURSOR" val="600"/>
  <p:tag name="TRANSPARENCY" val="True"/>
  <p:tag name="LATEXENGINEID" val="4"/>
  <p:tag name="TEMPFOLDER" val="c:\temp\"/>
  <p:tag name="LATEXFORMHEIGHT" val="312"/>
  <p:tag name="LATEXFORMWIDTH" val="384"/>
  <p:tag name="LATEXFORMWRAP" val="True"/>
  <p:tag name="BITMAPVECTOR" val="0"/>
</p:tagLst>
</file>

<file path=ppt/tags/tag98.xml><?xml version="1.0" encoding="utf-8"?>
<p:tagLst xmlns:a="http://schemas.openxmlformats.org/drawingml/2006/main" xmlns:r="http://schemas.openxmlformats.org/officeDocument/2006/relationships" xmlns:p="http://schemas.openxmlformats.org/presentationml/2006/main">
  <p:tag name="OUTPUTDPI" val="1200"/>
  <p:tag name="ORIGINALHEIGHT" val="124.5174"/>
  <p:tag name="ORIGINALWIDTH" val="1695.237"/>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 0.7, 0.3}&#10;\newcommand{\bl}[1]{ {\color{cbl} #1 }}&#10;\newcommand{\re}[1]{ {\color{red} #1 }}&#10;\newcommand{\gr}[1]{ {\color{gr} #1 }}&#10;&#10;\pagestyle{empty}&#10;\begin{document}&#10;$P(\bl{E},\gr{F}|{\color{red}G})=P(\gr{F}|{\color{red}G})p(\bl{E}|\gr{F},{\color{red}G})$&#10;&#10;\end{document}"/>
  <p:tag name="IGUANATEXSIZE" val="20"/>
  <p:tag name="IGUANATEXCURSOR" val="614"/>
  <p:tag name="TRANSPARENCY" val="True"/>
  <p:tag name="LATEXENGINEID" val="4"/>
  <p:tag name="TEMPFOLDER" val="c:\temp\"/>
  <p:tag name="LATEXFORMHEIGHT" val="312"/>
  <p:tag name="LATEXFORMWIDTH" val="384"/>
  <p:tag name="LATEXFORMWRAP" val="True"/>
  <p:tag name="BITMAPVECTOR" val="0"/>
</p:tagLst>
</file>

<file path=ppt/tags/tag9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114.736"/>
  <p:tag name="LATEXADDIN" val="\documentclass{article}&#10;\usepackage{amsmath}&#10;\pagestyle{empty}&#10;\begin{document}&#10;&#10;$p(a,b|x,y,\lambda) = p(a|x,y,\lambda)p(b|a,x,y,\lambda)$&#10;&#10;&#10;\end{document}"/>
  <p:tag name="IGUANATEXSIZE" val="20"/>
  <p:tag name="IGUANATEXCURSOR" val="127"/>
  <p:tag name="TRANSPARENCY" val="True"/>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ユーザー定義 7">
      <a:majorFont>
        <a:latin typeface="UD デジタル 教科書体 N-R"/>
        <a:ea typeface="UD デジタル 教科書体 N-R"/>
        <a:cs typeface=""/>
      </a:majorFont>
      <a:minorFont>
        <a:latin typeface="UD デジタル 教科書体 N-R"/>
        <a:ea typeface="UD デジタル 教科書体 N-R"/>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4285834_TF56535239.potx" id="{55C839EA-073B-482D-B71C-46CE987E6CF1}" vid="{941068AA-4DD3-4AD7-B80F-AAA6B7C70E4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56C3F92-CC28-42D8-BF09-077075551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16C154-5A0F-4CDC-8C15-D2E21584649C}">
  <ds:schemaRefs>
    <ds:schemaRef ds:uri="http://schemas.microsoft.com/sharepoint/v3/contenttype/forms"/>
  </ds:schemaRefs>
</ds:datastoreItem>
</file>

<file path=customXml/itemProps3.xml><?xml version="1.0" encoding="utf-8"?>
<ds:datastoreItem xmlns:ds="http://schemas.openxmlformats.org/officeDocument/2006/customXml" ds:itemID="{3A6D3478-2986-4664-940C-67E0CAA21E04}">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{22DDED7D-D36A-4531-B874-B0F882652345}tf56535239_win32</Template>
  <TotalTime>2746</TotalTime>
  <Words>3389</Words>
  <Application>Microsoft Office PowerPoint</Application>
  <PresentationFormat>ワイド画面</PresentationFormat>
  <Paragraphs>1236</Paragraphs>
  <Slides>72</Slides>
  <Notes>32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72</vt:i4>
      </vt:variant>
    </vt:vector>
  </HeadingPairs>
  <TitlesOfParts>
    <vt:vector size="79" baseType="lpstr">
      <vt:lpstr>BIZ UDPゴシック</vt:lpstr>
      <vt:lpstr>BIZ UD明朝 Medium</vt:lpstr>
      <vt:lpstr>UD デジタル 教科書体 N-R</vt:lpstr>
      <vt:lpstr>Yu Gothic Medium</vt:lpstr>
      <vt:lpstr>Chiller</vt:lpstr>
      <vt:lpstr>Wingdings 2</vt:lpstr>
      <vt:lpstr>DividendVTI</vt:lpstr>
      <vt:lpstr>ベル定理と実験形而上学</vt:lpstr>
      <vt:lpstr>Outline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AliceとBobの夕食の献立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こんな不思議な現象は， 　 　　局所性と実在性 　　　　　　　　　　を仮定しては 　　 　　　                                                                                                                 説明不可能である！</vt:lpstr>
      <vt:lpstr>PowerPoint プレゼンテーション</vt:lpstr>
      <vt:lpstr>PowerPoint プレゼンテーション</vt:lpstr>
      <vt:lpstr>PowerPoint プレゼンテーション</vt:lpstr>
      <vt:lpstr>PowerPoint プレゼンテーション</vt:lpstr>
      <vt:lpstr>参考資料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 Lorem Ipsum</dc:title>
  <dc:creator>木村　元</dc:creator>
  <cp:lastModifiedBy>木村　元</cp:lastModifiedBy>
  <cp:revision>108</cp:revision>
  <dcterms:created xsi:type="dcterms:W3CDTF">2022-12-16T22:17:06Z</dcterms:created>
  <dcterms:modified xsi:type="dcterms:W3CDTF">2025-09-12T05:43:13Z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