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2.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3"/>
  </p:notesMasterIdLst>
  <p:handoutMasterIdLst>
    <p:handoutMasterId r:id="rId124"/>
  </p:handoutMasterIdLst>
  <p:sldIdLst>
    <p:sldId id="274" r:id="rId5"/>
    <p:sldId id="849" r:id="rId6"/>
    <p:sldId id="724" r:id="rId7"/>
    <p:sldId id="794" r:id="rId8"/>
    <p:sldId id="850" r:id="rId9"/>
    <p:sldId id="774" r:id="rId10"/>
    <p:sldId id="283" r:id="rId11"/>
    <p:sldId id="285" r:id="rId12"/>
    <p:sldId id="797" r:id="rId13"/>
    <p:sldId id="798" r:id="rId14"/>
    <p:sldId id="799" r:id="rId15"/>
    <p:sldId id="803" r:id="rId16"/>
    <p:sldId id="778" r:id="rId17"/>
    <p:sldId id="594" r:id="rId18"/>
    <p:sldId id="384" r:id="rId19"/>
    <p:sldId id="385" r:id="rId20"/>
    <p:sldId id="543" r:id="rId21"/>
    <p:sldId id="681" r:id="rId22"/>
    <p:sldId id="599" r:id="rId23"/>
    <p:sldId id="600" r:id="rId24"/>
    <p:sldId id="601" r:id="rId25"/>
    <p:sldId id="602" r:id="rId26"/>
    <p:sldId id="603" r:id="rId27"/>
    <p:sldId id="604" r:id="rId28"/>
    <p:sldId id="605" r:id="rId29"/>
    <p:sldId id="606" r:id="rId30"/>
    <p:sldId id="607" r:id="rId31"/>
    <p:sldId id="608" r:id="rId32"/>
    <p:sldId id="609" r:id="rId33"/>
    <p:sldId id="465" r:id="rId34"/>
    <p:sldId id="466" r:id="rId35"/>
    <p:sldId id="693" r:id="rId36"/>
    <p:sldId id="614" r:id="rId37"/>
    <p:sldId id="615" r:id="rId38"/>
    <p:sldId id="616" r:id="rId39"/>
    <p:sldId id="683" r:id="rId40"/>
    <p:sldId id="741" r:id="rId41"/>
    <p:sldId id="684" r:id="rId42"/>
    <p:sldId id="682" r:id="rId43"/>
    <p:sldId id="742" r:id="rId44"/>
    <p:sldId id="621" r:id="rId45"/>
    <p:sldId id="622" r:id="rId46"/>
    <p:sldId id="472" r:id="rId47"/>
    <p:sldId id="624" r:id="rId48"/>
    <p:sldId id="743" r:id="rId49"/>
    <p:sldId id="690" r:id="rId50"/>
    <p:sldId id="412" r:id="rId51"/>
    <p:sldId id="421" r:id="rId52"/>
    <p:sldId id="414" r:id="rId53"/>
    <p:sldId id="423" r:id="rId54"/>
    <p:sldId id="415" r:id="rId55"/>
    <p:sldId id="416" r:id="rId56"/>
    <p:sldId id="339" r:id="rId57"/>
    <p:sldId id="807" r:id="rId58"/>
    <p:sldId id="808" r:id="rId59"/>
    <p:sldId id="809" r:id="rId60"/>
    <p:sldId id="810" r:id="rId61"/>
    <p:sldId id="811" r:id="rId62"/>
    <p:sldId id="812" r:id="rId63"/>
    <p:sldId id="813" r:id="rId64"/>
    <p:sldId id="814" r:id="rId65"/>
    <p:sldId id="815" r:id="rId66"/>
    <p:sldId id="816" r:id="rId67"/>
    <p:sldId id="726" r:id="rId68"/>
    <p:sldId id="817" r:id="rId69"/>
    <p:sldId id="727" r:id="rId70"/>
    <p:sldId id="725" r:id="rId71"/>
    <p:sldId id="728" r:id="rId72"/>
    <p:sldId id="818" r:id="rId73"/>
    <p:sldId id="730" r:id="rId74"/>
    <p:sldId id="819" r:id="rId75"/>
    <p:sldId id="820" r:id="rId76"/>
    <p:sldId id="731" r:id="rId77"/>
    <p:sldId id="821" r:id="rId78"/>
    <p:sldId id="822" r:id="rId79"/>
    <p:sldId id="823" r:id="rId80"/>
    <p:sldId id="824" r:id="rId81"/>
    <p:sldId id="825" r:id="rId82"/>
    <p:sldId id="732" r:id="rId83"/>
    <p:sldId id="827" r:id="rId84"/>
    <p:sldId id="828" r:id="rId85"/>
    <p:sldId id="721" r:id="rId86"/>
    <p:sldId id="475" r:id="rId87"/>
    <p:sldId id="310" r:id="rId88"/>
    <p:sldId id="313" r:id="rId89"/>
    <p:sldId id="311" r:id="rId90"/>
    <p:sldId id="829" r:id="rId91"/>
    <p:sldId id="832" r:id="rId92"/>
    <p:sldId id="851" r:id="rId93"/>
    <p:sldId id="389" r:id="rId94"/>
    <p:sldId id="390" r:id="rId95"/>
    <p:sldId id="391" r:id="rId96"/>
    <p:sldId id="392" r:id="rId97"/>
    <p:sldId id="393" r:id="rId98"/>
    <p:sldId id="394" r:id="rId99"/>
    <p:sldId id="395" r:id="rId100"/>
    <p:sldId id="396" r:id="rId101"/>
    <p:sldId id="397" r:id="rId102"/>
    <p:sldId id="439" r:id="rId103"/>
    <p:sldId id="440" r:id="rId104"/>
    <p:sldId id="398" r:id="rId105"/>
    <p:sldId id="432" r:id="rId106"/>
    <p:sldId id="434" r:id="rId107"/>
    <p:sldId id="433" r:id="rId108"/>
    <p:sldId id="435" r:id="rId109"/>
    <p:sldId id="436" r:id="rId110"/>
    <p:sldId id="437" r:id="rId111"/>
    <p:sldId id="438" r:id="rId112"/>
    <p:sldId id="400" r:id="rId113"/>
    <p:sldId id="401" r:id="rId114"/>
    <p:sldId id="403" r:id="rId115"/>
    <p:sldId id="424" r:id="rId116"/>
    <p:sldId id="425" r:id="rId117"/>
    <p:sldId id="426" r:id="rId118"/>
    <p:sldId id="427" r:id="rId119"/>
    <p:sldId id="406" r:id="rId120"/>
    <p:sldId id="407" r:id="rId121"/>
    <p:sldId id="772" r:id="rId122"/>
  </p:sldIdLst>
  <p:sldSz cx="12192000" cy="6858000"/>
  <p:notesSz cx="6858000" cy="9144000"/>
  <p:defaultTextStyle>
    <a:defPPr rtl="0">
      <a:defRPr lang="ja-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66CCFF"/>
    <a:srgbClr val="FF99FF"/>
    <a:srgbClr val="E5D1E3"/>
    <a:srgbClr val="585753"/>
    <a:srgbClr val="A7F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8" autoAdjust="0"/>
    <p:restoredTop sz="86733" autoAdjust="0"/>
  </p:normalViewPr>
  <p:slideViewPr>
    <p:cSldViewPr snapToGrid="0">
      <p:cViewPr varScale="1">
        <p:scale>
          <a:sx n="55" d="100"/>
          <a:sy n="55" d="100"/>
        </p:scale>
        <p:origin x="1104" y="38"/>
      </p:cViewPr>
      <p:guideLst/>
    </p:cSldViewPr>
  </p:slideViewPr>
  <p:notesTextViewPr>
    <p:cViewPr>
      <p:scale>
        <a:sx n="1" d="1"/>
        <a:sy n="1" d="1"/>
      </p:scale>
      <p:origin x="0" y="0"/>
    </p:cViewPr>
  </p:notesTextViewPr>
  <p:notesViewPr>
    <p:cSldViewPr snapToGrid="0">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E416A1-118A-4E38-A3E6-5AF0969BFB2F}" type="datetime1">
              <a:rPr kumimoji="1" lang="ja-JP" altLang="en-US" smtClean="0">
                <a:latin typeface="UD デジタル 教科書体 N-R" panose="02020400000000000000" pitchFamily="17" charset="-128"/>
                <a:ea typeface="UD デジタル 教科書体 N-R" panose="02020400000000000000" pitchFamily="17" charset="-128"/>
              </a:rPr>
              <a:t>2025/9/12</a:t>
            </a:fld>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36E66C-AF32-402E-976D-8019990FE404}" type="slidenum">
              <a:rPr kumimoji="1" lang="en-US" altLang="ja-JP" smtClean="0">
                <a:latin typeface="UD デジタル 教科書体 N-R" panose="02020400000000000000" pitchFamily="17" charset="-128"/>
                <a:ea typeface="UD デジタル 教科書体 N-R" panose="02020400000000000000" pitchFamily="17" charset="-128"/>
              </a:rPr>
              <a:t>‹#›</a:t>
            </a:fld>
            <a:endParaRPr kumimoji="1" lang="ja-JP" altLang="en-US"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398224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01.436"/>
    </inkml:context>
    <inkml:brush xml:id="br0">
      <inkml:brushProperty name="width" value="0.35" units="cm"/>
      <inkml:brushProperty name="height" value="0.35" units="cm"/>
      <inkml:brushProperty name="color" value="#FFFFFF"/>
    </inkml:brush>
  </inkml:definitions>
  <inkml:trace contextRef="#ctx0" brushRef="#br0">404 2429 24575,'0'-751'0,"-4"681"0,-4 1 0,-32-133 0,36 185 0,-24-78 0,-3 1 0,-80-162 0,-27-74 0,99 193 0,39 135 0,-1 1 0,1-1 0,0 1 0,0-1 0,0 1 0,0 0 0,1-1 0,-1 1 0,0-1 0,1 1 0,-1 0 0,1-1 0,-1 1 0,1 0 0,0-1 0,-1 1 0,1 0 0,0 0 0,0 0 0,0-1 0,0 1 0,0 0 0,0 0 0,0 0 0,0 1 0,0-1 0,1 0 0,-1 0 0,0 1 0,0-1 0,1 1 0,-1-1 0,1 1 0,-1-1 0,0 1 0,1 0 0,-1 0 0,1 0 0,2 0 0,9-2 0,1 1 0,-1 1 0,19 1 0,-17 0 0,-11-1 0,5 0 0,0 0 0,0 0 0,1 1 0,-1 0 0,0 0 0,0 1 0,0 0 0,0 1 0,-1 0 0,1 0 0,0 1 0,-1 0 0,13 9 0,16 15 0,315 220 0,-312-221 0,-1 3 0,37 35 0,25 21 0,21 10 0,67 49 0,-180-140 0,1-1 0,-1-1 0,1 0 0,-1 0 0,1-1 0,0 0 0,0 0 0,0-1 0,0-1 0,0 1 0,0-2 0,0 1 0,12-4 0,16 2 0,-32 2 0,0-1 0,0 0 0,0-1 0,0 1 0,0-1 0,-1 0 0,1-1 0,-1 1 0,1-1 0,-1 0 0,0-1 0,0 1 0,6-7 0,8-7 0,30-38 0,-28 30 0,183-218 0,-171 197 0,-1 0 0,-3-2 0,38-86 0,-35 35 0,-25 70 0,2 1 0,13-30 0,-2 18 0,2 1 0,1 1 0,2 1 0,37-42 0,-44 48 0,-5 12 0,-10 21 0,-4 14 0,-1 30 0,1 0 0,2 0 0,13 79 0,49 133 0,-52-220 0,-2 1 0,-2 1 0,-1-1 0,1 80 0,-6-109 0,0 1 0,0-1 0,1 1 0,0-1 0,1 1 0,0-1 0,1 0 0,0 0 0,1-1 0,0 1 0,0-1 0,8 10 0,12 14 0,55 55 0,-16-18 0,59 102 0,-59-102 0,-45-50 0,-1 0 0,0 1 0,28 45 0,93 212 0,37 65 0,-175-343 0,17 30 0,20 44 0,-33-62 0,0 1 0,-1 0 0,-1 0 0,0 0 0,-1 0 0,1 24 0,-2-19 0,-4 230 0,-2-220 0,-1 0 0,-1-1 0,-2 1 0,-1-2 0,-18 37 0,7-15 0,13-25 0,-1-1 0,-2 0 0,0-1 0,-1 0 0,-1-1 0,0 0 0,-2-1 0,-21 22 0,-33 16 0,-88 58 0,73-56 0,58-40 0,0-2 0,-1 0 0,0-2 0,-1-1 0,-1-1 0,0-2 0,-1 0 0,0-3 0,-1 0 0,1-2 0,-49 4 0,-43 0 0,-103 2 0,111-12 0,-174-25 0,151 7 0,-109-21 0,218 29 0,0 0 0,1-2 0,1-1 0,0-1 0,0-2 0,-32-25 0,-7-3 0,49 33 0,1 0 0,0-1 0,1-1 0,0-1 0,1 0 0,-12-16 0,-60-100 0,57 83 0,-36-44 0,48 67 0,1-1 0,1 0 0,1-1 0,1-1 0,-13-44 0,-21-113 0,40 154 0,2-1 0,2 1 0,0 0 0,6-54 0,-2 4 0,-2-25-1365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7.002"/>
    </inkml:context>
    <inkml:brush xml:id="br0">
      <inkml:brushProperty name="width" value="0.35" units="cm"/>
      <inkml:brushProperty name="height" value="0.35" units="cm"/>
      <inkml:brushProperty name="color" value="#FFFFFF"/>
    </inkml:brush>
  </inkml:definitions>
  <inkml:trace contextRef="#ctx0" brushRef="#br0">1 1 24575,'2'18'0,"0"0"0,1 0 0,1 0 0,1 0 0,0-1 0,2 0 0,8 17 0,-7-14 0,0 0 0,0 1 0,-2 0 0,5 31 0,-4 10 0,0-8 0,0 64 0,-7-11 0,-16 310 0,6-258 0,-2 25 0,-2-56 0,3 180 0,12-238 0,14 93 0,-6-83 0,-6-42 0,13 54 0,-4-42 0,65 244 0,-16-109 0,91 188 0,-148-366 0,0 0 0,0 0 0,1 0 0,0-1 0,0 0 0,1 0 0,6 6 0,-9-10 0,-1 0 0,1 0 0,-1 0 0,1 0 0,-1 0 0,1-1 0,0 1 0,0-1 0,0 0 0,0 1 0,0-1 0,0-1 0,0 1 0,0 0 0,1-1 0,-1 0 0,0 1 0,0-1 0,0 0 0,6-1 0,32-21-1365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8.544"/>
    </inkml:context>
    <inkml:brush xml:id="br0">
      <inkml:brushProperty name="width" value="0.35" units="cm"/>
      <inkml:brushProperty name="height" value="0.35" units="cm"/>
      <inkml:brushProperty name="color" value="#FFFFFF"/>
    </inkml:brush>
  </inkml:definitions>
  <inkml:trace contextRef="#ctx0" brushRef="#br0">1 0 24575,'0'538'-1365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9.650"/>
    </inkml:context>
    <inkml:brush xml:id="br0">
      <inkml:brushProperty name="width" value="0.35" units="cm"/>
      <inkml:brushProperty name="height" value="0.35" units="cm"/>
      <inkml:brushProperty name="color" value="#FFFFFF"/>
    </inkml:brush>
  </inkml:definitions>
  <inkml:trace contextRef="#ctx0" brushRef="#br0">1 1 24575,'19'440'0,"-15"-29"43,-6-227-1451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32.430"/>
    </inkml:context>
    <inkml:brush xml:id="br0">
      <inkml:brushProperty name="width" value="0.35" units="cm"/>
      <inkml:brushProperty name="height" value="0.35" units="cm"/>
      <inkml:brushProperty name="color" value="#FFFFFF"/>
    </inkml:brush>
  </inkml:definitions>
  <inkml:trace contextRef="#ctx0" brushRef="#br0">1 1 24575,'1'8'0,"0"0"0,1 0 0,0 0 0,0 0 0,1 0 0,0 0 0,1 0 0,5 8 0,2 8 0,162 324 0,-165-329 0,-1 1 0,-1 0 0,0 1 0,-2-1 0,3 38 0,-3 107 0,-4-122 0,1 43 0,3 0 0,19 98 0,-10-107 0,-7-29 0,3 0 0,2 0 0,1-1 0,28 66 0,13-7 0,-28-59 0,-3 1 0,32 94 0,9 34 0,-13-48 0,63 197 0,-91-272 0,45 84 0,-9-23 0,-30-46 0,14 28 0,19 42 0,-28-56 0,-19-45 0,11 42 0,-16-46 0,2 0 0,16 34 0,59 118 0,-9-25 0,-45-94 0,2-2 0,4-2 0,2-1 0,49 57 0,-24-39 0,-32-37 0,2-1 0,2-2 0,53 45 0,-16-23 0,-42-33 0,2-1 0,58 36 0,80 43-1365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9:05.107"/>
    </inkml:context>
    <inkml:brush xml:id="br0">
      <inkml:brushProperty name="width" value="0.35" units="cm"/>
      <inkml:brushProperty name="height" value="0.35" units="cm"/>
      <inkml:brushProperty name="color" value="#FFFFFF"/>
    </inkml:brush>
  </inkml:definitions>
  <inkml:trace contextRef="#ctx0" brushRef="#br0">1 1453 24575,'0'2'0,"0"1"0,0-1 0,0 0 0,0 1 0,1-1 0,-1 0 0,1 1 0,0-1 0,0 0 0,0 0 0,0 1 0,0-1 0,0 0 0,0 0 0,1 0 0,-1-1 0,1 1 0,-1 0 0,1 0 0,0-1 0,2 2 0,0 0 0,1-1 0,-1 0 0,1 0 0,-1 0 0,1 0 0,0-1 0,0 0 0,0 0 0,8 1 0,6-2 0,1 0 0,-1-1 0,37-7 0,-36 4 0,0-2 0,0-1 0,-1 0 0,0-1 0,-1-1 0,1-1 0,-2-1 0,0 0 0,17-15 0,22-21 0,58-65 0,-94 92 0,19-25 0,-2-2 0,61-100 0,-10 10 0,49-82 0,-88 135 0,77-102 0,23-27 0,-129 181 0,-13 18 0,2 1 0,0 0 0,20-23 0,-25 32 0,1 0 0,0 0 0,0 0 0,0 1 0,1 0 0,-1 0 0,1 0 0,0 1 0,0-1 0,0 1 0,0 1 0,0-1 0,9 0 0,37-2 0,93 5 0,-46 2 0,-86-2 0,0 0 0,-1 1 0,0 0 0,1 1 0,-1 1 0,0 0 0,-1 0 0,23 12 0,6 7 0,40 31 0,-50-33 0,-12-7 0,1 0 0,-2 1 0,0 1 0,-1 0 0,0 1 0,-2 1 0,0 1 0,13 23 0,-12-14 0,-1 0 0,-2 1 0,-1 0 0,-1 1 0,8 41 0,-5 22 0,-3 1 0,-5 0 0,-7 100 0,0-67 0,3-79 0,-3 0 0,-2 0 0,-17 79 0,-40 119 0,55-229 0,-1 0 0,0 0 0,-1 0 0,-1-1 0,0 0 0,-1-1 0,-17 20 0,1-5 0,0-2 0,-45 36 0,57-54 0,1-1 0,-2 0 0,1-2 0,-1 1 0,-1-2 0,1 0 0,-1-1 0,0 0 0,0-2 0,-21 3 0,-20 0 0,-90-1 0,81-4 0,30 0 0,0-1 0,-48-6 0,77 4 7,0 1-1,0-1 0,1 0 0,-1-1 1,1 1-1,-1-1 0,1-1 1,0 1-1,0-1 0,0 0 1,1 0-1,-1-1 0,1 0 0,0 0 1,1 0-1,-1 0 0,1-1 1,-4-6-1,3 3-130,0 0 0,1-1 1,0 1-1,1-1 0,0 0 0,0 0 1,1 0-1,0-1 0,1 1 0,0 0 1,1-14-1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9:19.076"/>
    </inkml:context>
    <inkml:brush xml:id="br0">
      <inkml:brushProperty name="width" value="0.35" units="cm"/>
      <inkml:brushProperty name="height" value="0.35" units="cm"/>
      <inkml:brushProperty name="color" value="#FFFFFF"/>
    </inkml:brush>
  </inkml:definitions>
  <inkml:trace contextRef="#ctx0" brushRef="#br0">8 0 24575,'2'18'0,"0"-1"0,2 1 0,0-1 0,1 0 0,1 0 0,15 31 0,4 12 0,25 85 0,-5 3 0,41 255 0,-29-89 0,-43-246 0,16 67 0,-12-63 0,13 114 0,-15-37 0,48 203 0,-53-316 0,-4-28 0,-2-26 0,0-102 0,-4-1 0,-23-175 0,12 232 0,-2 1 0,-3 0 0,-37-99 0,40 142 0,11 21 0,1-1 0,-1 0 0,1 0 0,-1 0 0,1 0 0,0 1 0,-1-1 0,1 0 0,-1 0 0,1 0 0,0 1 0,-1-1 0,1 0 0,0 1 0,-1-1 0,1 0 0,0 1 0,0-1 0,-1 1 0,1-1 0,0 0 0,0 1 0,0-1 0,0 1 0,-1-1 0,1 0 0,0 1 0,0-1 0,0 1 0,-8 52 0,7-44 0,-83 727 0,80-696 0,3-27 0,0 0 0,-1 0 0,0-1 0,-5 14 0,7-25 0,0 0 0,-1 0 0,1-1 0,0 1 0,0 0 0,-1 0 0,1-1 0,-1 1 0,1 0 0,0-1 0,-1 1 0,1 0 0,-1-1 0,0 1 0,1-1 0,-1 1 0,1-1 0,-1 1 0,0-1 0,0 1 0,1-1 0,-1 0 0,0 1 0,0-1 0,1 0 0,-1 0 0,0 1 0,0-1 0,1 0 0,-1 0 0,0 0 0,0 0 0,0 0 0,0 0 0,1 0 0,-1 0 0,0-1 0,0 1 0,1 0 0,-1 0 0,0-1 0,0 1 0,1 0 0,-1-1 0,0 1 0,1-1 0,-1 1 0,0-1 0,1 1 0,-1-1 0,1 1 0,-2-2 0,-32-36 0,31 33 0,-20-25 0,-5-3 0,2-1 0,1-2 0,2 0 0,2-2 0,-21-49 0,37 64 0,1 0 0,0 0 0,2-1 0,1 1 0,1 0 0,1-1 0,5-26 0,-5 34 0,3-12 0,2 0 0,0 0 0,18-42 0,-13 39 0,-2-1 0,8-39 0,36-239 0,-49 284 0,-3 16 0,1 0 0,0 0 0,0 0 0,5-12 0,-7 21 0,1-1 0,0 0 0,0 0 0,0 0 0,0 0 0,0 1 0,1-1 0,-1 1 0,1-1 0,-1 1 0,1-1 0,-1 1 0,1 0 0,0-1 0,-1 1 0,1 0 0,0 0 0,0 1 0,0-1 0,0 0 0,0 0 0,0 1 0,0 0 0,0-1 0,3 1 0,9 0 0,-1 1 0,1 1 0,-1 1 0,14 3 0,-15-2 0,1-1 0,-1-1 0,1 0 0,0-1 0,15 0 0,-25-1 0,1-1 0,-1 1 0,1-1 0,-1 0 0,1 0 0,-1 0 0,1-1 0,-1 1 0,0-1 0,0 0 0,0 0 0,0 0 0,0 0 0,0 0 0,-1 0 0,1-1 0,-1 0 0,1 1 0,-1-1 0,0 0 0,0 0 0,3-7 0,-1 4 0,0-2 0,-1 1 0,0 0 0,0-1 0,-1 1 0,0-1 0,0 0 0,-1 0 0,0 0 0,0 0 0,-1 0 0,1 0 0,-2 0 0,0 0 0,0 1 0,0-1 0,-1 0 0,0 0 0,0 0 0,-1 1 0,0 0 0,0-1 0,-1 1 0,0 0 0,-7-9 0,-103-157 0,113 172 0,0-1 0,0 1 0,0 0 0,0-1 0,0 1 0,1-1 0,-1 1 0,0-1 0,1 1 0,-1-1 0,1 1 0,0-1 0,-1 0 0,1 1 0,0-1 0,0 0 0,0 1 0,0-3 0,1 3 0,-1 1 0,1-1 0,0 1 0,-1-1 0,1 1 0,0 0 0,0-1 0,-1 1 0,1 0 0,0 0 0,0-1 0,-1 1 0,1 0 0,0 0 0,0 0 0,-1 0 0,1 0 0,0 0 0,0 0 0,0 0 0,-1 0 0,1 0 0,0 1 0,0-1 0,1 1 0,64 27 0,-60-25 0,95 52 0,51 24 0,-149-78 0,1 1 0,-1-1 0,1 0 0,-1 1 0,1-2 0,-1 1 0,1 0 0,0-1 0,-1 1 0,1-1 0,-1 0 0,1 0 0,0-1 0,-1 1 0,1-1 0,0 0 0,-1 0 0,1 0 0,-1 0 0,0-1 0,6-2 0,-1-2 0,-1 0 0,0-1 0,0 0 0,0 0 0,-1 0 0,0-1 0,5-9 0,7-8 0,1 1 0,1 0 0,1 2 0,2 0 0,0 2 0,1 0 0,29-18 0,-40 28 0,0-1 0,-1 0 0,-1-1 0,18-23 0,14-15 0,-22 27 0,-1-2 0,17-27 0,-27 36 0,0 0 0,2 0 0,0 1 0,0 1 0,2 0 0,0 1 0,0 0 0,26-17 0,-38 29 0,-1 1 0,1 0 0,-1-1 0,1 1 0,0 0 0,-1 0 0,1 0 0,0 0 0,-1 0 0,1 0 0,-1 0 0,1 0 0,0 1 0,-1-1 0,1 1 0,-1-1 0,1 1 0,-1 0 0,1-1 0,-1 1 0,0 0 0,1 0 0,-1 0 0,0 0 0,0 0 0,0 0 0,1 1 0,-1-1 0,0 0 0,-1 1 0,1-1 0,1 2 0,30 55 0,-26-46 0,162 283 0,-135-241 0,5 20 0,-27-51 0,0-1 0,22 33 0,111 156 0,67 122 0,-27-41 0,-164-260 0,-2 0 0,-1 1 0,24 66 0,17 110 0,-33-125 0,-17-60 0,0 0 0,-2 0 0,-1 1 0,3 28 0,-8-51 0,0 0 0,0 0 0,0 0 0,0 0 0,-1 0 0,1 0 0,0 0 0,-1 0 0,0 0 0,1 0 0,-1 0 0,0 0 0,0 0 0,0 0 0,0-1 0,-1 1 0,1 0 0,0-1 0,-1 1 0,1-1 0,-1 0 0,1 1 0,-1-1 0,0 0 0,0 0 0,1 0 0,-1 0 0,-2 1 0,-6 1 0,0 0 0,0 0 0,0-1 0,-18 1 0,-4 2 0,-48 9 0,-154 6 0,-87-21 0,116-2 0,105 4 0,-114-3 0,194-1 0,0-1 0,0-1 0,1-1 0,0-1 0,-34-16 0,-2-1 0,45 21 0,2-1 0,-1 0 0,0 0 0,1-1 0,0 0 0,0 0 0,0-1 0,-7-7 0,10 7 0,1 0 0,-1 0 0,1 0 0,0 0 0,1-1 0,0 0 0,0 1 0,0-1 0,1 0 0,0 0 0,-1-10 0,-27-138 0,8 32 0,-55-176 0,29 137 0,45 150 0,0 0 0,0-1 0,1 1 0,1 0 0,0-1 0,1 1 0,0-1 0,1 1 0,0-1 0,1 1 0,0 0 0,1 0 0,7-18 0,6-8 0,1 2 0,39-62 0,-51 90 0,2-2 0,0 1 0,0 0 0,1 0 0,0 1 0,0 0 0,1 0 0,0 1 0,0 0 0,1 1 0,0 0 0,0 0 0,0 1 0,19-6 0,-9 0 0,0-1 0,0 0 0,-1-2 0,18-17 0,27-18 0,23 4 0,-84 44 0,-1 0 0,1 0 0,0 1 0,-1-1 0,1 1 0,-1 0 0,1 0 0,0 0 0,-1 0 0,1 0 0,-1 0 0,1 1 0,-1-1 0,1 1 0,0 0 0,-1-1 0,0 1 0,1 0 0,-1 1 0,0-1 0,1 0 0,-1 1 0,0-1 0,0 1 0,3 3 0,8 7 0,0 0 0,19 26 0,-17-21 0,162 205 0,-44-51 0,-95-123 0,-17-20 0,2-2 0,38 37 0,-40-43 0,-2 0 0,0 2 0,-1 0 0,-1 1 0,15 26 0,62 131 0,-92-178 0,24 57 0,32 105 0,-57-162 0,-1-1 0,1 1 0,-1-1 0,1 1 0,-1 0 0,0-1 0,0 1 0,0 0 0,0-1 0,0 1 0,0 0 0,0-1 0,-1 1 0,1-1 0,0 1 0,-1 0 0,0-1 0,1 1 0,-1-1 0,0 1 0,0-1 0,0 0 0,1 1 0,-2-1 0,1 0 0,0 1 0,0-1 0,0 0 0,0 0 0,-1 0 0,1 0 0,-1 0 0,1 0 0,-1-1 0,1 1 0,-1 0 0,1-1 0,-1 1 0,1-1 0,-1 0 0,-2 1 0,-9 1 0,1-1 0,-1 0 0,0 0 0,-18-3 0,18 2 0,-39-5 0,1-2 0,0-2 0,1-2 0,0-3 0,1-2 0,0-2 0,-75-39 0,116 52 0,0 1 0,1-1 0,0-1 0,0 0 0,0 0 0,1 0 0,0-1 0,0 1 0,1-2 0,-1 1 0,-5-11 0,-2-9 0,0-1 0,-8-30 0,-1-1 0,-246-462 0,248 486 0,20 35 0,0-1 0,0 0 0,0 1 0,-1-1 0,1 0 0,0 1 0,-1-1 0,1 0 0,0 1 0,-1-1 0,1 1 0,-1-1 0,1 1 0,-1-1 0,1 1 0,-1-1 0,1 1 0,-1 0 0,1-1 0,-1 1 0,0 0 0,1-1 0,-1 1 0,0 0 0,1 0 0,-1 0 0,-1-1 0,-4 18 0,4 48 0,3-52 0,2 75-12,4 0 0,4-1-1,23 90 1,84 252-3871,-114-418 3473,0 1-1,0-1 0,1 0 1,1 0-1,11 18 1,-16-27 471,0 0 1,1 0-1,-1-1 1,0 1-1,1 0 1,0-1 0,-1 1-1,1-1 1,0 1-1,0-1 1,-1 0 0,1 1-1,0-1 1,0 0-1,0-1 1,1 1 0,-1 0-1,0 0 1,0-1-1,0 1 1,1-1 0,-1 0-1,0 0 1,0 0-1,1 0 1,-1 0 0,0 0-1,0-1 1,0 1-1,1-1 1,-1 1 0,0-1-1,0 0 1,0 0-1,0 0 1,0 0-1,0 0 1,0 0 0,2-2-1,2-3 209,0 0-1,0 0 0,-1 0 1,0 0-1,0-1 1,0 0-1,-1 0 0,5-11 1,26-68 1128,-23 53-1289,24-58-109,97-268 0,-122 310 0,-10 39 0,1-1 0,0 1 0,1 0 0,0 0 0,1 0 0,5-9 0,-9 19 0,0 0 0,0-1 0,1 1 0,-1 0 0,0 0 0,0 0 0,1-1 0,-1 1 0,0 0 0,0 0 0,1 0 0,-1 0 0,0 0 0,1 0 0,-1-1 0,0 1 0,1 0 0,-1 0 0,0 0 0,1 0 0,-1 0 0,0 0 0,0 0 0,1 0 0,-1 0 0,0 1 0,1-1 0,-1 0 0,0 0 0,1 0 0,-1 0 0,0 0 0,0 0 0,1 1 0,-1-1 0,0 0 0,0 0 0,1 0 0,-1 1 0,0-1 0,0 0 0,0 0 0,1 1 0,-1-1 0,0 0 0,0 0 0,0 1 0,0-1 0,0 0 0,1 1 0,-1-1 0,0 0 0,0 1 0,9 18 0,-9-18 0,26 79-1365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04:55:26.74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6704 7235 24575,'0'0'0,"-1"0"0,-12 9 0,-19 10 0,-24 12 0,-31 18 0,-36 20 0,-19 4-1147,-16 2 328,-6 1-164,-3-5 0,11-7 0,10-11 344,20-15 315,19-14 320,12-5-51,17-8 55,7-5-645,3-4 830,9-2-278,-3 0 93,5-1 0,-3-1 0,-3 1 0,-8 0 0,-9 1 0,-8 0 0,-23 0-1146,-14 0 930,-2 0 1301,1-3-1475,4 2 546,6-2-156,4-3-471,4-1 606,6-5-643,2 1 634,8 1-189,5-3 63,-2-2 0,-2-2 0,-3 3 0,-7-10 0,4-1 135,5-4-173,-3 0 57,4-4-19,3-1 0,4 0 0,3-1 0,3-1 0,1 2 0,0 2 0,2-1 1147,-2-1-873,-5 8-282,-1-4 94,1-5-86,0 1 0,2-4 0,1-4 0,0 2 0,8-1 0,-1-5 0,6 0 0,6 4 0,3-2 0,3 0 0,8 5 0,3 0 1147,0-1-713,5-1-488,0-4 163,3-1-109,3-2 0,0 0 0,-1-7 0,1 0 0,3 1 0,1-6 0,2 2 0,2-3 0,0-4 0,-1-3 0,4-8 0,0-11 0,2-7-486,-2-2 625,-2-3-208,3-2 69,4 5 0,2 4 0,2 1 0,4 10 0,3 4 0,3 4 958,1-5-1232,1-1 411,2-6-137,8-6 0,12-17-1104,13-22 1420,11-15-474,9-9 158,4-7-1147,-3 8 328,-1 16-164,-7 12 0,1 14 487,-7 14-233,6 10 850,2-2-228,15 1 107,19-15 0,16-18-1069,13-6 1374,18-15-458,6-1-21,2 0 224,-2 11-75,-12 11 25,-6 12 0,-10 12 634,-2 13-815,1 4 271,1 0-90,12-1 0,20-6-703,31-14 904,24-12-1449,41-6 1251,35-11-1155,19-7 1414,12 10-416,-7 5-993,-16 14 788,-32 15 391,-31 17-130,-24 11-1010,-29 11 1425,-14 11 384,-17 9-947,-4 11 369,11 1 1024,1 6-1099,15-1 8,9 3-2,9 5 913,9 2-1243,-5 3 414,3 6-138,-7 3 0,-8 4 1147,2 0-1404,-4 7 401,-11 2-134,5 5-10,-4-3 0,0 4 0,-11 0 0,-8 6 0,-10 1 0,-6 3 519,-18 2-667,-11-1 222,-8 5-74,4 1 757,4 13-973,7 4 324,10 9-108,2 2 0,-7-2 0,-5 2 1147,-7 2-931,-6-3-208,-4 1 1217,-8-2-692,-7 1-615,-5-3 205,-3 0-123,-4 3 0,-1 3 0,-1 9 0,0 3 0,-5 6 0,0 6 0,-3 7 0,0 4 0,-8 2 0,-2 9 0,-5 1 92,1-1-118,-6 7 39,-3-3-13,-5-3 0,1 3 0,-5-3 0,-3-3 0,-2-4 0,-6-1 0,-2-4 0,-4-5 191,-6-2-245,0 0 81,-5 1-27,-2 10 0,-12 13 0,-11 20 0,-8 18-1147,-8 18 1339,-5 1-1464,0-8 434,1-14 911,0-20-819,4-20 907,1-18-247,4-10 85,-15-3 2,-5 8-1,-17 13 784,-12 10-1008,-13 14 251,-6-3-2,3-8-38,15-17 788,15-17-997,15-19 333,16-17-111,14-11 908,6-11-1167,8-7 388,-1-4-129,0 1 1147,-20 4-383,-33 17-912,-46 27 304,-43 25-629,-42 15 608,-26 22-1349,-25 12 395,-17 8-164,7-4 0,15-17 0,33-24 0,27-18 0,31-16 0,30-19 1422,18-14-682,20-7 283,12-5 1107,10-8-514,-2 0-744,-2-6 248,-8 1-137,-22-2 0,-11-3 0,-19-3 1147,-9-4-651,-5 0-567,8-7 189,3 0-118,15-7 0,17 2 0,7-4 0,4-1 1146,4 2-326,-9-4 163,-9 0-991,-19-6 127,-19-2-1,-8-7-145,-5-5-1106,1 1 750,19 2 422,18-3 383,21 4-571,18 1 223,17 2-74,13-1 681,2 1-875,5 3 291,3-4-97,2-4 0,-5-11 0,-14-4 0,-8-17 0,-7-8 837,-2-5-1076,5-3 358,6 1-119,8 1 0,5 2 0,10-5 0,2-7 0,7-5 0,0-5 0,9-4 0,3 0 0,3 4 0,5 1 0,7 12 0,5 7 0,5 12 1147,3 12-328,1 11 164,2 5 0,6-4 0,3-12-409,21-31-621,21-34-624,16-31 893,16-15-1480,9-8 439,3 9-164,-4 18 245,-10 20 832,-15 22-1370,-8 18 529,-11 18 107,-12 19 710,-3 9-182,0 3 1259,6-3-754,1-7-435,18-9 145,8-8 1044,28-18-328,21-13-981,20-7 325,14-8-162,9-2-1148,6 4 328,3 9-164,-10 12 0,-17 7 0,-12 17 0,-16 8 723,-8 7 1106,-9 8-1160,-1 6 440,-1 5-126,14-2 0,13 0 0,20 1 781,19-8-1004,14 8 799,11 1-709,-1 3 199,-5 0-66,-7 1 0,-7 1 0,-7 5-229,7-1 295,-4 2-99,-9 0 33,-6 4 0,-16-1 0,-9 4-282,-16 4 362,-5 4 769,-8 3-1103,0 3 381,2 2-127,-5 0 0,10 6 0,-2 3 0,3 6 0,2 6 0,-3-2 0,-6 2 0,-5-1 0,-10 2 0,-3 0 1147,-7 1-328,-7 7-640,-5 0-113,2 12-17,-2 4-49,5 10 0,5 8 0,1 14 0,-1 3 1147,-3 4-1127,-8-7 44,-10 0-14,-8-16-50,-6-6 1147,-4-6-634,-8-4-590,-1-1 198,-5 5 1025,-3-1-749,-5 7-440,-1 0 147,-2 4-104,-1 2 0,-1 6 0,-2 8 306,-1 9-393,-5 4 881,-5 4-1009,-4-2 323,2-9-108,3-3 0,-2-8 0,5-16 147,-3-6-189,2-4 63,-1-4-21,6-26 451,-8 12-1,-8 18-707,-4 5 385,-6 9-128,-6 0 1023,2-1-1315,-6 0 438,-1-2-146,-2 4 0,-4-3 0,0-1 0,-1-8 0,0-1 0,0-2 0,7-6 0,-4 0 0,-6 7 0,-24 20 0,-17 19 0,-23 9-1147,0 4 328,1-7-164,16-9 900,14-16-1157,13-9 385,11-11-127,14-14 1145,7-8 227,2-3-548,6-7 1384,-2 0-407,-3-4 164,-1 1 0,-7 3 0,-9 3 0,-14 4-367,-21 2-1822,-22 11 774,-16 0-630,-7 8 119,3 0-40,4-2 0,7-5 0,11-8 1075,12-4-1382,3-6 1128,6 0 135,6-4-41,3-3 68,3-8 483,0-3-621,3-6 207,6-2-69,0 1 0,4-3 0,5 1 1147,5-2-855,10 2-306,-2 2 103,6 2-89,0-2 1147,2 2-328,-4-4 164,-1-4 0,1 3 0,-8-4-178,-2-2-918,1-2 251,-1-2-138,2-1 0,-2-7 0,2-2 0,1 0 0,-7-3 0,1 2 0,1 1 0,1 2 0,3 7 0,1 1 0,6 3 0,3-2 546,6 0-702,-1 0 234,3 0-78,0 4 0,3-4 0,-4-2 0,-3 0 0,2-2 0,-3-4 0,-2-1 0,1-4 0,-1 0 0,4-2 0,2 1 0,4 3 0,1-1 0,6 2 0,0 2 0,2 2 0,4-1 0,4 1 0,2 0 0,3 5 0,-1-6 0,1 1 0,-4 4 0,3 4 0,0 0 0,3-1 0,2 1 0,1 0 0,2-1 0,0-1 0,0 1 0,2 4 0,1 0 0,2 4 0,0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5-19T04:55:26.74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6704 7235 24575,'0'0'0,"-1"0"0,-12 9 0,-19 10 0,-24 12 0,-31 18 0,-36 20 0,-19 4-1147,-16 2 328,-6 1-164,-3-5 0,11-7 0,10-11 344,20-15 315,19-14 320,12-5-51,17-8 55,7-5-645,3-4 830,9-2-278,-3 0 93,5-1 0,-3-1 0,-3 1 0,-8 0 0,-9 1 0,-8 0 0,-23 0-1146,-14 0 930,-2 0 1301,1-3-1475,4 2 546,6-2-156,4-3-471,4-1 606,6-5-643,2 1 634,8 1-189,5-3 63,-2-2 0,-2-2 0,-3 3 0,-7-10 0,4-1 135,5-4-173,-3 0 57,4-4-19,3-1 0,4 0 0,3-1 0,3-1 0,1 2 0,0 2 0,2-1 1147,-2-1-873,-5 8-282,-1-4 94,1-5-86,0 1 0,2-4 0,1-4 0,0 2 0,8-1 0,-1-5 0,6 0 0,6 4 0,3-2 0,3 0 0,8 5 0,3 0 1147,0-1-713,5-1-488,0-4 163,3-1-109,3-2 0,0 0 0,-1-7 0,1 0 0,3 1 0,1-6 0,2 2 0,2-3 0,0-4 0,-1-3 0,4-8 0,0-11 0,2-7-486,-2-2 625,-2-3-208,3-2 69,4 5 0,2 4 0,2 1 0,4 10 0,3 4 0,3 4 958,1-5-1232,1-1 411,2-6-137,8-6 0,12-17-1104,13-22 1420,11-15-474,9-9 158,4-7-1147,-3 8 328,-1 16-164,-7 12 0,1 14 487,-7 14-233,6 10 850,2-2-228,15 1 107,19-15 0,16-18-1069,13-6 1374,18-15-458,6-1-21,2 0 224,-2 11-75,-12 11 25,-6 12 0,-10 12 634,-2 13-815,1 4 271,1 0-90,12-1 0,20-6-703,31-14 904,24-12-1449,41-6 1251,35-11-1155,19-7 1414,12 10-416,-7 5-993,-16 14 788,-32 15 391,-31 17-130,-24 11-1010,-29 11 1425,-14 11 384,-17 9-947,-4 11 369,11 1 1024,1 6-1099,15-1 8,9 3-2,9 5 913,9 2-1243,-5 3 414,3 6-138,-7 3 0,-8 4 1147,2 0-1404,-4 7 401,-11 2-134,5 5-10,-4-3 0,0 4 0,-11 0 0,-8 6 0,-10 1 0,-6 3 519,-18 2-667,-11-1 222,-8 5-74,4 1 757,4 13-973,7 4 324,10 9-108,2 2 0,-7-2 0,-5 2 1147,-7 2-931,-6-3-208,-4 1 1217,-8-2-692,-7 1-615,-5-3 205,-3 0-123,-4 3 0,-1 3 0,-1 9 0,0 3 0,-5 6 0,0 6 0,-3 7 0,0 4 0,-8 2 0,-2 9 0,-5 1 92,1-1-118,-6 7 39,-3-3-13,-5-3 0,1 3 0,-5-3 0,-3-3 0,-2-4 0,-6-1 0,-2-4 0,-4-5 191,-6-2-245,0 0 81,-5 1-27,-2 10 0,-12 13 0,-11 20 0,-8 18-1147,-8 18 1339,-5 1-1464,0-8 434,1-14 911,0-20-819,4-20 907,1-18-247,4-10 85,-15-3 2,-5 8-1,-17 13 784,-12 10-1008,-13 14 251,-6-3-2,3-8-38,15-17 788,15-17-997,15-19 333,16-17-111,14-11 908,6-11-1167,8-7 388,-1-4-129,0 1 1147,-20 4-383,-33 17-912,-46 27 304,-43 25-629,-42 15 608,-26 22-1349,-25 12 395,-17 8-164,7-4 0,15-17 0,33-24 0,27-18 0,31-16 0,30-19 1422,18-14-682,20-7 283,12-5 1107,10-8-514,-2 0-744,-2-6 248,-8 1-137,-22-2 0,-11-3 0,-19-3 1147,-9-4-651,-5 0-567,8-7 189,3 0-118,15-7 0,17 2 0,7-4 0,4-1 1146,4 2-326,-9-4 163,-9 0-991,-19-6 127,-19-2-1,-8-7-145,-5-5-1106,1 1 750,19 2 422,18-3 383,21 4-571,18 1 223,17 2-74,13-1 681,2 1-875,5 3 291,3-4-97,2-4 0,-5-11 0,-14-4 0,-8-17 0,-7-8 837,-2-5-1076,5-3 358,6 1-119,8 1 0,5 2 0,10-5 0,2-7 0,7-5 0,0-5 0,9-4 0,3 0 0,3 4 0,5 1 0,7 12 0,5 7 0,5 12 1147,3 12-328,1 11 164,2 5 0,6-4 0,3-12-409,21-31-621,21-34-624,16-31 893,16-15-1480,9-8 439,3 9-164,-4 18 245,-10 20 832,-15 22-1370,-8 18 529,-11 18 107,-12 19 710,-3 9-182,0 3 1259,6-3-754,1-7-435,18-9 145,8-8 1044,28-18-328,21-13-981,20-7 325,14-8-162,9-2-1148,6 4 328,3 9-164,-10 12 0,-17 7 0,-12 17 0,-16 8 723,-8 7 1106,-9 8-1160,-1 6 440,-1 5-126,14-2 0,13 0 0,20 1 781,19-8-1004,14 8 799,11 1-709,-1 3 199,-5 0-66,-7 1 0,-7 1 0,-7 5-229,7-1 295,-4 2-99,-9 0 33,-6 4 0,-16-1 0,-9 4-282,-16 4 362,-5 4 769,-8 3-1103,0 3 381,2 2-127,-5 0 0,10 6 0,-2 3 0,3 6 0,2 6 0,-3-2 0,-6 2 0,-5-1 0,-10 2 0,-3 0 1147,-7 1-328,-7 7-640,-5 0-113,2 12-17,-2 4-49,5 10 0,5 8 0,1 14 0,-1 3 1147,-3 4-1127,-8-7 44,-10 0-14,-8-16-50,-6-6 1147,-4-6-634,-8-4-590,-1-1 198,-5 5 1025,-3-1-749,-5 7-440,-1 0 147,-2 4-104,-1 2 0,-1 6 0,-2 8 306,-1 9-393,-5 4 881,-5 4-1009,-4-2 323,2-9-108,3-3 0,-2-8 0,5-16 147,-3-6-189,2-4 63,-1-4-21,6-26 451,-8 12-1,-8 18-707,-4 5 385,-6 9-128,-6 0 1023,2-1-1315,-6 0 438,-1-2-146,-2 4 0,-4-3 0,0-1 0,-1-8 0,0-1 0,0-2 0,7-6 0,-4 0 0,-6 7 0,-24 20 0,-17 19 0,-23 9-1147,0 4 328,1-7-164,16-9 900,14-16-1157,13-9 385,11-11-127,14-14 1145,7-8 227,2-3-548,6-7 1384,-2 0-407,-3-4 164,-1 1 0,-7 3 0,-9 3 0,-14 4-367,-21 2-1822,-22 11 774,-16 0-630,-7 8 119,3 0-40,4-2 0,7-5 0,11-8 1075,12-4-1382,3-6 1128,6 0 135,6-4-41,3-3 68,3-8 483,0-3-621,3-6 207,6-2-69,0 1 0,4-3 0,5 1 1147,5-2-855,10 2-306,-2 2 103,6 2-89,0-2 1147,2 2-328,-4-4 164,-1-4 0,1 3 0,-8-4-178,-2-2-918,1-2 251,-1-2-138,2-1 0,-2-7 0,2-2 0,1 0 0,-7-3 0,1 2 0,1 1 0,1 2 0,3 7 0,1 1 0,6 3 0,3-2 546,6 0-702,-1 0 234,3 0-78,0 4 0,3-4 0,-4-2 0,-3 0 0,2-2 0,-3-4 0,-2-1 0,1-4 0,-1 0 0,4-2 0,2 1 0,4 3 0,1-1 0,6 2 0,0 2 0,2 2 0,4-1 0,4 1 0,2 0 0,3 5 0,-1-6 0,1 1 0,-4 4 0,3 4 0,0 0 0,3-1 0,2 1 0,1 0 0,2-1 0,0-1 0,0 1 0,2 4 0,1 0 0,2 4 0,0 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2:56.138"/>
    </inkml:context>
    <inkml:brush xml:id="br0">
      <inkml:brushProperty name="width" value="0.1" units="cm"/>
      <inkml:brushProperty name="height" value="0.1" units="cm"/>
      <inkml:brushProperty name="color" value="#FF0066"/>
      <inkml:brushProperty name="ignorePressure" value="1"/>
    </inkml:brush>
  </inkml:definitions>
  <inkml:trace contextRef="#ctx0" brushRef="#br0">51 0,'0'5,"0"4,0 6,-4 4,-2 3,-3-2,-1-1,2 1,2 1,2 1,2 1,1 1,1-4</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02.888"/>
    </inkml:context>
    <inkml:brush xml:id="br0">
      <inkml:brushProperty name="width" value="0.1" units="cm"/>
      <inkml:brushProperty name="height" value="0.1" units="cm"/>
      <inkml:brushProperty name="color" value="#FF0066"/>
      <inkml:brushProperty name="ignorePressure" value="1"/>
    </inkml:brush>
  </inkml:definitions>
  <inkml:trace contextRef="#ctx0" brushRef="#br0">149 71,'-1'5,"0"0,0 1,-1-1,0 0,1-1,-2 1,1 0,0 0,-6 6,-12 32,15-18,3-12,0 0,-1 0,-8 20,10-30,0-1,1 0,-1 0,0 0,-1 0,1 0,0-1,-1 1,1 0,-1 0,1-1,-1 1,0-1,0 0,1 1,-1-1,0 0,0 0,0 0,0 0,-1 0,1-1,0 1,0-1,0 1,-1-1,-2 0,3 0,0-1,0 0,1 0,-1 1,0-1,1 0,-1-1,1 1,-1 0,1 0,-1-1,1 1,0 0,0-1,0 1,0-1,0 0,0 1,0-1,0 0,1 0,-1 0,1 1,-1-1,1 0,0 0,-1 0,1 0,0-2,0-58,0 57,1 1,0 0,0 0,0 0,1 0,-1 0,1 0,0 0,0 1,0-1,1 1,-1-1,1 1,4-4,49-35,-48 38,-1-1,0 1,0-1,0 0,-1-1,0 1,0-1,0 0,-1-1,0 0,6-9,-5-2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14.764"/>
    </inkml:context>
    <inkml:brush xml:id="br0">
      <inkml:brushProperty name="width" value="0.35" units="cm"/>
      <inkml:brushProperty name="height" value="0.35" units="cm"/>
      <inkml:brushProperty name="color" value="#FFFFFF"/>
    </inkml:brush>
  </inkml:definitions>
  <inkml:trace contextRef="#ctx0" brushRef="#br0">2659 130 24575,'10'303'0,"0"3"0,-9-264 0,-2 1 0,-2-1 0,-2 0 0,-14 54 0,12-72 0,-2-1 0,0 0 0,-2 0 0,-1-1 0,0 0 0,-2-1 0,0-1 0,-18 20 0,21-28 0,0-1 0,-1 0 0,0-1 0,0 0 0,-1-1 0,0 0 0,-1-1 0,0 0 0,0-2 0,0 1 0,-1-2 0,0 0 0,0-1 0,-1 0 0,1-1 0,-1-1 0,-21 1 0,-86-4 0,-210-29 0,308 26 0,0-1 0,0-1 0,1-2 0,-47-19 0,55 18 0,0 0 0,1-1 0,0-1 0,0 0 0,1-1 0,1-1 0,-20-23 0,-148-208 0,152 202 0,-69-111 0,-113-197 0,188 310 0,-1 0 0,-2 1 0,-39-43 0,57 75 0,0 0 0,-1 0 0,1 0 0,-2 2 0,-17-10 0,15 9 0,1 0 0,0-1 0,-18-15 0,19 15 0,1-1 0,-1 2 0,0-1 0,-1 2 0,1-1 0,-1 1 0,0 1 0,-21-6 0,9 5 0,-2 0 0,1 2 0,-30-1 0,39 3 0,-12-1 0,1 2 0,0 1 0,-28 4 0,46-3 0,0 0 0,0 0 0,0 0 0,0 1 0,0 1 0,1-1 0,0 1 0,-1 0 0,1 1 0,0 0 0,1 0 0,-1 0 0,-9 11 0,-20 28 0,21-25 0,-2 0 0,1-1 0,-26 20 0,33-30 0,0 0 0,1 1 0,0-1 0,0 2 0,1-1 0,0 1 0,1 0 0,-6 13 0,10-21 0,1 1 0,0 0 0,0 0 0,0 0 0,1-1 0,-1 1 0,1 0 0,-1 0 0,1 0 0,0 0 0,0 0 0,0 0 0,1 0 0,-1 0 0,2 5 0,-1-6 0,0 0 0,1 0 0,-1 0 0,1 0 0,-1 0 0,1-1 0,0 1 0,0 0 0,0-1 0,0 0 0,0 1 0,0-1 0,0 0 0,0 0 0,0 0 0,1 0 0,-1 0 0,0 0 0,1-1 0,-1 1 0,0-1 0,4 0 0,41 5 0,1-3 0,0-2 0,49-7 0,-86 7 0,-3-1 0,0-1 0,0 1 0,0-2 0,-1 1 0,1-1 0,-1 0 0,1 0 0,11-8 0,55-42 0,-14 8 0,-48 38 0,1 0 0,0 1 0,0 1 0,0 0 0,23-6 0,-28 9 0,0 1 0,0 0 0,0 0 0,1 0 0,-1 1 0,0 0 0,1 1 0,-1 0 0,0 0 0,0 1 0,9 3 0,-9 0 0,0 0 0,-1 0 0,1 1 0,-1 0 0,-1 1 0,1-1 0,-1 1 0,0 1 0,-1-1 0,1 1 0,-2 0 0,6 10 0,31 42 0,3-15 0,-22-23 0,33 42 0,-17-14 0,34 51 0,-63-88 0,0 1 0,2-2 0,-1 1 0,2-1 0,0-1 0,25 19 0,90 51 0,-48-33 0,-66-39 0,6 4 0,0 0 0,1 0 0,0-2 0,1-1 0,1 0 0,-1-2 0,1 0 0,26 4 0,1 0 0,1 2 0,-1 2 0,62 30 0,-18-8 0,-71-30 0,0-1 0,0 0 0,1-2 0,0-1 0,-1 0 0,42-1 0,-51-3 0,1 0 0,-1-2 0,1 0 0,-1 0 0,1-1 0,-1-1 0,0 0 0,0-1 0,-1 0 0,0-1 0,1-1 0,17-12 0,31-26 0,-3-2 0,-2-3 0,-2-2 0,57-71 0,-58 48 0,56-105 0,-98 160 0,-2 8 0,0 0 0,1 0 0,0 1 0,1 1 0,0-1 0,1 2 0,13-10 0,32-27 0,-57 45 0,0 1 0,0 0 0,0-1 0,1 1 0,-1 0 0,0 0 0,0-1 0,1 1 0,-1 0 0,0 0 0,0-1 0,1 1 0,-1 0 0,0 0 0,1 0 0,-1 0 0,0-1 0,1 1 0,-1 0 0,1 0 0,-1 0 0,0 0 0,1 0 0,-1 0 0,0 0 0,1 0 0,-1 0 0,0 0 0,1 0 0,-1 0 0,0 0 0,1 0 0,-1 1 0,1-1 0,-1 0 0,0 0 0,0 0 0,1 0 0,0 1 0,4 17 0,-4 33 0,-2-43 0,0 30 0,-1 23 0,11 113 0,-6-153 0,1-1 0,0 0 0,2 0 0,0 0 0,2-1 0,0 0 0,1 0 0,1-1 0,16 24 0,-10-18 0,-2 1 0,19 41 0,-1 0 0,-16-39 0,2-1 0,25 30 0,-25-35 0,-2 1 0,0 0 0,20 40 0,-18-29 0,2 0 0,1-1 0,29 34 0,-20-28 0,34 59 0,-23-33 0,86 106 0,-77-109 0,67 109 0,83 151 0,-175-279 0,-2 2 0,24 65 0,9 17 0,-17-37 0,9 19 0,-31-73 0,-1 1 0,-2 0 0,12 51 0,-4-12 0,21 113 0,1 1 0,-34-152 0,9 61 0,-13-58 0,14 47 0,-8-36 0,-2 0 0,5 68 0,4 21 0,-5-36 0,1 129 0,-9-96 0,4 4 0,40 214 0,33 259 0,-31-17 0,-8-280 0,25 2 0,-61-283-119,4 22-296,3 0-1,23 59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04.041"/>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07.439"/>
    </inkml:context>
    <inkml:brush xml:id="br0">
      <inkml:brushProperty name="width" value="0.1" units="cm"/>
      <inkml:brushProperty name="height" value="0.1" units="cm"/>
      <inkml:brushProperty name="color" value="#FF0066"/>
      <inkml:brushProperty name="ignorePressure" value="1"/>
    </inkml:brush>
  </inkml:definitions>
  <inkml:trace contextRef="#ctx0" brushRef="#br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14.013"/>
    </inkml:context>
    <inkml:brush xml:id="br0">
      <inkml:brushProperty name="width" value="0.1" units="cm"/>
      <inkml:brushProperty name="height" value="0.1" units="cm"/>
      <inkml:brushProperty name="color" value="#FF0066"/>
      <inkml:brushProperty name="ignorePressure" value="1"/>
    </inkml:brush>
  </inkml:definitions>
  <inkml:trace contextRef="#ctx0" brushRef="#br0">149 71,'-1'5,"0"0,0 1,-1-1,0 0,1-1,-2 1,1 0,0 0,-6 6,-12 32,15-18,3-12,0 0,-1 0,-8 20,10-30,0-1,1 0,-1 0,0 0,-1 0,1 0,0-1,-1 1,1 0,-1 0,1-1,-1 1,0-1,0 0,1 1,-1-1,0 0,0 0,0 0,0 0,-1 0,1-1,0 1,0-1,0 1,-1-1,-2 0,3 0,0-1,0 0,1 0,-1 1,0-1,1 0,-1-1,1 1,-1 0,1 0,-1-1,1 1,0 0,0-1,0 1,0-1,0 0,0 1,0-1,0 0,1 0,-1 0,1 1,-1-1,1 0,0 0,-1 0,1 0,0-2,0-58,0 57,1 1,0 0,0 0,0 0,1 0,-1 0,1 0,0 0,0 1,0-1,1 1,-1-1,1 1,4-4,49-35,-48 38,-1-1,0 1,0-1,0 0,-1-1,0 1,0-1,0 0,-1-1,0 0,6-9,-5-2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14.014"/>
    </inkml:context>
    <inkml:brush xml:id="br0">
      <inkml:brushProperty name="width" value="0.1" units="cm"/>
      <inkml:brushProperty name="height" value="0.1" units="cm"/>
      <inkml:brushProperty name="color" value="#FF0066"/>
      <inkml:brushProperty name="ignorePressure" value="1"/>
    </inkml:brush>
  </inkml:definitions>
  <inkml:trace contextRef="#ctx0" brushRef="#br0">1 1,'0'0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14.015"/>
    </inkml:context>
    <inkml:brush xml:id="br0">
      <inkml:brushProperty name="width" value="0.1" units="cm"/>
      <inkml:brushProperty name="height" value="0.1" units="cm"/>
      <inkml:brushProperty name="color" value="#FF0066"/>
      <inkml:brushProperty name="ignorePressure" value="1"/>
    </inkml:brush>
  </inkml:definitions>
  <inkml:trace contextRef="#ctx0" brushRef="#br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0.912"/>
    </inkml:context>
    <inkml:brush xml:id="br0">
      <inkml:brushProperty name="width" value="0.1" units="cm"/>
      <inkml:brushProperty name="height" value="0.1" units="cm"/>
      <inkml:brushProperty name="ignorePressure" value="1"/>
    </inkml:brush>
  </inkml:definitions>
  <inkml:trace contextRef="#ctx0" brushRef="#br0">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2.070"/>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3.300"/>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4.636"/>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5.413"/>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37.779"/>
    </inkml:context>
    <inkml:brush xml:id="br0">
      <inkml:brushProperty name="width" value="0.35" units="cm"/>
      <inkml:brushProperty name="height" value="0.35" units="cm"/>
      <inkml:brushProperty name="color" value="#FFFFFF"/>
    </inkml:brush>
  </inkml:definitions>
  <inkml:trace contextRef="#ctx0" brushRef="#br0">1 360 24575,'7'-2'0,"0"-1"0,0 0 0,0 0 0,0 0 0,-1 0 0,1-1 0,-1 0 0,0-1 0,6-5 0,3-1 0,167-127 0,-67 49 0,-106 82 0,8-7 0,1 1 0,27-13 0,-37 22 0,0 1 0,0-1 0,1 2 0,0 0 0,-1 0 0,1 0 0,0 1 0,16 0 0,270 3-1365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8.817"/>
    </inkml:context>
    <inkml:brush xml:id="br0">
      <inkml:brushProperty name="width" value="0.1" units="cm"/>
      <inkml:brushProperty name="height" value="0.1" units="cm"/>
      <inkml:brushProperty name="ignorePressure" value="1"/>
    </inkml:brush>
  </inkml:definitions>
  <inkml:trace contextRef="#ctx0" brushRef="#br0">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0.179"/>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1.343"/>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2.179"/>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2.835"/>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9.632"/>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0.578"/>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7.827"/>
    </inkml:context>
    <inkml:brush xml:id="br0">
      <inkml:brushProperty name="width" value="0.1" units="cm"/>
      <inkml:brushProperty name="height" value="0.1" units="cm"/>
      <inkml:brushProperty name="ignorePressure" value="1"/>
    </inkml:brush>
  </inkml:definitions>
  <inkml:trace contextRef="#ctx0" brushRef="#br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8.781"/>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29.830"/>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45.212"/>
    </inkml:context>
    <inkml:brush xml:id="br0">
      <inkml:brushProperty name="width" value="0.35" units="cm"/>
      <inkml:brushProperty name="height" value="0.35" units="cm"/>
      <inkml:brushProperty name="color" value="#FFFFFF"/>
    </inkml:brush>
  </inkml:definitions>
  <inkml:trace contextRef="#ctx0" brushRef="#br0">0 0 24575,'17'38'0,"98"117"0,-26 2 0,-70-122 0,2-1 0,1-1 0,2 0 0,1-2 0,43 41 0,-56-60 0,1 0 0,0 0 0,0-2 0,1 1 0,0-2 0,1 0 0,0-1 0,0 0 0,1-1 0,0-1 0,0 0 0,1-1 0,0-1 0,-1-1 0,1 0 0,0-1 0,1-1 0,32-2 0,13-7 0,0-2 0,0-3 0,-2-3 0,0-2 0,96-44 0,-92 36 0,104-50 0,-109 46 0,-35 19 0,0-2 0,0 0 0,-2-2 0,0-1 0,41-35 0,-35 24 0,2 2 0,34-23 0,-21 17 0,-19 14 17,0 2-1,49-21 1,-56 29-174,0 0-1,-1-2 1,0 0 0,0-1 0,-1 0 0,-1-2-1,0 0 1,27-27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0.814"/>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3.998"/>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6.906"/>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6.118"/>
    </inkml:context>
    <inkml:brush xml:id="br0">
      <inkml:brushProperty name="width" value="0.1" units="cm"/>
      <inkml:brushProperty name="height" value="0.1" units="cm"/>
      <inkml:brushProperty name="ignorePressure" value="1"/>
    </inkml:brush>
  </inkml:definitions>
  <inkml:trace contextRef="#ctx0" brushRef="#br0">1 1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7.059"/>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8.231"/>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49.204"/>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0.233"/>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1.113"/>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4.832"/>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50.526"/>
    </inkml:context>
    <inkml:brush xml:id="br0">
      <inkml:brushProperty name="width" value="0.35" units="cm"/>
      <inkml:brushProperty name="height" value="0.35" units="cm"/>
      <inkml:brushProperty name="color" value="#FFFFFF"/>
    </inkml:brush>
  </inkml:definitions>
  <inkml:trace contextRef="#ctx0" brushRef="#br0">380 1485 24575,'-1'-9'0,"-1"0"0,0 0 0,0 0 0,-1 1 0,0-1 0,-1 1 0,1-1 0,-7-8 0,-15-42 0,17 31 0,-1 0 0,-1 1 0,-1 0 0,-2 0 0,-18-28 0,2 1 0,2-2 0,-28-85 0,-7-15 0,47 121 0,3-2 0,1 0 0,1 0 0,2-1 0,-3-42 0,8-168 0,5 132 0,-2 106-136,0 0-1,1 0 1,0 0-1,1 0 1,0 0-1,0 0 1,1 1-1,1-1 0,6-13 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5.904"/>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38.031"/>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2.551"/>
    </inkml:context>
    <inkml:brush xml:id="br0">
      <inkml:brushProperty name="width" value="0.1" units="cm"/>
      <inkml:brushProperty name="height" value="0.1" units="cm"/>
      <inkml:brushProperty name="ignorePressure" value="1"/>
    </inkml:brush>
  </inkml:definitions>
  <inkml:trace contextRef="#ctx0" brushRef="#br0">1 1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3.584"/>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5.083"/>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6.505"/>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3:57.902"/>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1.52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2.445"/>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2.992"/>
    </inkml:context>
    <inkml:brush xml:id="br0">
      <inkml:brushProperty name="width" value="0.1" units="cm"/>
      <inkml:brushProperty name="height" value="0.1" units="cm"/>
      <inkml:brushProperty name="ignorePressure" value="1"/>
    </inkml:brush>
  </inkml:definitions>
  <inkml:trace contextRef="#ctx0" brushRef="#br0">0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58.235"/>
    </inkml:context>
    <inkml:brush xml:id="br0">
      <inkml:brushProperty name="width" value="0.35" units="cm"/>
      <inkml:brushProperty name="height" value="0.35" units="cm"/>
      <inkml:brushProperty name="color" value="#FFFFFF"/>
    </inkml:brush>
  </inkml:definitions>
  <inkml:trace contextRef="#ctx0" brushRef="#br0">885 3780 24575,'-2'0'0,"1"-1"0,-1 1 0,0-1 0,1 1 0,-1-1 0,1 0 0,-1 0 0,1 1 0,0-1 0,-1 0 0,1 0 0,0-1 0,-1 1 0,1 0 0,0 0 0,0-1 0,0 1 0,0 0 0,0-1 0,1 1 0,-2-3 0,1 2 0,0 0 0,0 0 0,0 1 0,0-1 0,0 1 0,-1-1 0,1 1 0,-1-1 0,1 1 0,-1 0 0,1-1 0,-4 0 0,5 2 0,-1 0 0,0 0 0,1 0 0,-1 0 0,1 0 0,-1 0 0,1 0 0,-1 1 0,0-1 0,1 0 0,-1 0 0,1 1 0,-1-1 0,1 0 0,-1 1 0,1-1 0,-1 1 0,1-1 0,0 1 0,-1-1 0,1 0 0,-1 1 0,1 0 0,0-1 0,0 1 0,-1-1 0,1 1 0,0-1 0,0 1 0,0-1 0,-1 1 0,1 0 0,0-1 0,0 1 0,0-1 0,0 1 0,0 0 0,0-1 0,0 1 0,1 0 0,-1-1 0,0 1 0,0-1 0,0 1 0,1-1 0,-1 1 0,5 32 0,8-5 0,1 1 0,2-2 0,24 36 0,15 22 0,-25-25 0,-23-42 0,2 0 0,0-1 0,1 0 0,0-1 0,2 0 0,13 16 0,-24-32 0,-1 0 0,0 1 0,0-1 0,0 0 0,1 1 0,-1-1 0,0 0 0,1 0 0,-1 1 0,0-1 0,0 0 0,1 0 0,-1 0 0,1 1 0,-1-1 0,0 0 0,1 0 0,-1 0 0,0 0 0,1 0 0,-1 0 0,0 0 0,1 0 0,-1 0 0,1 0 0,-1 0 0,0 0 0,1 0 0,-1 0 0,1 0 0,-1 0 0,0 0 0,1 0 0,-1 0 0,0-1 0,1 1 0,4-15 0,-7-22 0,-6 9 0,-2 1 0,0 0 0,-20-38 0,-12-28 0,26 51 0,9 26 0,0 0 0,2 0 0,0-1 0,-3-21 0,-4-27 0,-31-101 0,16 79 0,-15-99 0,28 108 0,-16-118 0,20 124 0,5 38 0,-1-44 0,7-263 0,-2 340 0,1 0 0,0 0 0,0 0 0,0 0 0,0-1 0,0 1 0,0 0 0,0 0 0,0 0 0,0 0 0,0 0 0,1-1 0,-1 1 0,1 0 0,-1 0 0,1 0 0,-1 0 0,1 0 0,-1 0 0,1 0 0,0 0 0,-1 0 0,3-1 0,-2 2 0,0 0 0,0 1 0,0-1 0,0 0 0,0 1 0,0-1 0,0 1 0,0-1 0,0 1 0,0-1 0,0 1 0,-1-1 0,1 1 0,0 0 0,0 0 0,0-1 0,-1 1 0,1 0 0,1 2 0,37 59 0,-36-57 0,36 72 0,56 159 0,-85-210 0,49 154 0,-52-151 0,-1 0 0,-1 1 0,-2 0 0,0 40 0,-2-22 0,8 54 0,-4-65 0,-1 1 0,-4 71 0,0-108 0,0 1 0,0 0 0,0-1 0,0 1 0,0-1 0,-1 1 0,1 0 0,0-1 0,-1 1 0,1-1 0,-1 1 0,0-1 0,1 0 0,-1 1 0,0-1 0,0 0 0,0 1 0,0-1 0,0 0 0,0 0 0,0 0 0,-1 0 0,1 0 0,0 0 0,-1 0 0,-1 1 0,1-2 0,0 0 0,0 0 0,-1 0 0,1 0 0,0 0 0,-1-1 0,1 1 0,0-1 0,0 1 0,0-1 0,0 0 0,-1 0 0,1 0 0,0 0 0,-3-2 0,-7-6 0,0 0 0,0-1 0,1 0 0,-13-15 0,-164-171 0,164 170 0,1-1 0,1-1 0,2-1 0,1 0 0,-18-38 0,25 44 0,-30-41 0,31 49 0,1 0 0,0 0 0,1 0 0,1-1 0,0-1 0,-5-17 0,9 21 0,2 9 0,0-1 0,0 1 0,1-1 0,-1 0 0,1 1 0,0-1 0,1 0 0,-1 0 0,1 1 0,0-8 0,2 13 0,-1 0 0,1 0 0,-1 1 0,1-1 0,-1 1 0,1-1 0,-1 1 0,0-1 0,0 1 0,0 0 0,2 2 0,37 67 0,-3 2 0,39 108 0,33 164 0,-97-310 0,1-1 0,2-1 0,1 0 0,39 57 0,-17-28 0,-7-8 0,-2 1 0,-3 2 0,-2 1 0,32 120 0,-53-167 0,-2-8 0,0 0 0,-1-1 0,1 1 0,0 0 0,-1 0 0,0-1 0,0 1 0,1 0 0,-2 0 0,1 0 0,-1 4 0,0-6 0,0 0 0,0 0 0,-1 0 0,1 0 0,0 0 0,-1 0 0,1 0 0,0 0 0,-1 0 0,1-1 0,-1 1 0,0-1 0,1 1 0,-1-1 0,1 1 0,-1-1 0,0 0 0,1 0 0,-1 0 0,0 0 0,1 0 0,-1 0 0,-2-1 0,-14 1 0,1-1 0,-1 0 0,-30-7 0,41 6 0,0 0 0,0-1 0,0 0 0,1 0 0,-1-1 0,1 0 0,0 0 0,0 0 0,0-1 0,1 0 0,-9-9 0,-6-9 0,2-2 0,0 0 0,-14-28 0,-3-8 0,-39-97 0,-3-57 0,47 126 0,-35-90 0,60 165 0,1 0 0,0 0 0,-3-26 0,-7-24 0,-13-38 0,-16-45 0,8 31 0,19 56 0,-13-73 0,16 64 0,1 16 0,-22-124 0,14 4 0,2 44 0,-3-31 0,-4-8 0,24 160 0,-4-32 0,-18-63 0,18 80 0,0 0 0,2 0 0,-1-36 0,2 32 0,-9-54 0,-1 15 0,-5-96 0,15 147 0,-7-45 0,-1-18 0,-6-159 0,13 210 0,-2-75 0,-4-36 0,0 49-5,7-176 1,4 128-1352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3.811"/>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4.525"/>
    </inkml:context>
    <inkml:brush xml:id="br0">
      <inkml:brushProperty name="width" value="0.1" units="cm"/>
      <inkml:brushProperty name="height" value="0.1" units="cm"/>
      <inkml:brushProperty name="ignorePressure" value="1"/>
    </inkml:brush>
  </inkml:definitions>
  <inkml:trace contextRef="#ctx0" brushRef="#br0">1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06.583"/>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13.574"/>
    </inkml:context>
    <inkml:brush xml:id="br0">
      <inkml:brushProperty name="width" value="0.1" units="cm"/>
      <inkml:brushProperty name="height" value="0.1" units="cm"/>
      <inkml:brushProperty name="ignorePressure" value="1"/>
    </inkml:brush>
  </inkml:definitions>
  <inkml:trace contextRef="#ctx0" brushRef="#br0">1 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14.823"/>
    </inkml:context>
    <inkml:brush xml:id="br0">
      <inkml:brushProperty name="width" value="0.1" units="cm"/>
      <inkml:brushProperty name="height" value="0.1" units="cm"/>
      <inkml:brushProperty name="ignorePressure" value="1"/>
    </inkml:brush>
  </inkml:definitions>
  <inkml:trace contextRef="#ctx0" brushRef="#br0">0 1,'0'0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20.724"/>
    </inkml:context>
    <inkml:brush xml:id="br0">
      <inkml:brushProperty name="width" value="0.1" units="cm"/>
      <inkml:brushProperty name="height" value="0.1" units="cm"/>
      <inkml:brushProperty name="color" value="#66CC00"/>
      <inkml:brushProperty name="ignorePressure" value="1"/>
    </inkml:brush>
  </inkml:definitions>
  <inkml:trace contextRef="#ctx0" brushRef="#br0">0 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25.297"/>
    </inkml:context>
    <inkml:brush xml:id="br0">
      <inkml:brushProperty name="width" value="0.1" units="cm"/>
      <inkml:brushProperty name="height" value="0.1" units="cm"/>
      <inkml:brushProperty name="color" value="#66CC00"/>
      <inkml:brushProperty name="ignorePressure" value="1"/>
    </inkml:brush>
  </inkml:definitions>
  <inkml:trace contextRef="#ctx0" brushRef="#br0">15 0,'-4'0,"-1"8,0 7,5 1,6-2,7 0,5 2,-4-1,-6-4</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13T06:14:31.436"/>
    </inkml:context>
    <inkml:brush xml:id="br0">
      <inkml:brushProperty name="width" value="0.1" units="cm"/>
      <inkml:brushProperty name="height" value="0.1" units="cm"/>
      <inkml:brushProperty name="color" value="#66CC00"/>
      <inkml:brushProperty name="ignorePressure" value="1"/>
    </inkml:brush>
  </inkml:definitions>
  <inkml:trace contextRef="#ctx0" brushRef="#br0">75 70,'-3'17,"-4"-24,7 7,0-1,0 0,0 0,-1 1,1-1,0 0,-1 1,1-1,0 0,-1 1,1-1,-1 0,1 1,-1-1,0 1,1-1,-1 1,1-1,-1 1,0 0,1-1,-1 1,0 0,0-1,1 1,-1 0,0 0,0 0,1 0,-1 0,0 0,0 0,1 0,-1 0,0 0,0 0,1 0,-1 0,0 1,0-1,1 0,-1 1,0-1,1 0,-1 1,0-1,1 1,-1-1,1 1,-1-1,1 1,-1-1,1 1,-1 0,1-1,0 1,-1 1,-4 6,1 0,0 0,0 1,1-1,0 1,1 0,0 0,-2 16,4-22,0-1,-1 1,1-1,0 1,0 0,1-1,-1 1,1-1,-1 1,1 0,0-1,0 1,0-1,0 0,0 1,0-1,1 0,-1 0,1 0,0 0,0 0,-1 0,1 0,0-1,0 1,1-1,-1 1,0-1,1 0,-1 0,0 0,1 0,-1 0,3 0,9 2,-2 0,1 1,0 0,-1 1,0 0,0 1,15 10,-26-16,-1 1,1-1,0 1,-1-1,1 0,0 1,-1-1,1 0,0 1,-1-1,1 0,0 0,0 0,-1 1,1-1,0 0,0 0,-1 0,1 0,0 0,0-1,-1 1,1 0,0 0,0 0,-1-1,1 1,0 0,-1-1,1 1,0 0,-1-1,1 1,-1-1,1 1,0-2,1 0,-1-1,0 0,0 0,0 1,0-1,0 0,0 0,-1 0,1 0,-1-3,1-4,-1 1,0-1,-1 0,0 1,-5-18,5 24,-1 1,0-1,0 1,0-1,-1 1,1 0,0 0,-1 0,1 0,-1 0,0 1,0-1,-3 0,-22-17,27 18,0 0,1 0,-1 0,0 0,1 0,-1 0,1 0,-1 0,1 0,-1 0,1 0,0 0,0 0,-1-1,1 1,0 0,0 0,0 0,0 0,1 0,-1-1,0 1,0 0,1 0,0-1,-2 2,1-1,0 1,0 0,0 0,0-1,0 1,0 0,1 0,-1-1,0 1,0 0,0 0,0-1,0 1,0 0,0 0,0 0,0-1,1 1,-1 0,0 0,0 0,0-1,0 1,1 0,-1 0,0 0,0 0,0 0,1 0,-1-1,0 1,0 0,1 0,-1 0,0 0,0 0,1 0,-1 0,0 0,0 0,1 0,-1 0,0 0,0 0,0 0,1 0,6 14,1 19,-7-29,-1 0,0 0,0 0,-1 0,1 0,-1 0,0 0,0 0,0 0,0 0,-1 0,0-1,1 1,-1-1,-1 1,1-1,-3 3,4-5,0 0,1 0,-1-1,0 1,0 0,0-1,0 1,0-1,0 1,0-1,0 1,-1-1,1 0,0 0,0 1,0-1,0 0,0 0,0 0,-1 0,1 0,0-1,-1 1,-1-1,1 0,0-1,0 1,0-1,0 1,0-1,0 1,0-1,0 0,1 0,-1 0,1 0,-1 0,1-1,-1-1,-5-10,0-1,1 0,1 0,0 0,1-1,1 0,0 0,0-26,2 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3.266"/>
    </inkml:context>
    <inkml:brush xml:id="br0">
      <inkml:brushProperty name="width" value="0.35" units="cm"/>
      <inkml:brushProperty name="height" value="0.35" units="cm"/>
      <inkml:brushProperty name="color" value="#FFFFFF"/>
    </inkml:brush>
  </inkml:definitions>
  <inkml:trace contextRef="#ctx0" brushRef="#br0">0 1 24575,'3'0'0,"-1"1"0,0-1 0,0 1 0,-1 0 0,1 0 0,0-1 0,0 1 0,0 0 0,0 1 0,-1-1 0,1 0 0,0 0 0,-1 1 0,1-1 0,-1 1 0,0-1 0,0 1 0,1 0 0,-1-1 0,0 1 0,0 0 0,0 2 0,21 48 0,-19-40 0,7 19 0,-2 0 0,5 45 0,8 30 0,88 257 0,-83-279 0,-14-41 0,-2 0 0,-2 1 0,4 60 0,-8 134 0,-4-170 0,2-29 0,8 48 0,0-12 0,28 146 0,-26-165 0,32 118 0,7 33 0,39 160 0,-70-294 0,82 237 0,-11-37 0,-33-118 0,-13-41 0,-14-27 0,3 4 0,31 138 0,-57-200 0,1 0 0,2-1 0,18 37 0,4 6 0,64 199 0,-20-53 0,11-16 0,-25-63 0,-46-98 0,108 235 0,-47-151 0,-8-13 0,-53-85 0,0-1 0,2-1 0,0-1 0,29 25 0,-24-23 0,0 0 0,35 50 0,-28-19 0,-24-42 0,-1-1 0,2 0 0,0-1 0,0 0 0,1 0 0,1-1 0,11 11 0,-6-8 0,35 26 0,-47-38 0,-1 0 0,1-1 0,-1 0 0,1 0 0,0 0 0,-1 0 0,1 0 0,0 0 0,0 0 0,0-1 0,-1 0 0,1 1 0,0-1 0,0 0 0,0-1 0,0 1 0,0 0 0,4-2 0,-6 1 0,1 0 0,0 0 0,0 0 0,-1-1 0,1 1 0,-1-1 0,0 1 0,1-1 0,-1 1 0,0-1 0,0 0 0,0 0 0,0 0 0,0 1 0,0-1 0,0 0 0,-1 0 0,1 0 0,-1 0 0,0 0 0,1 0 0,-1 0 0,0-4 0,-2-49 0,-3 21 0,-1 0 0,-3 0 0,0 1 0,-28-64 0,-78-117 0,39 94 0,30 51 0,4-2 0,-40-90 0,-94-178 0,80 167 0,-1-34 0,-77-237 0,159 402 0,-41-116 0,-69-312 0,111 393 0,-46-216 0,32 180 0,-23-197 0,21 91 0,15 123 0,-6-166 0,18 126 0,-6 0 0,-27-139 0,-24 3 0,29 160 0,11 33 0,-4 1 0,-56-124 0,55 149 0,2-2 0,3 0 0,2-2 0,-19-98 0,36 152 0,0-1 0,1 1 0,-1-1 0,1 1 0,0-1 0,0 1 0,0-1 0,0 1 0,0 0 0,1-1 0,0-4 0,0 7 0,-1 0 0,0 0 0,1 0 0,-1 0 0,1 0 0,-1 0 0,1 0 0,-1 0 0,1 0 0,-1 0 0,0 0 0,1 0 0,-1 0 0,1 0 0,-1 0 0,1 0 0,-1 0 0,0 0 0,1 1 0,-1-1 0,1 0 0,-1 0 0,0 0 0,1 1 0,-1-1 0,0 0 0,1 1 0,-1-1 0,0 0 0,1 1 0,-1-1 0,0 0 0,0 1 0,1-1 0,-1 1 0,0-1 0,40 58 0,-33-46 0,250 350 0,-232-329 0,-2 0 0,-1 2 0,32 69 0,35 123 0,-23-55 0,38 140 0,-18-47 0,5 15 0,-79-229 0,-2 0 0,-3 1 0,2 86 0,-10-15 0,4 338 0,38-1 0,22-141 0,-21-116 0,-19-105 0,50 131 0,-37-126 0,-24-61 0,8 53 0,-26-154 0,-2-1 0,-2 1 0,-3 0 0,-3 1 0,-31-76 0,-143-279 0,133 297 0,-50-131 0,94 206 0,1 0 0,2-1 0,2 0 0,-3-56 0,-19-128 0,21-311 0,10 361 0,-1 175 0,3-43 0,5 32 0,-7 12 0,0 1 0,0-1 0,0 1 0,0-1 0,0 1 0,0-1 0,-1 1 0,1 0 0,0 0 0,0-1 0,-1 1 0,1 0 0,0 0 0,-1 0 0,1 0 0,-1 0 0,1 0 0,-1 0 0,1 1 0,17 35 0,25 72 0,-16-35 0,202 570-3487,-174-453 807,44 284 0,-81-343 144,-7-1 3894,-10-91 54,-2 1-1,-1 0 0,-2 0 1,-13 55-1,-27 98 1593,-17 98-3236,45-218 428,15-68-196,-1-8 0,0-19 0,0-34 0,3-179 74,-6-306-2931,-5 365 808,-34-187 0,33 296 1851,-50-251-4006,4 109 6575,31 118 2085,-19-125 0,36 178-4456,-18-48 0,19 66 0,1-1 0,1 0 0,1-1 0,0 1 0,1-1 0,2 0 0,0 0 0,2-35 0,0 55 0,0 0 0,0 1 0,0-1 0,0 0 0,0 0 0,0 1 0,1-1 0,-1 0 0,0 0 0,0 1 0,1-1 0,-1 0 0,0 1 0,1-1 0,-1 0 0,1 1 0,-1-1 0,1 1 0,-1-1 0,1 1 0,0-1 0,-1 1 0,1-1 0,-1 1 0,1-1 0,0 1 0,-1 0 0,1-1 0,0 1 0,1 0 0,0 0 0,0 0 0,-1 0 0,1 0 0,0 1 0,0-1 0,0 1 0,0 0 0,-1-1 0,1 1 0,0 0 0,-1 0 0,3 2 0,47 41 0,-45-39 0,45 49 0,-1 3 0,-3 2 0,-3 1 0,-2 3 0,-3 1 0,-3 2 0,-2 1 0,-4 2 0,-3 1 0,34 136 0,-55-182 0,-2-1 0,0 1 0,-1 0 0,-1-1 0,-2 1 0,0 0 0,-2 0 0,0 0 0,-2 0 0,0-1 0,-9 26 0,-2-5 0,2 0 0,1 1 0,3 1 0,2-1 0,-2 56 0,0 29 0,-6 177 0,3-139 0,1-52 0,-9 36 0,11-97 0,-3 91 0,10-27 0,6 172 0,-1-273 25,1 1-1,0-1 1,1 1-1,10 20 1,9 33-1513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4.260"/>
    </inkml:context>
    <inkml:brush xml:id="br0">
      <inkml:brushProperty name="width" value="0.35" units="cm"/>
      <inkml:brushProperty name="height" value="0.35" units="cm"/>
      <inkml:brushProperty name="color" value="#FFFFFF"/>
    </inkml:brush>
  </inkml:definitions>
  <inkml:trace contextRef="#ctx0" brushRef="#br0">1 1 24575,'0'7'0,"3"13"0,2 14 0,7 15 0,5 7 0,3 4 0,2 3 0,0-2 0,-3-1 0,-1-4 0,-4-7 0,-1-9 0,-2-7 0,-4-6 0,-2-4 0,-3-3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07T03:08:25.326"/>
    </inkml:context>
    <inkml:brush xml:id="br0">
      <inkml:brushProperty name="width" value="0.35" units="cm"/>
      <inkml:brushProperty name="height" value="0.35" units="cm"/>
      <inkml:brushProperty name="color" value="#FFFFFF"/>
    </inkml:brush>
  </inkml:definitions>
  <inkml:trace contextRef="#ctx0" brushRef="#br0">0 0 24575,'0'22'0,"0"20"0,0 19 0,0 19 0,0 18 0,0 21 0,4-2 0,0-8 0,1-18 0,2-22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UD デジタル 教科書体 N-R" panose="02020400000000000000" pitchFamily="17" charset="-128"/>
                <a:ea typeface="UD デジタル 教科書体 N-R" panose="02020400000000000000" pitchFamily="17"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UD デジタル 教科書体 N-R" panose="02020400000000000000" pitchFamily="17" charset="-128"/>
                <a:ea typeface="UD デジタル 教科書体 N-R" panose="02020400000000000000" pitchFamily="17" charset="-128"/>
              </a:defRPr>
            </a:lvl1pPr>
          </a:lstStyle>
          <a:p>
            <a:fld id="{2BB4FEF9-0C7C-4BB2-B36A-8E84930B324E}" type="datetime1">
              <a:rPr lang="ja-JP" altLang="en-US" smtClean="0"/>
              <a:pPr/>
              <a:t>2025/9/12</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UD デジタル 教科書体 N-R" panose="02020400000000000000" pitchFamily="17" charset="-128"/>
                <a:ea typeface="UD デジタル 教科書体 N-R" panose="02020400000000000000" pitchFamily="17"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UD デジタル 教科書体 N-R" panose="02020400000000000000" pitchFamily="17" charset="-128"/>
                <a:ea typeface="UD デジタル 教科書体 N-R" panose="02020400000000000000" pitchFamily="17" charset="-128"/>
              </a:defRPr>
            </a:lvl1pPr>
          </a:lstStyle>
          <a:p>
            <a:fld id="{4306F76E-E60C-4C54-B47A-C2C406EC8F72}" type="slidenum">
              <a:rPr lang="en-US" altLang="ja-JP" smtClean="0"/>
              <a:pPr/>
              <a:t>‹#›</a:t>
            </a:fld>
            <a:endParaRPr lang="ja-JP" altLang="en-US" dirty="0"/>
          </a:p>
        </p:txBody>
      </p:sp>
    </p:spTree>
    <p:extLst>
      <p:ext uri="{BB962C8B-B14F-4D97-AF65-F5344CB8AC3E}">
        <p14:creationId xmlns:p14="http://schemas.microsoft.com/office/powerpoint/2010/main" val="29874831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1pPr>
    <a:lvl2pPr marL="4572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2pPr>
    <a:lvl3pPr marL="9144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3pPr>
    <a:lvl4pPr marL="13716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4pPr>
    <a:lvl5pPr marL="1828800" algn="l" defTabSz="914400" rtl="0" eaLnBrk="1" latinLnBrk="0" hangingPunct="1">
      <a:defRPr sz="1200" kern="1200">
        <a:solidFill>
          <a:schemeClr val="tx1"/>
        </a:solidFill>
        <a:latin typeface="UD デジタル 教科書体 N-R" panose="02020400000000000000" pitchFamily="17" charset="-128"/>
        <a:ea typeface="UD デジタル 教科書体 N-R" panose="02020400000000000000" pitchFamily="17"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rtl="0"/>
            <a:fld id="{4306F76E-E60C-4C54-B47A-C2C406EC8F72}" type="slidenum">
              <a:rPr lang="en-US" altLang="ja-JP" smtClean="0"/>
              <a:t>1</a:t>
            </a:fld>
            <a:endParaRPr lang="ja-JP" altLang="en-US" dirty="0"/>
          </a:p>
        </p:txBody>
      </p:sp>
    </p:spTree>
    <p:extLst>
      <p:ext uri="{BB962C8B-B14F-4D97-AF65-F5344CB8AC3E}">
        <p14:creationId xmlns:p14="http://schemas.microsoft.com/office/powerpoint/2010/main" val="3021533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06F76E-E60C-4C54-B47A-C2C406EC8F72}" type="slidenum">
              <a:rPr lang="en-US" altLang="ja-JP" smtClean="0"/>
              <a:pPr/>
              <a:t>12</a:t>
            </a:fld>
            <a:endParaRPr lang="ja-JP" altLang="en-US" dirty="0"/>
          </a:p>
        </p:txBody>
      </p:sp>
    </p:spTree>
    <p:extLst>
      <p:ext uri="{BB962C8B-B14F-4D97-AF65-F5344CB8AC3E}">
        <p14:creationId xmlns:p14="http://schemas.microsoft.com/office/powerpoint/2010/main" val="19488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地球ーアンドロメダ星雲：約</a:t>
            </a:r>
            <a:r>
              <a:rPr kumimoji="1" lang="en-US" altLang="ja-JP" dirty="0"/>
              <a:t>250</a:t>
            </a:r>
            <a:r>
              <a:rPr kumimoji="1" lang="ja-JP" altLang="en-US" dirty="0"/>
              <a:t>万光年</a:t>
            </a:r>
          </a:p>
        </p:txBody>
      </p:sp>
      <p:sp>
        <p:nvSpPr>
          <p:cNvPr id="4" name="スライド番号プレースホルダー 3"/>
          <p:cNvSpPr>
            <a:spLocks noGrp="1"/>
          </p:cNvSpPr>
          <p:nvPr>
            <p:ph type="sldNum" sz="quarter" idx="5"/>
          </p:nvPr>
        </p:nvSpPr>
        <p:spPr/>
        <p:txBody>
          <a:bodyPr/>
          <a:lstStyle/>
          <a:p>
            <a:fld id="{1FB09E5E-2646-4AD9-A334-6CF7F61B0A85}" type="slidenum">
              <a:rPr kumimoji="1" lang="ja-JP" altLang="en-US" smtClean="0"/>
              <a:t>46</a:t>
            </a:fld>
            <a:endParaRPr kumimoji="1" lang="ja-JP" altLang="en-US"/>
          </a:p>
        </p:txBody>
      </p:sp>
    </p:spTree>
    <p:extLst>
      <p:ext uri="{BB962C8B-B14F-4D97-AF65-F5344CB8AC3E}">
        <p14:creationId xmlns:p14="http://schemas.microsoft.com/office/powerpoint/2010/main" val="3231510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306F76E-E60C-4C54-B47A-C2C406EC8F72}" type="slidenum">
              <a:rPr lang="en-US" altLang="ja-JP" smtClean="0"/>
              <a:pPr/>
              <a:t>83</a:t>
            </a:fld>
            <a:endParaRPr lang="ja-JP" altLang="en-US" dirty="0"/>
          </a:p>
        </p:txBody>
      </p:sp>
    </p:spTree>
    <p:extLst>
      <p:ext uri="{BB962C8B-B14F-4D97-AF65-F5344CB8AC3E}">
        <p14:creationId xmlns:p14="http://schemas.microsoft.com/office/powerpoint/2010/main" val="324512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B1CAFFA-578B-4051-9B43-AE5A868C652F}" type="slidenum">
              <a:rPr kumimoji="1" lang="ja-JP" altLang="en-US" smtClean="0"/>
              <a:pPr/>
              <a:t>106</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B1CAFFA-578B-4051-9B43-AE5A868C652F}" type="slidenum">
              <a:rPr kumimoji="1" lang="ja-JP" altLang="en-US" smtClean="0"/>
              <a:pPr/>
              <a:t>107</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長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8" name="日付プレースホルダー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5C853AD4-5F35-4108-A342-DA2A63ADB592}" type="datetime1">
              <a:rPr lang="ja-JP" altLang="en-US" noProof="0" smtClean="0"/>
              <a:t>2025/9/12</a:t>
            </a:fld>
            <a:endParaRPr lang="ja-JP" altLang="en-US" noProof="0" dirty="0"/>
          </a:p>
        </p:txBody>
      </p:sp>
      <p:sp>
        <p:nvSpPr>
          <p:cNvPr id="9" name="フッター プレースホルダー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33572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2" y="702156"/>
            <a:ext cx="11029616" cy="1188720"/>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581192" y="2340864"/>
            <a:ext cx="11029615" cy="3634486"/>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日付プレースホルダー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0E50230B-0978-47C5-976F-025BD758B726}" type="datetime1">
              <a:rPr lang="ja-JP" altLang="en-US" noProof="0" smtClean="0"/>
              <a:t>2025/9/12</a:t>
            </a:fld>
            <a:endParaRPr lang="ja-JP" altLang="en-US" noProof="0" dirty="0"/>
          </a:p>
        </p:txBody>
      </p:sp>
      <p:sp>
        <p:nvSpPr>
          <p:cNvPr id="9" name="フッター プレースホルダー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48156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8" name="長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581193" y="2393950"/>
            <a:ext cx="11029615" cy="2147467"/>
          </a:xfrm>
        </p:spPr>
        <p:txBody>
          <a:bodyPr rtlCol="0" anchor="b">
            <a:normAutofit/>
          </a:bodyPr>
          <a:lstStyle>
            <a:lvl1pPr algn="l">
              <a:defRPr sz="3600" b="1" cap="all">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テキストの書式設定</a:t>
            </a:r>
          </a:p>
        </p:txBody>
      </p:sp>
      <p:sp>
        <p:nvSpPr>
          <p:cNvPr id="7" name="日付プレースホルダー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7B4CC198-6C3D-4025-A1CA-F01DEBC908CD}" type="datetime1">
              <a:rPr lang="ja-JP" altLang="en-US" noProof="0" smtClean="0"/>
              <a:t>2025/9/12</a:t>
            </a:fld>
            <a:endParaRPr lang="ja-JP" altLang="en-US" noProof="0" dirty="0"/>
          </a:p>
        </p:txBody>
      </p:sp>
      <p:sp>
        <p:nvSpPr>
          <p:cNvPr id="9" name="フッター プレースホルダー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ja-JP" altLang="en-US" noProof="0" dirty="0"/>
          </a:p>
        </p:txBody>
      </p:sp>
      <p:sp>
        <p:nvSpPr>
          <p:cNvPr id="10" name="スライド番号プレースホルダー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55485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729658"/>
            <a:ext cx="11029616" cy="988332"/>
          </a:xfrm>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581193" y="2228003"/>
            <a:ext cx="5194767" cy="3633047"/>
          </a:xfrm>
        </p:spPr>
        <p:txBody>
          <a:bodyPr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416039" y="2228003"/>
            <a:ext cx="5194769" cy="3633047"/>
          </a:xfrm>
        </p:spPr>
        <p:txBody>
          <a:bodyPr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日付プレースホルダー 4"/>
          <p:cNvSpPr>
            <a:spLocks noGrp="1"/>
          </p:cNvSpPr>
          <p:nvPr>
            <p:ph type="dt" sz="half" idx="10"/>
          </p:nvPr>
        </p:nvSpPr>
        <p:spPr/>
        <p:txBody>
          <a:bodyPr rtlCol="0"/>
          <a:lstStyle/>
          <a:p>
            <a:pPr rtl="0"/>
            <a:fld id="{73D6C812-A203-4E75-979A-BC60843BB166}" type="datetime1">
              <a:rPr lang="ja-JP" altLang="en-US" noProof="0" smtClean="0"/>
              <a:t>2025/9/12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2005235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12" name="タイトル 1"/>
          <p:cNvSpPr>
            <a:spLocks noGrp="1"/>
          </p:cNvSpPr>
          <p:nvPr>
            <p:ph type="title"/>
          </p:nvPr>
        </p:nvSpPr>
        <p:spPr>
          <a:xfrm>
            <a:off x="581193" y="729658"/>
            <a:ext cx="11029616" cy="988332"/>
          </a:xfrm>
        </p:spPr>
        <p:txBody>
          <a:bodyPr rtlCol="0"/>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581194" y="2926052"/>
            <a:ext cx="5194766" cy="2934999"/>
          </a:xfrm>
        </p:spPr>
        <p:txBody>
          <a:bodyPr rtlCol="0" anchor="t">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ja-JP" altLang="en-US" noProof="0"/>
              <a:t>マスター テキストの書式設定</a:t>
            </a:r>
          </a:p>
        </p:txBody>
      </p:sp>
      <p:sp>
        <p:nvSpPr>
          <p:cNvPr id="6" name="コンテンツ プレースホルダー 5"/>
          <p:cNvSpPr>
            <a:spLocks noGrp="1"/>
          </p:cNvSpPr>
          <p:nvPr>
            <p:ph sz="quarter" idx="4"/>
          </p:nvPr>
        </p:nvSpPr>
        <p:spPr>
          <a:xfrm>
            <a:off x="6416037" y="2926052"/>
            <a:ext cx="5194771" cy="2934999"/>
          </a:xfrm>
        </p:spPr>
        <p:txBody>
          <a:bodyPr rtlCol="0" anchor="t">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7" name="日付プレースホルダー 6"/>
          <p:cNvSpPr>
            <a:spLocks noGrp="1"/>
          </p:cNvSpPr>
          <p:nvPr>
            <p:ph type="dt" sz="half" idx="10"/>
          </p:nvPr>
        </p:nvSpPr>
        <p:spPr/>
        <p:txBody>
          <a:bodyPr rtlCol="0"/>
          <a:lstStyle/>
          <a:p>
            <a:pPr rtl="0"/>
            <a:fld id="{DF634EBE-A311-4E3C-8748-54CAF420B61A}" type="datetime1">
              <a:rPr lang="ja-JP" altLang="en-US" noProof="0" smtClean="0"/>
              <a:t>2025/9/12</a:t>
            </a:fld>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43911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8" name="タイトル 1"/>
          <p:cNvSpPr>
            <a:spLocks noGrp="1"/>
          </p:cNvSpPr>
          <p:nvPr>
            <p:ph type="title"/>
          </p:nvPr>
        </p:nvSpPr>
        <p:spPr>
          <a:xfrm>
            <a:off x="575894" y="729658"/>
            <a:ext cx="11029616" cy="988332"/>
          </a:xfrm>
        </p:spPr>
        <p:txBody>
          <a:bodyPr rtlCol="0"/>
          <a:lstStyle/>
          <a:p>
            <a:pPr rtl="0"/>
            <a:r>
              <a:rPr lang="ja-JP" altLang="en-US" noProof="0"/>
              <a:t>マスター タイトルの書式設定</a:t>
            </a:r>
            <a:endParaRPr lang="ja-JP" altLang="en-US" noProof="0" dirty="0"/>
          </a:p>
        </p:txBody>
      </p:sp>
      <p:sp>
        <p:nvSpPr>
          <p:cNvPr id="3" name="日付プレースホルダー 2"/>
          <p:cNvSpPr>
            <a:spLocks noGrp="1"/>
          </p:cNvSpPr>
          <p:nvPr>
            <p:ph type="dt" sz="half" idx="10"/>
          </p:nvPr>
        </p:nvSpPr>
        <p:spPr/>
        <p:txBody>
          <a:bodyPr rtlCol="0"/>
          <a:lstStyle/>
          <a:p>
            <a:pPr rtl="0"/>
            <a:fld id="{6B5ECCF5-EC33-48A4-9933-BFF7B1B8AAF8}" type="datetime1">
              <a:rPr lang="ja-JP" altLang="en-US" noProof="0" smtClean="0"/>
              <a:t>2025/9/12</a:t>
            </a:fld>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1552773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rtlCol="0"/>
          <a:lstStyle/>
          <a:p>
            <a:pPr rtl="0"/>
            <a:fld id="{32751AC5-B57A-4E97-9212-22320B63DC73}" type="datetime1">
              <a:rPr lang="ja-JP" altLang="en-US" noProof="0" smtClean="0"/>
              <a:t>2025/9/12</a:t>
            </a:fld>
            <a:endParaRPr lang="ja-JP" altLang="en-US" noProof="0"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322158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長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タイトル 1"/>
          <p:cNvSpPr>
            <a:spLocks noGrp="1"/>
          </p:cNvSpPr>
          <p:nvPr>
            <p:ph type="title"/>
          </p:nvPr>
        </p:nvSpPr>
        <p:spPr>
          <a:xfrm>
            <a:off x="767857" y="933450"/>
            <a:ext cx="3031852" cy="1722419"/>
          </a:xfrm>
        </p:spPr>
        <p:txBody>
          <a:bodyPr rtlCol="0" anchor="b">
            <a:normAutofit/>
          </a:bodyPr>
          <a:lstStyle>
            <a:lvl1pPr algn="l">
              <a:defRPr sz="2400" b="1">
                <a:solidFill>
                  <a:srgbClr val="FFFFFF"/>
                </a:solidFill>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767857" y="2836654"/>
            <a:ext cx="3031852" cy="3001392"/>
          </a:xfrm>
        </p:spPr>
        <p:txBody>
          <a:bodyPr rtlCol="0" anchor="t">
            <a:normAutofit/>
          </a:bodyPr>
          <a:lstStyle>
            <a:lvl1pPr marL="0" indent="0" algn="l" rtl="0">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8" name="日付プレースホルダー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D150032B-761E-4B3A-A917-832FE485BAD0}" type="datetime1">
              <a:rPr lang="ja-JP" altLang="en-US" noProof="0" smtClean="0"/>
              <a:t>2025/9/12</a:t>
            </a:fld>
            <a:endParaRPr lang="ja-JP" altLang="en-US" noProof="0" dirty="0"/>
          </a:p>
        </p:txBody>
      </p:sp>
      <p:sp>
        <p:nvSpPr>
          <p:cNvPr id="10" name="フッター プレースホルダー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ja-JP" altLang="en-US" noProof="0" dirty="0"/>
          </a:p>
        </p:txBody>
      </p:sp>
      <p:sp>
        <p:nvSpPr>
          <p:cNvPr id="11" name="スライド番号プレースホルダー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US" altLang="ja-JP" noProof="0" smtClean="0"/>
              <a:pPr/>
              <a:t>‹#›</a:t>
            </a:fld>
            <a:endParaRPr lang="ja-JP" altLang="en-US" noProof="0" dirty="0"/>
          </a:p>
        </p:txBody>
      </p:sp>
    </p:spTree>
    <p:extLst>
      <p:ext uri="{BB962C8B-B14F-4D97-AF65-F5344CB8AC3E}">
        <p14:creationId xmlns:p14="http://schemas.microsoft.com/office/powerpoint/2010/main" val="263153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1193" y="4693389"/>
            <a:ext cx="11029616" cy="566738"/>
          </a:xfrm>
        </p:spPr>
        <p:txBody>
          <a:bodyPr rtlCol="0" anchor="b">
            <a:normAutofit/>
          </a:bodyPr>
          <a:lstStyle>
            <a:lvl1pPr algn="l">
              <a:defRPr sz="2400" b="1">
                <a:solidFill>
                  <a:schemeClr val="tx1">
                    <a:lumMod val="75000"/>
                    <a:lumOff val="25000"/>
                  </a:schemeClr>
                </a:solidFill>
              </a:defRPr>
            </a:lvl1pPr>
          </a:lstStyle>
          <a:p>
            <a:pPr rtl="0"/>
            <a:r>
              <a:rPr lang="ja-JP" altLang="en-US" noProof="0"/>
              <a:t>マスター タイトルの書式設定</a:t>
            </a:r>
            <a:endParaRPr lang="ja-JP" altLang="en-US" noProof="0" dirty="0"/>
          </a:p>
        </p:txBody>
      </p:sp>
      <p:sp>
        <p:nvSpPr>
          <p:cNvPr id="3" name="図プレースホルダー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5" name="日付プレースホルダー 4"/>
          <p:cNvSpPr>
            <a:spLocks noGrp="1"/>
          </p:cNvSpPr>
          <p:nvPr>
            <p:ph type="dt" sz="half" idx="10"/>
          </p:nvPr>
        </p:nvSpPr>
        <p:spPr/>
        <p:txBody>
          <a:bodyPr rtlCol="0"/>
          <a:lstStyle/>
          <a:p>
            <a:pPr rtl="0"/>
            <a:fld id="{E6DE344C-1BCC-4B66-8E0D-BE09F6FCF927}" type="datetime1">
              <a:rPr lang="ja-JP" altLang="en-US" noProof="0" smtClean="0"/>
              <a:t>2025/9/12</a:t>
            </a:fld>
            <a:endParaRPr lang="ja-JP" altLang="en-US" noProof="0" dirty="0"/>
          </a:p>
        </p:txBody>
      </p:sp>
      <p:sp>
        <p:nvSpPr>
          <p:cNvPr id="6" name="フッター プレースホルダー 5"/>
          <p:cNvSpPr>
            <a:spLocks noGrp="1"/>
          </p:cNvSpPr>
          <p:nvPr>
            <p:ph type="ftr" sz="quarter" idx="11"/>
          </p:nvPr>
        </p:nvSpPr>
        <p:spPr/>
        <p:txBody>
          <a:bodyPr rtlCol="0"/>
          <a:lstStyle/>
          <a:p>
            <a:pPr algn="l"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3A98EE3D-8CD1-4C3F-BD1C-C98C9596463C}" type="slidenum">
              <a:rPr lang="en-US" altLang="ja-JP" noProof="0" smtClean="0"/>
              <a:t>‹#›</a:t>
            </a:fld>
            <a:endParaRPr lang="ja-JP" altLang="en-US" noProof="0" dirty="0"/>
          </a:p>
        </p:txBody>
      </p:sp>
    </p:spTree>
    <p:extLst>
      <p:ext uri="{BB962C8B-B14F-4D97-AF65-F5344CB8AC3E}">
        <p14:creationId xmlns:p14="http://schemas.microsoft.com/office/powerpoint/2010/main" val="9258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ja-JP" altLang="en-US" noProof="0" dirty="0"/>
              <a:t>マスター テキストの書式設定</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defRPr>
            </a:lvl1pPr>
          </a:lstStyle>
          <a:p>
            <a:fld id="{8230F5A2-A39A-4750-98A6-1CAA6F75CF07}" type="datetime1">
              <a:rPr lang="ja-JP" altLang="en-US" smtClean="0"/>
              <a:pPr/>
              <a:t>2025/9/12</a:t>
            </a:fld>
            <a:endParaRPr lang="ja-JP" altLang="en-US" dirty="0"/>
          </a:p>
        </p:txBody>
      </p:sp>
      <p:sp>
        <p:nvSpPr>
          <p:cNvPr id="5" name="フッター プレースホルダー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defRPr>
            </a:lvl1pPr>
          </a:lstStyle>
          <a:p>
            <a:endParaRPr lang="ja-JP" altLang="en-US" dirty="0"/>
          </a:p>
        </p:txBody>
      </p:sp>
      <p:sp>
        <p:nvSpPr>
          <p:cNvPr id="6" name="スライド番号プレースホルダー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defRPr>
            </a:lvl1pPr>
          </a:lstStyle>
          <a:p>
            <a:fld id="{3A98EE3D-8CD1-4C3F-BD1C-C98C9596463C}" type="slidenum">
              <a:rPr lang="en-US" altLang="ja-JP" smtClean="0"/>
              <a:pPr/>
              <a:t>‹#›</a:t>
            </a:fld>
            <a:endParaRPr lang="ja-JP" altLang="en-US" dirty="0"/>
          </a:p>
        </p:txBody>
      </p:sp>
      <p:sp>
        <p:nvSpPr>
          <p:cNvPr id="9" name="長方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長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長方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kumimoji="1" sz="2800" b="1" kern="1200" cap="all">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notesSlide" Target="../notesSlides/notesSlide1.xml"/><Relationship Id="rId21" Type="http://schemas.openxmlformats.org/officeDocument/2006/relationships/customXml" Target="../ink/ink9.xml"/><Relationship Id="rId34" Type="http://schemas.openxmlformats.org/officeDocument/2006/relationships/image" Target="../media/image16.png"/><Relationship Id="rId7" Type="http://schemas.openxmlformats.org/officeDocument/2006/relationships/customXml" Target="../ink/ink2.xml"/><Relationship Id="rId12" Type="http://schemas.openxmlformats.org/officeDocument/2006/relationships/image" Target="../media/image5.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2" Type="http://schemas.openxmlformats.org/officeDocument/2006/relationships/slideLayout" Target="../slideLayouts/slideLayout1.xml"/><Relationship Id="rId16" Type="http://schemas.openxmlformats.org/officeDocument/2006/relationships/image" Target="../media/image7.png"/><Relationship Id="rId20" Type="http://schemas.openxmlformats.org/officeDocument/2006/relationships/image" Target="../media/image9.png"/><Relationship Id="rId29" Type="http://schemas.openxmlformats.org/officeDocument/2006/relationships/customXml" Target="../ink/ink13.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customXml" Target="../ink/ink4.xml"/><Relationship Id="rId24" Type="http://schemas.openxmlformats.org/officeDocument/2006/relationships/image" Target="../media/image11.png"/><Relationship Id="rId32" Type="http://schemas.openxmlformats.org/officeDocument/2006/relationships/image" Target="../media/image15.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13.png"/><Relationship Id="rId10" Type="http://schemas.openxmlformats.org/officeDocument/2006/relationships/image" Target="../media/image4.png"/><Relationship Id="rId19" Type="http://schemas.openxmlformats.org/officeDocument/2006/relationships/customXml" Target="../ink/ink8.xml"/><Relationship Id="rId31" Type="http://schemas.openxmlformats.org/officeDocument/2006/relationships/customXml" Target="../ink/ink14.xml"/><Relationship Id="rId4" Type="http://schemas.openxmlformats.org/officeDocument/2006/relationships/image" Target="../media/image1.png"/><Relationship Id="rId9" Type="http://schemas.openxmlformats.org/officeDocument/2006/relationships/customXml" Target="../ink/ink3.xml"/><Relationship Id="rId14" Type="http://schemas.openxmlformats.org/officeDocument/2006/relationships/image" Target="../media/image6.png"/><Relationship Id="rId22" Type="http://schemas.openxmlformats.org/officeDocument/2006/relationships/image" Target="../media/image10.png"/><Relationship Id="rId27" Type="http://schemas.openxmlformats.org/officeDocument/2006/relationships/customXml" Target="../ink/ink12.xml"/><Relationship Id="rId30" Type="http://schemas.openxmlformats.org/officeDocument/2006/relationships/image" Target="../media/image14.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maxpixel.net/Consider-Think-Question-Thinking-Question-Mark-2318030" TargetMode="External"/><Relationship Id="rId7" Type="http://schemas.openxmlformats.org/officeDocument/2006/relationships/hyperlink" Target="https://publicdomainq.net/gravy-boat-curry-0008005/" TargetMode="Externa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publicdomainq.net/nigiri-sushi-japanese-food-0000768/" TargetMode="External"/><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34.png"/><Relationship Id="rId5" Type="http://schemas.openxmlformats.org/officeDocument/2006/relationships/image" Target="../media/image80.jpeg"/><Relationship Id="rId4" Type="http://schemas.openxmlformats.org/officeDocument/2006/relationships/image" Target="../media/image124.png"/></Relationships>
</file>

<file path=ppt/slides/_rels/slide11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36.jpe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ja/%E7%8C%AB-%E3%82%A4%E3%83%A9%E3%82%B9%E3%83%88-%E6%BC%AB%E7%94%BB%E3%81%AE%E3%82%AD%E3%83%A3%E3%83%A9%E3%82%AF%E3%82%BF%E3%83%BC-%E3%82%B9%E3%83%AD%E3%83%BC%E3%82%AC%E3%83%B3-1038262/"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customXml" Target="../ink/ink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gif"/></Relationships>
</file>

<file path=ppt/slides/_rels/slide3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gif"/></Relationships>
</file>

<file path=ppt/slides/_rels/slide3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ustomXml" Target="../ink/ink1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image" Target="../media/image67.png"/><Relationship Id="rId7"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customXml" Target="../ink/ink19.xml"/><Relationship Id="rId5" Type="http://schemas.openxmlformats.org/officeDocument/2006/relationships/image" Target="../media/image510.png"/><Relationship Id="rId10" Type="http://schemas.openxmlformats.org/officeDocument/2006/relationships/customXml" Target="../ink/ink21.xml"/><Relationship Id="rId4" Type="http://schemas.openxmlformats.org/officeDocument/2006/relationships/customXml" Target="../ink/ink18.xml"/><Relationship Id="rId9" Type="http://schemas.openxmlformats.org/officeDocument/2006/relationships/image" Target="../media/image530.png"/></Relationships>
</file>

<file path=ppt/slides/_rels/slide42.xml.rels><?xml version="1.0" encoding="UTF-8" standalone="yes"?>
<Relationships xmlns="http://schemas.openxmlformats.org/package/2006/relationships"><Relationship Id="rId13" Type="http://schemas.openxmlformats.org/officeDocument/2006/relationships/customXml" Target="../ink/ink28.xml"/><Relationship Id="rId18" Type="http://schemas.openxmlformats.org/officeDocument/2006/relationships/customXml" Target="../ink/ink33.xml"/><Relationship Id="rId26" Type="http://schemas.openxmlformats.org/officeDocument/2006/relationships/customXml" Target="../ink/ink41.xml"/><Relationship Id="rId39" Type="http://schemas.openxmlformats.org/officeDocument/2006/relationships/customXml" Target="../ink/ink54.xml"/><Relationship Id="rId21" Type="http://schemas.openxmlformats.org/officeDocument/2006/relationships/customXml" Target="../ink/ink36.xml"/><Relationship Id="rId34" Type="http://schemas.openxmlformats.org/officeDocument/2006/relationships/customXml" Target="../ink/ink49.xml"/><Relationship Id="rId42" Type="http://schemas.openxmlformats.org/officeDocument/2006/relationships/customXml" Target="../ink/ink57.xml"/><Relationship Id="rId47" Type="http://schemas.openxmlformats.org/officeDocument/2006/relationships/customXml" Target="../ink/ink62.xml"/><Relationship Id="rId50" Type="http://schemas.openxmlformats.org/officeDocument/2006/relationships/customXml" Target="../ink/ink65.xml"/><Relationship Id="rId55" Type="http://schemas.openxmlformats.org/officeDocument/2006/relationships/image" Target="../media/image570.png"/><Relationship Id="rId7" Type="http://schemas.openxmlformats.org/officeDocument/2006/relationships/image" Target="../media/image530.png"/><Relationship Id="rId2" Type="http://schemas.openxmlformats.org/officeDocument/2006/relationships/image" Target="../media/image66.png"/><Relationship Id="rId16" Type="http://schemas.openxmlformats.org/officeDocument/2006/relationships/customXml" Target="../ink/ink31.xml"/><Relationship Id="rId29" Type="http://schemas.openxmlformats.org/officeDocument/2006/relationships/customXml" Target="../ink/ink44.xml"/><Relationship Id="rId11" Type="http://schemas.openxmlformats.org/officeDocument/2006/relationships/customXml" Target="../ink/ink26.xml"/><Relationship Id="rId24" Type="http://schemas.openxmlformats.org/officeDocument/2006/relationships/customXml" Target="../ink/ink39.xml"/><Relationship Id="rId32" Type="http://schemas.openxmlformats.org/officeDocument/2006/relationships/customXml" Target="../ink/ink47.xml"/><Relationship Id="rId37" Type="http://schemas.openxmlformats.org/officeDocument/2006/relationships/customXml" Target="../ink/ink52.xml"/><Relationship Id="rId40" Type="http://schemas.openxmlformats.org/officeDocument/2006/relationships/customXml" Target="../ink/ink55.xml"/><Relationship Id="rId45" Type="http://schemas.openxmlformats.org/officeDocument/2006/relationships/customXml" Target="../ink/ink60.xml"/><Relationship Id="rId53" Type="http://schemas.openxmlformats.org/officeDocument/2006/relationships/image" Target="../media/image560.png"/><Relationship Id="rId5" Type="http://schemas.openxmlformats.org/officeDocument/2006/relationships/image" Target="../media/image52.png"/><Relationship Id="rId10" Type="http://schemas.openxmlformats.org/officeDocument/2006/relationships/image" Target="../media/image54.png"/><Relationship Id="rId19" Type="http://schemas.openxmlformats.org/officeDocument/2006/relationships/customXml" Target="../ink/ink34.xml"/><Relationship Id="rId31" Type="http://schemas.openxmlformats.org/officeDocument/2006/relationships/customXml" Target="../ink/ink46.xml"/><Relationship Id="rId44" Type="http://schemas.openxmlformats.org/officeDocument/2006/relationships/customXml" Target="../ink/ink59.xml"/><Relationship Id="rId52" Type="http://schemas.openxmlformats.org/officeDocument/2006/relationships/customXml" Target="../ink/ink66.xml"/><Relationship Id="rId4" Type="http://schemas.openxmlformats.org/officeDocument/2006/relationships/customXml" Target="../ink/ink22.xml"/><Relationship Id="rId9" Type="http://schemas.openxmlformats.org/officeDocument/2006/relationships/customXml" Target="../ink/ink25.xml"/><Relationship Id="rId14" Type="http://schemas.openxmlformats.org/officeDocument/2006/relationships/customXml" Target="../ink/ink29.xml"/><Relationship Id="rId22" Type="http://schemas.openxmlformats.org/officeDocument/2006/relationships/customXml" Target="../ink/ink37.xml"/><Relationship Id="rId27" Type="http://schemas.openxmlformats.org/officeDocument/2006/relationships/customXml" Target="../ink/ink42.xml"/><Relationship Id="rId30" Type="http://schemas.openxmlformats.org/officeDocument/2006/relationships/customXml" Target="../ink/ink45.xml"/><Relationship Id="rId35" Type="http://schemas.openxmlformats.org/officeDocument/2006/relationships/customXml" Target="../ink/ink50.xml"/><Relationship Id="rId43" Type="http://schemas.openxmlformats.org/officeDocument/2006/relationships/customXml" Target="../ink/ink58.xml"/><Relationship Id="rId48" Type="http://schemas.openxmlformats.org/officeDocument/2006/relationships/customXml" Target="../ink/ink63.xml"/><Relationship Id="rId56" Type="http://schemas.openxmlformats.org/officeDocument/2006/relationships/image" Target="../media/image68.png"/><Relationship Id="rId8" Type="http://schemas.openxmlformats.org/officeDocument/2006/relationships/customXml" Target="../ink/ink24.xml"/><Relationship Id="rId51" Type="http://schemas.openxmlformats.org/officeDocument/2006/relationships/image" Target="../media/image55.png"/><Relationship Id="rId3" Type="http://schemas.openxmlformats.org/officeDocument/2006/relationships/image" Target="../media/image67.png"/><Relationship Id="rId12" Type="http://schemas.openxmlformats.org/officeDocument/2006/relationships/customXml" Target="../ink/ink27.xml"/><Relationship Id="rId17" Type="http://schemas.openxmlformats.org/officeDocument/2006/relationships/customXml" Target="../ink/ink32.xml"/><Relationship Id="rId25" Type="http://schemas.openxmlformats.org/officeDocument/2006/relationships/customXml" Target="../ink/ink40.xml"/><Relationship Id="rId33" Type="http://schemas.openxmlformats.org/officeDocument/2006/relationships/customXml" Target="../ink/ink48.xml"/><Relationship Id="rId38" Type="http://schemas.openxmlformats.org/officeDocument/2006/relationships/customXml" Target="../ink/ink53.xml"/><Relationship Id="rId46" Type="http://schemas.openxmlformats.org/officeDocument/2006/relationships/customXml" Target="../ink/ink61.xml"/><Relationship Id="rId20" Type="http://schemas.openxmlformats.org/officeDocument/2006/relationships/customXml" Target="../ink/ink35.xml"/><Relationship Id="rId41" Type="http://schemas.openxmlformats.org/officeDocument/2006/relationships/customXml" Target="../ink/ink56.xml"/><Relationship Id="rId54" Type="http://schemas.openxmlformats.org/officeDocument/2006/relationships/customXml" Target="../ink/ink67.xml"/><Relationship Id="rId1" Type="http://schemas.openxmlformats.org/officeDocument/2006/relationships/slideLayout" Target="../slideLayouts/slideLayout2.xml"/><Relationship Id="rId6" Type="http://schemas.openxmlformats.org/officeDocument/2006/relationships/customXml" Target="../ink/ink23.xml"/><Relationship Id="rId15" Type="http://schemas.openxmlformats.org/officeDocument/2006/relationships/customXml" Target="../ink/ink30.xml"/><Relationship Id="rId23" Type="http://schemas.openxmlformats.org/officeDocument/2006/relationships/customXml" Target="../ink/ink38.xml"/><Relationship Id="rId28" Type="http://schemas.openxmlformats.org/officeDocument/2006/relationships/customXml" Target="../ink/ink43.xml"/><Relationship Id="rId36" Type="http://schemas.openxmlformats.org/officeDocument/2006/relationships/customXml" Target="../ink/ink51.xml"/><Relationship Id="rId49" Type="http://schemas.openxmlformats.org/officeDocument/2006/relationships/customXml" Target="../ink/ink6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gif"/><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hyperlink" Target="https://uchu-no-hanashi.hiroono.com/%E5%9C%B0%E7%90%83/" TargetMode="External"/><Relationship Id="rId9" Type="http://schemas.openxmlformats.org/officeDocument/2006/relationships/hyperlink" Target="http://www.pngall.com/blocked-pn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55.jpg"/><Relationship Id="rId4" Type="http://schemas.openxmlformats.org/officeDocument/2006/relationships/image" Target="../media/image52.jpeg"/></Relationships>
</file>

<file path=ppt/slides/_rels/slide5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55.jpg"/><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82.png"/><Relationship Id="rId18" Type="http://schemas.openxmlformats.org/officeDocument/2006/relationships/image" Target="../media/image87.png"/><Relationship Id="rId3" Type="http://schemas.openxmlformats.org/officeDocument/2006/relationships/tags" Target="../tags/tag3.xml"/><Relationship Id="rId21" Type="http://schemas.openxmlformats.org/officeDocument/2006/relationships/image" Target="../media/image88.png"/><Relationship Id="rId7" Type="http://schemas.openxmlformats.org/officeDocument/2006/relationships/tags" Target="../tags/tag7.xml"/><Relationship Id="rId12" Type="http://schemas.openxmlformats.org/officeDocument/2006/relationships/image" Target="../media/image52.jpeg"/><Relationship Id="rId17" Type="http://schemas.openxmlformats.org/officeDocument/2006/relationships/image" Target="../media/image86.png"/><Relationship Id="rId2" Type="http://schemas.openxmlformats.org/officeDocument/2006/relationships/tags" Target="../tags/tag2.xml"/><Relationship Id="rId16" Type="http://schemas.openxmlformats.org/officeDocument/2006/relationships/image" Target="../media/image85.png"/><Relationship Id="rId20" Type="http://schemas.openxmlformats.org/officeDocument/2006/relationships/image" Target="../media/image81.jp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54.gif"/><Relationship Id="rId5" Type="http://schemas.openxmlformats.org/officeDocument/2006/relationships/tags" Target="../tags/tag5.xml"/><Relationship Id="rId15" Type="http://schemas.openxmlformats.org/officeDocument/2006/relationships/image" Target="../media/image84.png"/><Relationship Id="rId10" Type="http://schemas.openxmlformats.org/officeDocument/2006/relationships/image" Target="../media/image56.png"/><Relationship Id="rId19" Type="http://schemas.openxmlformats.org/officeDocument/2006/relationships/image" Target="../media/image55.jpg"/><Relationship Id="rId4" Type="http://schemas.openxmlformats.org/officeDocument/2006/relationships/tags" Target="../tags/tag4.xml"/><Relationship Id="rId9" Type="http://schemas.openxmlformats.org/officeDocument/2006/relationships/slideLayout" Target="../slideLayouts/slideLayout2.xml"/><Relationship Id="rId14" Type="http://schemas.openxmlformats.org/officeDocument/2006/relationships/image" Target="../media/image83.png"/><Relationship Id="rId22" Type="http://schemas.openxmlformats.org/officeDocument/2006/relationships/image" Target="../media/image89.png"/></Relationships>
</file>

<file path=ppt/slides/_rels/slide57.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82.png"/><Relationship Id="rId18" Type="http://schemas.openxmlformats.org/officeDocument/2006/relationships/image" Target="../media/image93.png"/><Relationship Id="rId3" Type="http://schemas.openxmlformats.org/officeDocument/2006/relationships/tags" Target="../tags/tag11.xml"/><Relationship Id="rId21" Type="http://schemas.openxmlformats.org/officeDocument/2006/relationships/image" Target="../media/image89.png"/><Relationship Id="rId7" Type="http://schemas.openxmlformats.org/officeDocument/2006/relationships/tags" Target="../tags/tag15.xml"/><Relationship Id="rId12" Type="http://schemas.openxmlformats.org/officeDocument/2006/relationships/image" Target="../media/image52.jpeg"/><Relationship Id="rId17" Type="http://schemas.openxmlformats.org/officeDocument/2006/relationships/image" Target="../media/image92.png"/><Relationship Id="rId2" Type="http://schemas.openxmlformats.org/officeDocument/2006/relationships/tags" Target="../tags/tag10.xml"/><Relationship Id="rId16" Type="http://schemas.openxmlformats.org/officeDocument/2006/relationships/image" Target="../media/image91.png"/><Relationship Id="rId20" Type="http://schemas.openxmlformats.org/officeDocument/2006/relationships/image" Target="../media/image94.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54.gif"/><Relationship Id="rId5" Type="http://schemas.openxmlformats.org/officeDocument/2006/relationships/tags" Target="../tags/tag13.xml"/><Relationship Id="rId15" Type="http://schemas.openxmlformats.org/officeDocument/2006/relationships/image" Target="../media/image84.png"/><Relationship Id="rId10" Type="http://schemas.openxmlformats.org/officeDocument/2006/relationships/image" Target="../media/image56.png"/><Relationship Id="rId19" Type="http://schemas.openxmlformats.org/officeDocument/2006/relationships/image" Target="../media/image55.jpg"/><Relationship Id="rId4" Type="http://schemas.openxmlformats.org/officeDocument/2006/relationships/tags" Target="../tags/tag12.xml"/><Relationship Id="rId9" Type="http://schemas.openxmlformats.org/officeDocument/2006/relationships/slideLayout" Target="../slideLayouts/slideLayout2.xml"/><Relationship Id="rId14" Type="http://schemas.openxmlformats.org/officeDocument/2006/relationships/image" Target="../media/image90.png"/></Relationships>
</file>

<file path=ppt/slides/_rels/slide58.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95.png"/><Relationship Id="rId18" Type="http://schemas.openxmlformats.org/officeDocument/2006/relationships/image" Target="../media/image93.png"/><Relationship Id="rId3" Type="http://schemas.openxmlformats.org/officeDocument/2006/relationships/tags" Target="../tags/tag19.xml"/><Relationship Id="rId21" Type="http://schemas.openxmlformats.org/officeDocument/2006/relationships/image" Target="../media/image99.png"/><Relationship Id="rId7" Type="http://schemas.openxmlformats.org/officeDocument/2006/relationships/tags" Target="../tags/tag23.xml"/><Relationship Id="rId12" Type="http://schemas.openxmlformats.org/officeDocument/2006/relationships/image" Target="../media/image52.jpeg"/><Relationship Id="rId17" Type="http://schemas.openxmlformats.org/officeDocument/2006/relationships/image" Target="../media/image91.png"/><Relationship Id="rId2" Type="http://schemas.openxmlformats.org/officeDocument/2006/relationships/tags" Target="../tags/tag18.xml"/><Relationship Id="rId16" Type="http://schemas.openxmlformats.org/officeDocument/2006/relationships/image" Target="../media/image98.png"/><Relationship Id="rId20" Type="http://schemas.openxmlformats.org/officeDocument/2006/relationships/image" Target="../media/image81.jp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54.gif"/><Relationship Id="rId5" Type="http://schemas.openxmlformats.org/officeDocument/2006/relationships/tags" Target="../tags/tag21.xml"/><Relationship Id="rId15" Type="http://schemas.openxmlformats.org/officeDocument/2006/relationships/image" Target="../media/image97.png"/><Relationship Id="rId10" Type="http://schemas.openxmlformats.org/officeDocument/2006/relationships/image" Target="../media/image56.png"/><Relationship Id="rId19" Type="http://schemas.openxmlformats.org/officeDocument/2006/relationships/image" Target="../media/image55.jpg"/><Relationship Id="rId4" Type="http://schemas.openxmlformats.org/officeDocument/2006/relationships/tags" Target="../tags/tag20.xml"/><Relationship Id="rId9" Type="http://schemas.openxmlformats.org/officeDocument/2006/relationships/slideLayout" Target="../slideLayouts/slideLayout2.xml"/><Relationship Id="rId14" Type="http://schemas.openxmlformats.org/officeDocument/2006/relationships/image" Target="../media/image96.png"/><Relationship Id="rId22" Type="http://schemas.openxmlformats.org/officeDocument/2006/relationships/image" Target="../media/image89.png"/></Relationships>
</file>

<file path=ppt/slides/_rels/slide5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95.png"/><Relationship Id="rId18" Type="http://schemas.openxmlformats.org/officeDocument/2006/relationships/image" Target="../media/image87.png"/><Relationship Id="rId3" Type="http://schemas.openxmlformats.org/officeDocument/2006/relationships/tags" Target="../tags/tag27.xml"/><Relationship Id="rId21" Type="http://schemas.openxmlformats.org/officeDocument/2006/relationships/image" Target="../media/image102.png"/><Relationship Id="rId7" Type="http://schemas.openxmlformats.org/officeDocument/2006/relationships/tags" Target="../tags/tag31.xml"/><Relationship Id="rId12" Type="http://schemas.openxmlformats.org/officeDocument/2006/relationships/image" Target="../media/image52.jpeg"/><Relationship Id="rId17" Type="http://schemas.openxmlformats.org/officeDocument/2006/relationships/image" Target="../media/image97.png"/><Relationship Id="rId2" Type="http://schemas.openxmlformats.org/officeDocument/2006/relationships/tags" Target="../tags/tag26.xml"/><Relationship Id="rId16" Type="http://schemas.openxmlformats.org/officeDocument/2006/relationships/image" Target="../media/image85.png"/><Relationship Id="rId20" Type="http://schemas.openxmlformats.org/officeDocument/2006/relationships/image" Target="../media/image101.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54.gif"/><Relationship Id="rId5" Type="http://schemas.openxmlformats.org/officeDocument/2006/relationships/tags" Target="../tags/tag29.xml"/><Relationship Id="rId15" Type="http://schemas.openxmlformats.org/officeDocument/2006/relationships/image" Target="../media/image100.png"/><Relationship Id="rId10" Type="http://schemas.openxmlformats.org/officeDocument/2006/relationships/image" Target="../media/image56.png"/><Relationship Id="rId19" Type="http://schemas.openxmlformats.org/officeDocument/2006/relationships/image" Target="../media/image81.jpg"/><Relationship Id="rId4" Type="http://schemas.openxmlformats.org/officeDocument/2006/relationships/tags" Target="../tags/tag28.xml"/><Relationship Id="rId9" Type="http://schemas.openxmlformats.org/officeDocument/2006/relationships/slideLayout" Target="../slideLayouts/slideLayout2.xml"/><Relationship Id="rId14"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7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10.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media/image10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108.png"/><Relationship Id="rId5" Type="http://schemas.openxmlformats.org/officeDocument/2006/relationships/tags" Target="../tags/tag38.xml"/><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tags" Target="../tags/tag37.xml"/><Relationship Id="rId9" Type="http://schemas.openxmlformats.org/officeDocument/2006/relationships/image" Target="../media/image106.png"/><Relationship Id="rId14" Type="http://schemas.openxmlformats.org/officeDocument/2006/relationships/image" Target="../media/image111.png"/></Relationships>
</file>

<file path=ppt/slides/_rels/slide79.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4.png"/><Relationship Id="rId3" Type="http://schemas.openxmlformats.org/officeDocument/2006/relationships/tags" Target="../tags/tag43.xml"/><Relationship Id="rId7" Type="http://schemas.openxmlformats.org/officeDocument/2006/relationships/slideLayout" Target="../slideLayouts/slideLayout2.xml"/><Relationship Id="rId12" Type="http://schemas.openxmlformats.org/officeDocument/2006/relationships/image" Target="../media/image113.png"/><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image" Target="../media/image109.png"/><Relationship Id="rId5" Type="http://schemas.openxmlformats.org/officeDocument/2006/relationships/tags" Target="../tags/tag45.xml"/><Relationship Id="rId10" Type="http://schemas.openxmlformats.org/officeDocument/2006/relationships/image" Target="../media/image108.png"/><Relationship Id="rId4" Type="http://schemas.openxmlformats.org/officeDocument/2006/relationships/tags" Target="../tags/tag44.xml"/><Relationship Id="rId9" Type="http://schemas.openxmlformats.org/officeDocument/2006/relationships/image" Target="../media/image10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tags" Target="../tags/tag49.xml"/><Relationship Id="rId7" Type="http://schemas.openxmlformats.org/officeDocument/2006/relationships/image" Target="../media/image107.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106.png"/><Relationship Id="rId5" Type="http://schemas.openxmlformats.org/officeDocument/2006/relationships/slideLayout" Target="../slideLayouts/slideLayout2.xml"/><Relationship Id="rId4" Type="http://schemas.openxmlformats.org/officeDocument/2006/relationships/tags" Target="../tags/tag50.xml"/><Relationship Id="rId9"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109.png"/><Relationship Id="rId4" Type="http://schemas.openxmlformats.org/officeDocument/2006/relationships/image" Target="../media/image104.png"/></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notesSlide" Target="../notesSlides/notesSlide4.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43.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5.png"/><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87.xml.rels><?xml version="1.0" encoding="UTF-8" standalone="yes"?>
<Relationships xmlns="http://schemas.openxmlformats.org/package/2006/relationships"><Relationship Id="rId3" Type="http://schemas.openxmlformats.org/officeDocument/2006/relationships/hyperlink" Target="http://publicdomainq.net/pizza-food-0009915/" TargetMode="External"/><Relationship Id="rId2" Type="http://schemas.openxmlformats.org/officeDocument/2006/relationships/image" Target="../media/image122.jpg"/><Relationship Id="rId1" Type="http://schemas.openxmlformats.org/officeDocument/2006/relationships/slideLayout" Target="../slideLayouts/slideLayout2.xml"/><Relationship Id="rId6" Type="http://schemas.openxmlformats.org/officeDocument/2006/relationships/hyperlink" Target="https://publicdomainq.net/bolognese-sauce-spaghetti-0012446/" TargetMode="External"/><Relationship Id="rId5" Type="http://schemas.openxmlformats.org/officeDocument/2006/relationships/image" Target="../media/image123.png"/><Relationship Id="rId4" Type="http://schemas.openxmlformats.org/officeDocument/2006/relationships/image" Target="../media/image31.jpg"/></Relationships>
</file>

<file path=ppt/slides/_rels/slide8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hyperlink" Target="http://publicdomainq.net/pizza-food-0009915/"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hyperlink" Target="https://freepngimg.com/png/32940-moon-image" TargetMode="External"/><Relationship Id="rId7" Type="http://schemas.openxmlformats.org/officeDocument/2006/relationships/image" Target="../media/image31.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myedmondsnews.com/2018/04/live-in-edmonds-what-do-you-call-yourself/question-mark-1019820_1280/" TargetMode="External"/><Relationship Id="rId4" Type="http://schemas.openxmlformats.org/officeDocument/2006/relationships/image" Target="../media/image29.jpeg"/><Relationship Id="rId9" Type="http://schemas.openxmlformats.org/officeDocument/2006/relationships/hyperlink" Target="https://www.piqsels.com/en/search?q=lightning"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hyperlink" Target="BellTest(honban3).nb" TargetMode="External"/><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長方形 37">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dirty="0">
              <a:ln>
                <a:noFill/>
              </a:ln>
              <a:solidFill>
                <a:prstClr val="white"/>
              </a:solidFill>
              <a:effectLst/>
              <a:uLnTx/>
              <a:uFillTx/>
              <a:latin typeface="UD デジタル 教科書体 N-R" panose="02020400000000000000" pitchFamily="17" charset="-128"/>
              <a:ea typeface="UD デジタル 教科書体 N-R" panose="02020400000000000000" pitchFamily="17" charset="-128"/>
            </a:endParaRPr>
          </a:p>
        </p:txBody>
      </p:sp>
      <p:sp>
        <p:nvSpPr>
          <p:cNvPr id="2" name="タイトル 1">
            <a:extLst>
              <a:ext uri="{FF2B5EF4-FFF2-40B4-BE49-F238E27FC236}">
                <a16:creationId xmlns:a16="http://schemas.microsoft.com/office/drawing/2014/main" id="{1C21E816-31F5-48BB-BD02-D15F2F18B48A}"/>
              </a:ext>
            </a:extLst>
          </p:cNvPr>
          <p:cNvSpPr>
            <a:spLocks noGrp="1"/>
          </p:cNvSpPr>
          <p:nvPr>
            <p:ph type="ctrTitle"/>
          </p:nvPr>
        </p:nvSpPr>
        <p:spPr>
          <a:xfrm>
            <a:off x="497677" y="1055090"/>
            <a:ext cx="10119943" cy="1053440"/>
          </a:xfrm>
        </p:spPr>
        <p:txBody>
          <a:bodyPr rtlCol="0">
            <a:noAutofit/>
          </a:bodyPr>
          <a:lstStyle/>
          <a:p>
            <a:r>
              <a:rPr lang="ja-JP" altLang="en-US" sz="5400" dirty="0">
                <a:latin typeface="BIZ UD明朝 Medium" panose="02020500000000000000" pitchFamily="17" charset="-128"/>
                <a:ea typeface="BIZ UD明朝 Medium" panose="02020500000000000000" pitchFamily="17" charset="-128"/>
              </a:rPr>
              <a:t>ベル定理と実験形而上学</a:t>
            </a:r>
            <a:endParaRPr lang="en-US" altLang="ja-JP" sz="6600" b="1" dirty="0">
              <a:solidFill>
                <a:schemeClr val="tx1"/>
              </a:solidFill>
              <a:latin typeface="BIZ UD明朝 Medium" panose="02020500000000000000" pitchFamily="17" charset="-128"/>
              <a:ea typeface="BIZ UD明朝 Medium" panose="02020500000000000000" pitchFamily="17" charset="-128"/>
            </a:endParaRPr>
          </a:p>
        </p:txBody>
      </p:sp>
      <p:sp>
        <p:nvSpPr>
          <p:cNvPr id="5" name="テキスト ボックス 4">
            <a:extLst>
              <a:ext uri="{FF2B5EF4-FFF2-40B4-BE49-F238E27FC236}">
                <a16:creationId xmlns:a16="http://schemas.microsoft.com/office/drawing/2014/main" id="{1C313E4C-74D8-B5C6-BFA2-0330BD93EC42}"/>
              </a:ext>
            </a:extLst>
          </p:cNvPr>
          <p:cNvSpPr txBox="1"/>
          <p:nvPr/>
        </p:nvSpPr>
        <p:spPr>
          <a:xfrm>
            <a:off x="7086505" y="6412241"/>
            <a:ext cx="5262979" cy="369332"/>
          </a:xfrm>
          <a:prstGeom prst="rect">
            <a:avLst/>
          </a:prstGeom>
          <a:noFill/>
        </p:spPr>
        <p:txBody>
          <a:bodyPr wrap="none" rtlCol="0">
            <a:spAutoFit/>
          </a:bodyPr>
          <a:lstStyle/>
          <a:p>
            <a:r>
              <a:rPr kumimoji="1" lang="ja-JP" altLang="en-US" dirty="0"/>
              <a:t>木村元　（芝浦工業大学・システム理工学部）　</a:t>
            </a:r>
          </a:p>
        </p:txBody>
      </p:sp>
      <p:sp>
        <p:nvSpPr>
          <p:cNvPr id="4" name="テキスト ボックス 3">
            <a:extLst>
              <a:ext uri="{FF2B5EF4-FFF2-40B4-BE49-F238E27FC236}">
                <a16:creationId xmlns:a16="http://schemas.microsoft.com/office/drawing/2014/main" id="{3FD880B0-6F74-BF1E-4492-AEB238D8EEB1}"/>
              </a:ext>
            </a:extLst>
          </p:cNvPr>
          <p:cNvSpPr txBox="1"/>
          <p:nvPr/>
        </p:nvSpPr>
        <p:spPr>
          <a:xfrm>
            <a:off x="418011" y="421573"/>
            <a:ext cx="7225055" cy="369332"/>
          </a:xfrm>
          <a:prstGeom prst="rect">
            <a:avLst/>
          </a:prstGeom>
          <a:noFill/>
        </p:spPr>
        <p:txBody>
          <a:bodyPr wrap="none" rtlCol="0">
            <a:spAutoFit/>
          </a:bodyPr>
          <a:lstStyle/>
          <a:p>
            <a:r>
              <a:rPr kumimoji="1" lang="ja-JP" altLang="en-US" dirty="0">
                <a:solidFill>
                  <a:schemeClr val="accent6">
                    <a:lumMod val="20000"/>
                    <a:lumOff val="80000"/>
                  </a:schemeClr>
                </a:solidFill>
              </a:rPr>
              <a:t>量子力学</a:t>
            </a:r>
            <a:r>
              <a:rPr kumimoji="1" lang="en-US" altLang="ja-JP" dirty="0">
                <a:solidFill>
                  <a:schemeClr val="accent6">
                    <a:lumMod val="20000"/>
                    <a:lumOff val="80000"/>
                  </a:schemeClr>
                </a:solidFill>
              </a:rPr>
              <a:t>100</a:t>
            </a:r>
            <a:r>
              <a:rPr kumimoji="1" lang="ja-JP" altLang="en-US" dirty="0">
                <a:solidFill>
                  <a:schemeClr val="accent6">
                    <a:lumMod val="20000"/>
                    <a:lumOff val="80000"/>
                  </a:schemeClr>
                </a:solidFill>
              </a:rPr>
              <a:t>周年研究会：量子基礎・量子情報のこれまでとこれから</a:t>
            </a:r>
          </a:p>
        </p:txBody>
      </p:sp>
      <p:pic>
        <p:nvPicPr>
          <p:cNvPr id="17" name="図 16">
            <a:extLst>
              <a:ext uri="{FF2B5EF4-FFF2-40B4-BE49-F238E27FC236}">
                <a16:creationId xmlns:a16="http://schemas.microsoft.com/office/drawing/2014/main" id="{38D24EBF-3D25-3780-4E15-F6B7785583BF}"/>
              </a:ext>
            </a:extLst>
          </p:cNvPr>
          <p:cNvPicPr>
            <a:picLocks noChangeAspect="1"/>
          </p:cNvPicPr>
          <p:nvPr/>
        </p:nvPicPr>
        <p:blipFill>
          <a:blip r:embed="rId4"/>
          <a:stretch>
            <a:fillRect/>
          </a:stretch>
        </p:blipFill>
        <p:spPr>
          <a:xfrm>
            <a:off x="2685651" y="2372715"/>
            <a:ext cx="6609101" cy="3729392"/>
          </a:xfrm>
          <a:prstGeom prst="rect">
            <a:avLst/>
          </a:prstGeom>
        </p:spPr>
      </p:pic>
      <p:sp>
        <p:nvSpPr>
          <p:cNvPr id="18" name="吹き出し: 角を丸めた四角形 17">
            <a:extLst>
              <a:ext uri="{FF2B5EF4-FFF2-40B4-BE49-F238E27FC236}">
                <a16:creationId xmlns:a16="http://schemas.microsoft.com/office/drawing/2014/main" id="{B5742BF5-25D3-EF42-115D-6CC8DBDA4600}"/>
              </a:ext>
            </a:extLst>
          </p:cNvPr>
          <p:cNvSpPr/>
          <p:nvPr/>
        </p:nvSpPr>
        <p:spPr>
          <a:xfrm>
            <a:off x="3468674" y="4095907"/>
            <a:ext cx="1292252" cy="272053"/>
          </a:xfrm>
          <a:prstGeom prst="wedgeRoundRectCallout">
            <a:avLst>
              <a:gd name="adj1" fmla="val 63167"/>
              <a:gd name="adj2" fmla="val 31912"/>
              <a:gd name="adj3" fmla="val 16667"/>
            </a:avLst>
          </a:prstGeom>
          <a:gradFill flip="none" rotWithShape="1">
            <a:gsLst>
              <a:gs pos="0">
                <a:schemeClr val="tx1"/>
              </a:gs>
              <a:gs pos="50000">
                <a:srgbClr val="E5D1E3"/>
              </a:gs>
              <a:gs pos="100000">
                <a:srgbClr val="FF99FF"/>
              </a:gs>
            </a:gsLst>
            <a:path path="circle">
              <a:fillToRect l="50000" t="50000" r="50000" b="50000"/>
            </a:path>
            <a:tileRect/>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ja-JP" sz="1400" dirty="0">
                <a:latin typeface="Chiller" panose="04020404031007020602" pitchFamily="82" charset="0"/>
                <a:ea typeface="STXingkai" panose="020B0503020204020204" pitchFamily="2" charset="-122"/>
              </a:rPr>
              <a:t>I freely chose X</a:t>
            </a:r>
            <a:endParaRPr kumimoji="1" lang="ja-JP" altLang="en-US" sz="1400" dirty="0">
              <a:latin typeface="Chiller" panose="04020404031007020602" pitchFamily="82" charset="0"/>
              <a:ea typeface="STXingkai" panose="020B0503020204020204" pitchFamily="2" charset="-122"/>
            </a:endParaRPr>
          </a:p>
        </p:txBody>
      </p:sp>
      <p:sp>
        <p:nvSpPr>
          <p:cNvPr id="20" name="吹き出し: 角を丸めた四角形 19">
            <a:extLst>
              <a:ext uri="{FF2B5EF4-FFF2-40B4-BE49-F238E27FC236}">
                <a16:creationId xmlns:a16="http://schemas.microsoft.com/office/drawing/2014/main" id="{D037019E-2092-5575-BE0C-E76037F51D82}"/>
              </a:ext>
            </a:extLst>
          </p:cNvPr>
          <p:cNvSpPr/>
          <p:nvPr/>
        </p:nvSpPr>
        <p:spPr>
          <a:xfrm>
            <a:off x="7150204" y="4505245"/>
            <a:ext cx="1292252" cy="272053"/>
          </a:xfrm>
          <a:prstGeom prst="wedgeRoundRectCallout">
            <a:avLst>
              <a:gd name="adj1" fmla="val -64903"/>
              <a:gd name="adj2" fmla="val -31977"/>
              <a:gd name="adj3" fmla="val 16667"/>
            </a:avLst>
          </a:prstGeom>
          <a:gradFill flip="none" rotWithShape="1">
            <a:gsLst>
              <a:gs pos="0">
                <a:schemeClr val="tx1"/>
              </a:gs>
              <a:gs pos="50000">
                <a:srgbClr val="CCFFFF"/>
              </a:gs>
              <a:gs pos="100000">
                <a:srgbClr val="66CCFF"/>
              </a:gs>
            </a:gsLst>
            <a:path path="circle">
              <a:fillToRect l="50000" t="50000" r="50000" b="50000"/>
            </a:path>
            <a:tileRect/>
          </a:gra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ja-JP" sz="1400" dirty="0">
                <a:latin typeface="Chiller" panose="04020404031007020602" pitchFamily="82" charset="0"/>
                <a:ea typeface="STXingkai" panose="020B0503020204020204" pitchFamily="2" charset="-122"/>
              </a:rPr>
              <a:t>I freely chose Z</a:t>
            </a:r>
            <a:endParaRPr kumimoji="1" lang="ja-JP" altLang="en-US" sz="1400" dirty="0">
              <a:latin typeface="Chiller" panose="04020404031007020602" pitchFamily="82" charset="0"/>
              <a:ea typeface="STXingkai" panose="020B0503020204020204" pitchFamily="2" charset="-122"/>
            </a:endParaRPr>
          </a:p>
        </p:txBody>
      </p:sp>
      <mc:AlternateContent xmlns:mc="http://schemas.openxmlformats.org/markup-compatibility/2006" xmlns:p14="http://schemas.microsoft.com/office/powerpoint/2010/main">
        <mc:Choice Requires="p14">
          <p:contentPart p14:bwMode="auto" r:id="rId5">
            <p14:nvContentPartPr>
              <p14:cNvPr id="21" name="インク 20">
                <a:extLst>
                  <a:ext uri="{FF2B5EF4-FFF2-40B4-BE49-F238E27FC236}">
                    <a16:creationId xmlns:a16="http://schemas.microsoft.com/office/drawing/2014/main" id="{167614AE-5EDE-A856-8734-A5F9FDF6BF25}"/>
                  </a:ext>
                </a:extLst>
              </p14:cNvPr>
              <p14:cNvContentPartPr/>
              <p14:nvPr/>
            </p14:nvContentPartPr>
            <p14:xfrm>
              <a:off x="9444395" y="916617"/>
              <a:ext cx="1158840" cy="1252800"/>
            </p14:xfrm>
          </p:contentPart>
        </mc:Choice>
        <mc:Fallback xmlns="">
          <p:pic>
            <p:nvPicPr>
              <p:cNvPr id="21" name="インク 20">
                <a:extLst>
                  <a:ext uri="{FF2B5EF4-FFF2-40B4-BE49-F238E27FC236}">
                    <a16:creationId xmlns:a16="http://schemas.microsoft.com/office/drawing/2014/main" id="{167614AE-5EDE-A856-8734-A5F9FDF6BF25}"/>
                  </a:ext>
                </a:extLst>
              </p:cNvPr>
              <p:cNvPicPr/>
              <p:nvPr/>
            </p:nvPicPr>
            <p:blipFill>
              <a:blip r:embed="rId6"/>
              <a:stretch>
                <a:fillRect/>
              </a:stretch>
            </p:blipFill>
            <p:spPr>
              <a:xfrm>
                <a:off x="9381395" y="853977"/>
                <a:ext cx="1284480" cy="1378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インク 21">
                <a:extLst>
                  <a:ext uri="{FF2B5EF4-FFF2-40B4-BE49-F238E27FC236}">
                    <a16:creationId xmlns:a16="http://schemas.microsoft.com/office/drawing/2014/main" id="{57B3DD27-2C56-8C13-61BB-D2D1484CA761}"/>
                  </a:ext>
                </a:extLst>
              </p14:cNvPr>
              <p14:cNvContentPartPr/>
              <p14:nvPr/>
            </p14:nvContentPartPr>
            <p14:xfrm>
              <a:off x="9078635" y="2137377"/>
              <a:ext cx="1825560" cy="2630880"/>
            </p14:xfrm>
          </p:contentPart>
        </mc:Choice>
        <mc:Fallback xmlns="">
          <p:pic>
            <p:nvPicPr>
              <p:cNvPr id="22" name="インク 21">
                <a:extLst>
                  <a:ext uri="{FF2B5EF4-FFF2-40B4-BE49-F238E27FC236}">
                    <a16:creationId xmlns:a16="http://schemas.microsoft.com/office/drawing/2014/main" id="{57B3DD27-2C56-8C13-61BB-D2D1484CA761}"/>
                  </a:ext>
                </a:extLst>
              </p:cNvPr>
              <p:cNvPicPr/>
              <p:nvPr/>
            </p:nvPicPr>
            <p:blipFill>
              <a:blip r:embed="rId8"/>
              <a:stretch>
                <a:fillRect/>
              </a:stretch>
            </p:blipFill>
            <p:spPr>
              <a:xfrm>
                <a:off x="9015995" y="2074377"/>
                <a:ext cx="1951200" cy="2756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5" name="インク 34">
                <a:extLst>
                  <a:ext uri="{FF2B5EF4-FFF2-40B4-BE49-F238E27FC236}">
                    <a16:creationId xmlns:a16="http://schemas.microsoft.com/office/drawing/2014/main" id="{60CD386D-C355-6F39-E793-FFE4108E6C1A}"/>
                  </a:ext>
                </a:extLst>
              </p14:cNvPr>
              <p14:cNvContentPartPr/>
              <p14:nvPr/>
            </p14:nvContentPartPr>
            <p14:xfrm>
              <a:off x="8727995" y="2137737"/>
              <a:ext cx="310680" cy="129600"/>
            </p14:xfrm>
          </p:contentPart>
        </mc:Choice>
        <mc:Fallback xmlns="">
          <p:pic>
            <p:nvPicPr>
              <p:cNvPr id="35" name="インク 34">
                <a:extLst>
                  <a:ext uri="{FF2B5EF4-FFF2-40B4-BE49-F238E27FC236}">
                    <a16:creationId xmlns:a16="http://schemas.microsoft.com/office/drawing/2014/main" id="{60CD386D-C355-6F39-E793-FFE4108E6C1A}"/>
                  </a:ext>
                </a:extLst>
              </p:cNvPr>
              <p:cNvPicPr/>
              <p:nvPr/>
            </p:nvPicPr>
            <p:blipFill>
              <a:blip r:embed="rId10"/>
              <a:stretch>
                <a:fillRect/>
              </a:stretch>
            </p:blipFill>
            <p:spPr>
              <a:xfrm>
                <a:off x="8665355" y="2075097"/>
                <a:ext cx="43632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6" name="インク 35">
                <a:extLst>
                  <a:ext uri="{FF2B5EF4-FFF2-40B4-BE49-F238E27FC236}">
                    <a16:creationId xmlns:a16="http://schemas.microsoft.com/office/drawing/2014/main" id="{116EE1C3-5C4A-44F8-A109-E3DDE8D89EFB}"/>
                  </a:ext>
                </a:extLst>
              </p14:cNvPr>
              <p14:cNvContentPartPr/>
              <p14:nvPr/>
            </p14:nvContentPartPr>
            <p14:xfrm>
              <a:off x="9332795" y="2372817"/>
              <a:ext cx="770400" cy="258120"/>
            </p14:xfrm>
          </p:contentPart>
        </mc:Choice>
        <mc:Fallback xmlns="">
          <p:pic>
            <p:nvPicPr>
              <p:cNvPr id="36" name="インク 35">
                <a:extLst>
                  <a:ext uri="{FF2B5EF4-FFF2-40B4-BE49-F238E27FC236}">
                    <a16:creationId xmlns:a16="http://schemas.microsoft.com/office/drawing/2014/main" id="{116EE1C3-5C4A-44F8-A109-E3DDE8D89EFB}"/>
                  </a:ext>
                </a:extLst>
              </p:cNvPr>
              <p:cNvPicPr/>
              <p:nvPr/>
            </p:nvPicPr>
            <p:blipFill>
              <a:blip r:embed="rId12"/>
              <a:stretch>
                <a:fillRect/>
              </a:stretch>
            </p:blipFill>
            <p:spPr>
              <a:xfrm>
                <a:off x="9269795" y="2309817"/>
                <a:ext cx="89604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 name="インク 36">
                <a:extLst>
                  <a:ext uri="{FF2B5EF4-FFF2-40B4-BE49-F238E27FC236}">
                    <a16:creationId xmlns:a16="http://schemas.microsoft.com/office/drawing/2014/main" id="{161BA79F-4BD6-4F14-1837-8FEB0EA797B2}"/>
                  </a:ext>
                </a:extLst>
              </p14:cNvPr>
              <p14:cNvContentPartPr/>
              <p14:nvPr/>
            </p14:nvContentPartPr>
            <p14:xfrm>
              <a:off x="10579115" y="3992097"/>
              <a:ext cx="137160" cy="534960"/>
            </p14:xfrm>
          </p:contentPart>
        </mc:Choice>
        <mc:Fallback xmlns="">
          <p:pic>
            <p:nvPicPr>
              <p:cNvPr id="37" name="インク 36">
                <a:extLst>
                  <a:ext uri="{FF2B5EF4-FFF2-40B4-BE49-F238E27FC236}">
                    <a16:creationId xmlns:a16="http://schemas.microsoft.com/office/drawing/2014/main" id="{161BA79F-4BD6-4F14-1837-8FEB0EA797B2}"/>
                  </a:ext>
                </a:extLst>
              </p:cNvPr>
              <p:cNvPicPr/>
              <p:nvPr/>
            </p:nvPicPr>
            <p:blipFill>
              <a:blip r:embed="rId14"/>
              <a:stretch>
                <a:fillRect/>
              </a:stretch>
            </p:blipFill>
            <p:spPr>
              <a:xfrm>
                <a:off x="10516115" y="3929097"/>
                <a:ext cx="262800" cy="6606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インク 37">
                <a:extLst>
                  <a:ext uri="{FF2B5EF4-FFF2-40B4-BE49-F238E27FC236}">
                    <a16:creationId xmlns:a16="http://schemas.microsoft.com/office/drawing/2014/main" id="{7F65C61F-72E4-7D84-329B-324692D9638B}"/>
                  </a:ext>
                </a:extLst>
              </p14:cNvPr>
              <p14:cNvContentPartPr/>
              <p14:nvPr/>
            </p14:nvContentPartPr>
            <p14:xfrm>
              <a:off x="10268795" y="3082737"/>
              <a:ext cx="394920" cy="1544040"/>
            </p14:xfrm>
          </p:contentPart>
        </mc:Choice>
        <mc:Fallback xmlns="">
          <p:pic>
            <p:nvPicPr>
              <p:cNvPr id="38" name="インク 37">
                <a:extLst>
                  <a:ext uri="{FF2B5EF4-FFF2-40B4-BE49-F238E27FC236}">
                    <a16:creationId xmlns:a16="http://schemas.microsoft.com/office/drawing/2014/main" id="{7F65C61F-72E4-7D84-329B-324692D9638B}"/>
                  </a:ext>
                </a:extLst>
              </p:cNvPr>
              <p:cNvPicPr/>
              <p:nvPr/>
            </p:nvPicPr>
            <p:blipFill>
              <a:blip r:embed="rId16"/>
              <a:stretch>
                <a:fillRect/>
              </a:stretch>
            </p:blipFill>
            <p:spPr>
              <a:xfrm>
                <a:off x="10206155" y="3020097"/>
                <a:ext cx="520560" cy="1669680"/>
              </a:xfrm>
              <a:prstGeom prst="rect">
                <a:avLst/>
              </a:prstGeom>
            </p:spPr>
          </p:pic>
        </mc:Fallback>
      </mc:AlternateContent>
      <p:grpSp>
        <p:nvGrpSpPr>
          <p:cNvPr id="42" name="グループ化 41">
            <a:extLst>
              <a:ext uri="{FF2B5EF4-FFF2-40B4-BE49-F238E27FC236}">
                <a16:creationId xmlns:a16="http://schemas.microsoft.com/office/drawing/2014/main" id="{4A7BC969-1E79-164D-AB9D-8CD760299002}"/>
              </a:ext>
            </a:extLst>
          </p:cNvPr>
          <p:cNvGrpSpPr/>
          <p:nvPr/>
        </p:nvGrpSpPr>
        <p:grpSpPr>
          <a:xfrm>
            <a:off x="10058195" y="2569017"/>
            <a:ext cx="1558080" cy="3222000"/>
            <a:chOff x="10058195" y="2569017"/>
            <a:chExt cx="1558080" cy="3222000"/>
          </a:xfrm>
        </p:grpSpPr>
        <mc:AlternateContent xmlns:mc="http://schemas.openxmlformats.org/markup-compatibility/2006" xmlns:p14="http://schemas.microsoft.com/office/powerpoint/2010/main">
          <mc:Choice Requires="p14">
            <p:contentPart p14:bwMode="auto" r:id="rId17">
              <p14:nvContentPartPr>
                <p14:cNvPr id="23" name="インク 22">
                  <a:extLst>
                    <a:ext uri="{FF2B5EF4-FFF2-40B4-BE49-F238E27FC236}">
                      <a16:creationId xmlns:a16="http://schemas.microsoft.com/office/drawing/2014/main" id="{C584C801-4635-98F5-AB2A-D069D902CC49}"/>
                    </a:ext>
                  </a:extLst>
                </p14:cNvPr>
                <p14:cNvContentPartPr/>
                <p14:nvPr/>
              </p14:nvContentPartPr>
              <p14:xfrm>
                <a:off x="10058195" y="2569017"/>
                <a:ext cx="786240" cy="2154600"/>
              </p14:xfrm>
            </p:contentPart>
          </mc:Choice>
          <mc:Fallback xmlns="">
            <p:pic>
              <p:nvPicPr>
                <p:cNvPr id="23" name="インク 22">
                  <a:extLst>
                    <a:ext uri="{FF2B5EF4-FFF2-40B4-BE49-F238E27FC236}">
                      <a16:creationId xmlns:a16="http://schemas.microsoft.com/office/drawing/2014/main" id="{C584C801-4635-98F5-AB2A-D069D902CC49}"/>
                    </a:ext>
                  </a:extLst>
                </p:cNvPr>
                <p:cNvPicPr/>
                <p:nvPr/>
              </p:nvPicPr>
              <p:blipFill>
                <a:blip r:embed="rId18"/>
                <a:stretch>
                  <a:fillRect/>
                </a:stretch>
              </p:blipFill>
              <p:spPr>
                <a:xfrm>
                  <a:off x="9995195" y="2506377"/>
                  <a:ext cx="911880" cy="2280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インク 23">
                  <a:extLst>
                    <a:ext uri="{FF2B5EF4-FFF2-40B4-BE49-F238E27FC236}">
                      <a16:creationId xmlns:a16="http://schemas.microsoft.com/office/drawing/2014/main" id="{9E2EC5D9-4488-9F90-BD47-5EEE102447B4}"/>
                    </a:ext>
                  </a:extLst>
                </p14:cNvPr>
                <p14:cNvContentPartPr/>
                <p14:nvPr/>
              </p14:nvContentPartPr>
              <p14:xfrm>
                <a:off x="10556795" y="4209177"/>
                <a:ext cx="69120" cy="244440"/>
              </p14:xfrm>
            </p:contentPart>
          </mc:Choice>
          <mc:Fallback xmlns="">
            <p:pic>
              <p:nvPicPr>
                <p:cNvPr id="24" name="インク 23">
                  <a:extLst>
                    <a:ext uri="{FF2B5EF4-FFF2-40B4-BE49-F238E27FC236}">
                      <a16:creationId xmlns:a16="http://schemas.microsoft.com/office/drawing/2014/main" id="{9E2EC5D9-4488-9F90-BD47-5EEE102447B4}"/>
                    </a:ext>
                  </a:extLst>
                </p:cNvPr>
                <p:cNvPicPr/>
                <p:nvPr/>
              </p:nvPicPr>
              <p:blipFill>
                <a:blip r:embed="rId20"/>
                <a:stretch>
                  <a:fillRect/>
                </a:stretch>
              </p:blipFill>
              <p:spPr>
                <a:xfrm>
                  <a:off x="10494155" y="4146537"/>
                  <a:ext cx="19476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インク 24">
                  <a:extLst>
                    <a:ext uri="{FF2B5EF4-FFF2-40B4-BE49-F238E27FC236}">
                      <a16:creationId xmlns:a16="http://schemas.microsoft.com/office/drawing/2014/main" id="{C16BF724-EBC5-F8E6-6156-EBCD7200C173}"/>
                    </a:ext>
                  </a:extLst>
                </p14:cNvPr>
                <p14:cNvContentPartPr/>
                <p14:nvPr/>
              </p14:nvContentPartPr>
              <p14:xfrm>
                <a:off x="10761275" y="4216737"/>
                <a:ext cx="7560" cy="291240"/>
              </p14:xfrm>
            </p:contentPart>
          </mc:Choice>
          <mc:Fallback xmlns="">
            <p:pic>
              <p:nvPicPr>
                <p:cNvPr id="25" name="インク 24">
                  <a:extLst>
                    <a:ext uri="{FF2B5EF4-FFF2-40B4-BE49-F238E27FC236}">
                      <a16:creationId xmlns:a16="http://schemas.microsoft.com/office/drawing/2014/main" id="{C16BF724-EBC5-F8E6-6156-EBCD7200C173}"/>
                    </a:ext>
                  </a:extLst>
                </p:cNvPr>
                <p:cNvPicPr/>
                <p:nvPr/>
              </p:nvPicPr>
              <p:blipFill>
                <a:blip r:embed="rId22"/>
                <a:stretch>
                  <a:fillRect/>
                </a:stretch>
              </p:blipFill>
              <p:spPr>
                <a:xfrm>
                  <a:off x="10698275" y="4153737"/>
                  <a:ext cx="13320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7" name="インク 26">
                  <a:extLst>
                    <a:ext uri="{FF2B5EF4-FFF2-40B4-BE49-F238E27FC236}">
                      <a16:creationId xmlns:a16="http://schemas.microsoft.com/office/drawing/2014/main" id="{7D713CEE-09DE-2363-8C7D-308FBDEA29FE}"/>
                    </a:ext>
                  </a:extLst>
                </p14:cNvPr>
                <p14:cNvContentPartPr/>
                <p14:nvPr/>
              </p14:nvContentPartPr>
              <p14:xfrm>
                <a:off x="10617275" y="4533897"/>
                <a:ext cx="195120" cy="1172160"/>
              </p14:xfrm>
            </p:contentPart>
          </mc:Choice>
          <mc:Fallback xmlns="">
            <p:pic>
              <p:nvPicPr>
                <p:cNvPr id="27" name="インク 26">
                  <a:extLst>
                    <a:ext uri="{FF2B5EF4-FFF2-40B4-BE49-F238E27FC236}">
                      <a16:creationId xmlns:a16="http://schemas.microsoft.com/office/drawing/2014/main" id="{7D713CEE-09DE-2363-8C7D-308FBDEA29FE}"/>
                    </a:ext>
                  </a:extLst>
                </p:cNvPr>
                <p:cNvPicPr/>
                <p:nvPr/>
              </p:nvPicPr>
              <p:blipFill>
                <a:blip r:embed="rId24"/>
                <a:stretch>
                  <a:fillRect/>
                </a:stretch>
              </p:blipFill>
              <p:spPr>
                <a:xfrm>
                  <a:off x="10554635" y="4471257"/>
                  <a:ext cx="320760" cy="12978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1" name="インク 30">
                  <a:extLst>
                    <a:ext uri="{FF2B5EF4-FFF2-40B4-BE49-F238E27FC236}">
                      <a16:creationId xmlns:a16="http://schemas.microsoft.com/office/drawing/2014/main" id="{DE5AD8A8-B305-25EC-471C-08048DF20946}"/>
                    </a:ext>
                  </a:extLst>
                </p14:cNvPr>
                <p14:cNvContentPartPr/>
                <p14:nvPr/>
              </p14:nvContentPartPr>
              <p14:xfrm>
                <a:off x="10738235" y="4246977"/>
                <a:ext cx="360" cy="193680"/>
              </p14:xfrm>
            </p:contentPart>
          </mc:Choice>
          <mc:Fallback xmlns="">
            <p:pic>
              <p:nvPicPr>
                <p:cNvPr id="31" name="インク 30">
                  <a:extLst>
                    <a:ext uri="{FF2B5EF4-FFF2-40B4-BE49-F238E27FC236}">
                      <a16:creationId xmlns:a16="http://schemas.microsoft.com/office/drawing/2014/main" id="{DE5AD8A8-B305-25EC-471C-08048DF20946}"/>
                    </a:ext>
                  </a:extLst>
                </p:cNvPr>
                <p:cNvPicPr/>
                <p:nvPr/>
              </p:nvPicPr>
              <p:blipFill>
                <a:blip r:embed="rId26"/>
                <a:stretch>
                  <a:fillRect/>
                </a:stretch>
              </p:blipFill>
              <p:spPr>
                <a:xfrm>
                  <a:off x="10675595" y="4183977"/>
                  <a:ext cx="1260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2" name="インク 31">
                  <a:extLst>
                    <a:ext uri="{FF2B5EF4-FFF2-40B4-BE49-F238E27FC236}">
                      <a16:creationId xmlns:a16="http://schemas.microsoft.com/office/drawing/2014/main" id="{B368999C-7119-5750-CDE9-19A80C938859}"/>
                    </a:ext>
                  </a:extLst>
                </p14:cNvPr>
                <p14:cNvContentPartPr/>
                <p14:nvPr/>
              </p14:nvContentPartPr>
              <p14:xfrm>
                <a:off x="10617275" y="4126017"/>
                <a:ext cx="8640" cy="372960"/>
              </p14:xfrm>
            </p:contentPart>
          </mc:Choice>
          <mc:Fallback xmlns="">
            <p:pic>
              <p:nvPicPr>
                <p:cNvPr id="32" name="インク 31">
                  <a:extLst>
                    <a:ext uri="{FF2B5EF4-FFF2-40B4-BE49-F238E27FC236}">
                      <a16:creationId xmlns:a16="http://schemas.microsoft.com/office/drawing/2014/main" id="{B368999C-7119-5750-CDE9-19A80C938859}"/>
                    </a:ext>
                  </a:extLst>
                </p:cNvPr>
                <p:cNvPicPr/>
                <p:nvPr/>
              </p:nvPicPr>
              <p:blipFill>
                <a:blip r:embed="rId28"/>
                <a:stretch>
                  <a:fillRect/>
                </a:stretch>
              </p:blipFill>
              <p:spPr>
                <a:xfrm>
                  <a:off x="10554635" y="4063377"/>
                  <a:ext cx="134280" cy="498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インク 32">
                  <a:extLst>
                    <a:ext uri="{FF2B5EF4-FFF2-40B4-BE49-F238E27FC236}">
                      <a16:creationId xmlns:a16="http://schemas.microsoft.com/office/drawing/2014/main" id="{CC1C5C10-471E-7AF5-EFA5-5435B3BD30F2}"/>
                    </a:ext>
                  </a:extLst>
                </p14:cNvPr>
                <p14:cNvContentPartPr/>
                <p14:nvPr/>
              </p14:nvContentPartPr>
              <p14:xfrm>
                <a:off x="10700435" y="4080657"/>
                <a:ext cx="795600" cy="1710360"/>
              </p14:xfrm>
            </p:contentPart>
          </mc:Choice>
          <mc:Fallback xmlns="">
            <p:pic>
              <p:nvPicPr>
                <p:cNvPr id="33" name="インク 32">
                  <a:extLst>
                    <a:ext uri="{FF2B5EF4-FFF2-40B4-BE49-F238E27FC236}">
                      <a16:creationId xmlns:a16="http://schemas.microsoft.com/office/drawing/2014/main" id="{CC1C5C10-471E-7AF5-EFA5-5435B3BD30F2}"/>
                    </a:ext>
                  </a:extLst>
                </p:cNvPr>
                <p:cNvPicPr/>
                <p:nvPr/>
              </p:nvPicPr>
              <p:blipFill>
                <a:blip r:embed="rId30"/>
                <a:stretch>
                  <a:fillRect/>
                </a:stretch>
              </p:blipFill>
              <p:spPr>
                <a:xfrm>
                  <a:off x="10637795" y="4018017"/>
                  <a:ext cx="921240" cy="18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インク 40">
                  <a:extLst>
                    <a:ext uri="{FF2B5EF4-FFF2-40B4-BE49-F238E27FC236}">
                      <a16:creationId xmlns:a16="http://schemas.microsoft.com/office/drawing/2014/main" id="{BD1A76C3-454E-82B4-D63D-1E1ED23C5AFE}"/>
                    </a:ext>
                  </a:extLst>
                </p14:cNvPr>
                <p14:cNvContentPartPr/>
                <p14:nvPr/>
              </p14:nvContentPartPr>
              <p14:xfrm>
                <a:off x="10783595" y="3844857"/>
                <a:ext cx="832680" cy="721440"/>
              </p14:xfrm>
            </p:contentPart>
          </mc:Choice>
          <mc:Fallback xmlns="">
            <p:pic>
              <p:nvPicPr>
                <p:cNvPr id="41" name="インク 40">
                  <a:extLst>
                    <a:ext uri="{FF2B5EF4-FFF2-40B4-BE49-F238E27FC236}">
                      <a16:creationId xmlns:a16="http://schemas.microsoft.com/office/drawing/2014/main" id="{BD1A76C3-454E-82B4-D63D-1E1ED23C5AFE}"/>
                    </a:ext>
                  </a:extLst>
                </p:cNvPr>
                <p:cNvPicPr/>
                <p:nvPr/>
              </p:nvPicPr>
              <p:blipFill>
                <a:blip r:embed="rId32"/>
                <a:stretch>
                  <a:fillRect/>
                </a:stretch>
              </p:blipFill>
              <p:spPr>
                <a:xfrm>
                  <a:off x="10720955" y="3782217"/>
                  <a:ext cx="958320" cy="847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
            <p14:nvContentPartPr>
              <p14:cNvPr id="43" name="インク 42">
                <a:extLst>
                  <a:ext uri="{FF2B5EF4-FFF2-40B4-BE49-F238E27FC236}">
                    <a16:creationId xmlns:a16="http://schemas.microsoft.com/office/drawing/2014/main" id="{EA23909A-F740-4650-2A1F-03A6814BBF36}"/>
                  </a:ext>
                </a:extLst>
              </p14:cNvPr>
              <p14:cNvContentPartPr/>
              <p14:nvPr/>
            </p14:nvContentPartPr>
            <p14:xfrm>
              <a:off x="9647435" y="1239177"/>
              <a:ext cx="887400" cy="807480"/>
            </p14:xfrm>
          </p:contentPart>
        </mc:Choice>
        <mc:Fallback xmlns="">
          <p:pic>
            <p:nvPicPr>
              <p:cNvPr id="43" name="インク 42">
                <a:extLst>
                  <a:ext uri="{FF2B5EF4-FFF2-40B4-BE49-F238E27FC236}">
                    <a16:creationId xmlns:a16="http://schemas.microsoft.com/office/drawing/2014/main" id="{EA23909A-F740-4650-2A1F-03A6814BBF36}"/>
                  </a:ext>
                </a:extLst>
              </p:cNvPr>
              <p:cNvPicPr/>
              <p:nvPr/>
            </p:nvPicPr>
            <p:blipFill>
              <a:blip r:embed="rId34"/>
              <a:stretch>
                <a:fillRect/>
              </a:stretch>
            </p:blipFill>
            <p:spPr>
              <a:xfrm>
                <a:off x="9584435" y="1176177"/>
                <a:ext cx="1013040" cy="933120"/>
              </a:xfrm>
              <a:prstGeom prst="rect">
                <a:avLst/>
              </a:prstGeom>
            </p:spPr>
          </p:pic>
        </mc:Fallback>
      </mc:AlternateContent>
      <p:sp>
        <p:nvSpPr>
          <p:cNvPr id="45" name="テキスト ボックス 44">
            <a:extLst>
              <a:ext uri="{FF2B5EF4-FFF2-40B4-BE49-F238E27FC236}">
                <a16:creationId xmlns:a16="http://schemas.microsoft.com/office/drawing/2014/main" id="{52A5A99A-92A6-3C13-3F39-A170DF7676ED}"/>
              </a:ext>
            </a:extLst>
          </p:cNvPr>
          <p:cNvSpPr txBox="1"/>
          <p:nvPr/>
        </p:nvSpPr>
        <p:spPr>
          <a:xfrm>
            <a:off x="10828595" y="2435471"/>
            <a:ext cx="877163" cy="369332"/>
          </a:xfrm>
          <a:prstGeom prst="rect">
            <a:avLst/>
          </a:prstGeom>
          <a:noFill/>
        </p:spPr>
        <p:txBody>
          <a:bodyPr wrap="none" rtlCol="0">
            <a:spAutoFit/>
          </a:bodyPr>
          <a:lstStyle/>
          <a:p>
            <a:r>
              <a:rPr kumimoji="1" lang="ja-JP" altLang="en-US" dirty="0"/>
              <a:t>客観性</a:t>
            </a:r>
            <a:endParaRPr kumimoji="1" lang="en-US" altLang="ja-JP" dirty="0"/>
          </a:p>
        </p:txBody>
      </p:sp>
      <p:sp>
        <p:nvSpPr>
          <p:cNvPr id="46" name="テキスト ボックス 45">
            <a:extLst>
              <a:ext uri="{FF2B5EF4-FFF2-40B4-BE49-F238E27FC236}">
                <a16:creationId xmlns:a16="http://schemas.microsoft.com/office/drawing/2014/main" id="{77F3AF91-6DE8-B728-6950-A11DBD44823F}"/>
              </a:ext>
            </a:extLst>
          </p:cNvPr>
          <p:cNvSpPr txBox="1"/>
          <p:nvPr/>
        </p:nvSpPr>
        <p:spPr>
          <a:xfrm>
            <a:off x="1328327" y="5263057"/>
            <a:ext cx="1107996" cy="369332"/>
          </a:xfrm>
          <a:prstGeom prst="rect">
            <a:avLst/>
          </a:prstGeom>
          <a:noFill/>
        </p:spPr>
        <p:txBody>
          <a:bodyPr wrap="none" rtlCol="0">
            <a:spAutoFit/>
          </a:bodyPr>
          <a:lstStyle/>
          <a:p>
            <a:r>
              <a:rPr kumimoji="1" lang="ja-JP" altLang="en-US" dirty="0"/>
              <a:t>自由意志</a:t>
            </a:r>
            <a:endParaRPr kumimoji="1" lang="en-US" altLang="ja-JP" dirty="0"/>
          </a:p>
        </p:txBody>
      </p:sp>
      <p:sp>
        <p:nvSpPr>
          <p:cNvPr id="47" name="テキスト ボックス 46">
            <a:extLst>
              <a:ext uri="{FF2B5EF4-FFF2-40B4-BE49-F238E27FC236}">
                <a16:creationId xmlns:a16="http://schemas.microsoft.com/office/drawing/2014/main" id="{03316A2B-B918-8779-B338-72ECA7768C02}"/>
              </a:ext>
            </a:extLst>
          </p:cNvPr>
          <p:cNvSpPr txBox="1"/>
          <p:nvPr/>
        </p:nvSpPr>
        <p:spPr>
          <a:xfrm>
            <a:off x="956802" y="3316461"/>
            <a:ext cx="646331" cy="369332"/>
          </a:xfrm>
          <a:prstGeom prst="rect">
            <a:avLst/>
          </a:prstGeom>
          <a:noFill/>
        </p:spPr>
        <p:txBody>
          <a:bodyPr wrap="none" rtlCol="0">
            <a:spAutoFit/>
          </a:bodyPr>
          <a:lstStyle/>
          <a:p>
            <a:r>
              <a:rPr kumimoji="1" lang="ja-JP" altLang="en-US" dirty="0"/>
              <a:t>実在</a:t>
            </a:r>
            <a:endParaRPr kumimoji="1" lang="en-US" altLang="ja-JP" dirty="0"/>
          </a:p>
        </p:txBody>
      </p:sp>
      <p:sp>
        <p:nvSpPr>
          <p:cNvPr id="48" name="テキスト ボックス 47">
            <a:extLst>
              <a:ext uri="{FF2B5EF4-FFF2-40B4-BE49-F238E27FC236}">
                <a16:creationId xmlns:a16="http://schemas.microsoft.com/office/drawing/2014/main" id="{1703BBD5-9859-1164-3A37-B93F13705803}"/>
              </a:ext>
            </a:extLst>
          </p:cNvPr>
          <p:cNvSpPr txBox="1"/>
          <p:nvPr/>
        </p:nvSpPr>
        <p:spPr>
          <a:xfrm>
            <a:off x="9366331" y="5447723"/>
            <a:ext cx="877163" cy="369332"/>
          </a:xfrm>
          <a:prstGeom prst="rect">
            <a:avLst/>
          </a:prstGeom>
          <a:noFill/>
        </p:spPr>
        <p:txBody>
          <a:bodyPr wrap="none" rtlCol="0">
            <a:spAutoFit/>
          </a:bodyPr>
          <a:lstStyle/>
          <a:p>
            <a:r>
              <a:rPr kumimoji="1" lang="ja-JP" altLang="en-US" dirty="0"/>
              <a:t>因果律</a:t>
            </a:r>
            <a:endParaRPr kumimoji="1" lang="en-US" altLang="ja-JP" dirty="0"/>
          </a:p>
        </p:txBody>
      </p:sp>
      <p:sp>
        <p:nvSpPr>
          <p:cNvPr id="3" name="テキスト ボックス 2">
            <a:extLst>
              <a:ext uri="{FF2B5EF4-FFF2-40B4-BE49-F238E27FC236}">
                <a16:creationId xmlns:a16="http://schemas.microsoft.com/office/drawing/2014/main" id="{F13738D7-6CD1-F506-D0E7-C5DFF777EB9F}"/>
              </a:ext>
            </a:extLst>
          </p:cNvPr>
          <p:cNvSpPr txBox="1"/>
          <p:nvPr/>
        </p:nvSpPr>
        <p:spPr>
          <a:xfrm>
            <a:off x="7905509" y="6117220"/>
            <a:ext cx="3185487" cy="369332"/>
          </a:xfrm>
          <a:prstGeom prst="rect">
            <a:avLst/>
          </a:prstGeom>
          <a:noFill/>
        </p:spPr>
        <p:txBody>
          <a:bodyPr wrap="none" rtlCol="0">
            <a:spAutoFit/>
          </a:bodyPr>
          <a:lstStyle/>
          <a:p>
            <a:r>
              <a:rPr kumimoji="1" lang="en-US" altLang="ja-JP" dirty="0"/>
              <a:t>gen.kimura.quant@gmail.com</a:t>
            </a:r>
            <a:endParaRPr kumimoji="1" lang="ja-JP" altLang="en-US" dirty="0"/>
          </a:p>
        </p:txBody>
      </p:sp>
    </p:spTree>
    <p:extLst>
      <p:ext uri="{BB962C8B-B14F-4D97-AF65-F5344CB8AC3E}">
        <p14:creationId xmlns:p14="http://schemas.microsoft.com/office/powerpoint/2010/main" val="12052488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8380E-CCDF-46B4-9FA9-6E6C47BC50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D45ACC7-D3EA-D5C9-668E-4CD4F5A8E889}"/>
              </a:ext>
            </a:extLst>
          </p:cNvPr>
          <p:cNvSpPr>
            <a:spLocks noGrp="1"/>
          </p:cNvSpPr>
          <p:nvPr>
            <p:ph type="title"/>
          </p:nvPr>
        </p:nvSpPr>
        <p:spPr>
          <a:xfrm>
            <a:off x="2272364" y="1974955"/>
            <a:ext cx="4118811" cy="1325563"/>
          </a:xfrm>
        </p:spPr>
        <p:txBody>
          <a:bodyPr/>
          <a:lstStyle/>
          <a:p>
            <a:r>
              <a:rPr kumimoji="1" lang="ja-JP" altLang="en-US" dirty="0"/>
              <a:t>「</a:t>
            </a:r>
            <a:r>
              <a:rPr kumimoji="1" lang="ja-JP" altLang="en-US" dirty="0">
                <a:solidFill>
                  <a:schemeClr val="accent2"/>
                </a:solidFill>
              </a:rPr>
              <a:t>実在</a:t>
            </a:r>
            <a:r>
              <a:rPr kumimoji="1" lang="ja-JP" altLang="en-US" dirty="0"/>
              <a:t>」</a:t>
            </a:r>
          </a:p>
        </p:txBody>
      </p:sp>
      <p:grpSp>
        <p:nvGrpSpPr>
          <p:cNvPr id="22" name="グループ化 21">
            <a:extLst>
              <a:ext uri="{FF2B5EF4-FFF2-40B4-BE49-F238E27FC236}">
                <a16:creationId xmlns:a16="http://schemas.microsoft.com/office/drawing/2014/main" id="{01CABCCB-9813-B1EE-33D9-2A167604A160}"/>
              </a:ext>
            </a:extLst>
          </p:cNvPr>
          <p:cNvGrpSpPr/>
          <p:nvPr/>
        </p:nvGrpSpPr>
        <p:grpSpPr>
          <a:xfrm>
            <a:off x="4942974" y="828884"/>
            <a:ext cx="6460900" cy="1093474"/>
            <a:chOff x="4942974" y="828884"/>
            <a:chExt cx="6460900" cy="1093474"/>
          </a:xfrm>
        </p:grpSpPr>
        <p:sp>
          <p:nvSpPr>
            <p:cNvPr id="3" name="テキスト ボックス 2">
              <a:extLst>
                <a:ext uri="{FF2B5EF4-FFF2-40B4-BE49-F238E27FC236}">
                  <a16:creationId xmlns:a16="http://schemas.microsoft.com/office/drawing/2014/main" id="{7EF6916A-DCD9-14AA-5E05-D9392A93622A}"/>
                </a:ext>
              </a:extLst>
            </p:cNvPr>
            <p:cNvSpPr txBox="1"/>
            <p:nvPr/>
          </p:nvSpPr>
          <p:spPr>
            <a:xfrm>
              <a:off x="4942974" y="1460693"/>
              <a:ext cx="1415772" cy="461665"/>
            </a:xfrm>
            <a:prstGeom prst="rect">
              <a:avLst/>
            </a:prstGeom>
            <a:noFill/>
          </p:spPr>
          <p:txBody>
            <a:bodyPr wrap="none" rtlCol="0">
              <a:spAutoFit/>
            </a:bodyPr>
            <a:lstStyle/>
            <a:p>
              <a:r>
                <a:rPr kumimoji="1" lang="ja-JP" altLang="en-US" sz="2400" dirty="0"/>
                <a:t>「</a:t>
              </a:r>
              <a:r>
                <a:rPr kumimoji="1" lang="ja-JP" altLang="en-US" sz="2400" dirty="0">
                  <a:solidFill>
                    <a:schemeClr val="accent2"/>
                  </a:solidFill>
                </a:rPr>
                <a:t>客観</a:t>
              </a:r>
              <a:r>
                <a:rPr kumimoji="1" lang="ja-JP" altLang="en-US" sz="2400" dirty="0"/>
                <a:t>」</a:t>
              </a:r>
            </a:p>
          </p:txBody>
        </p:sp>
        <p:sp>
          <p:nvSpPr>
            <p:cNvPr id="5" name="吹き出し: 角を丸めた四角形 4">
              <a:extLst>
                <a:ext uri="{FF2B5EF4-FFF2-40B4-BE49-F238E27FC236}">
                  <a16:creationId xmlns:a16="http://schemas.microsoft.com/office/drawing/2014/main" id="{A0689B17-4BE2-1F8E-FDB9-72C2FB975BA1}"/>
                </a:ext>
              </a:extLst>
            </p:cNvPr>
            <p:cNvSpPr/>
            <p:nvPr/>
          </p:nvSpPr>
          <p:spPr>
            <a:xfrm>
              <a:off x="6496038" y="828884"/>
              <a:ext cx="4907836" cy="890337"/>
            </a:xfrm>
            <a:prstGeom prst="wedgeRoundRectCallout">
              <a:avLst>
                <a:gd name="adj1" fmla="val -53160"/>
                <a:gd name="adj2" fmla="val 39140"/>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dirty="0">
                  <a:solidFill>
                    <a:schemeClr val="tx1">
                      <a:lumMod val="50000"/>
                      <a:lumOff val="50000"/>
                    </a:schemeClr>
                  </a:solidFill>
                </a:rPr>
                <a:t>主観または主体の作用とは別に、独立して存するもの。</a:t>
              </a:r>
              <a:endParaRPr lang="en-US" altLang="ja-JP" sz="1400" b="0" i="0" dirty="0">
                <a:solidFill>
                  <a:schemeClr val="tx1">
                    <a:lumMod val="50000"/>
                    <a:lumOff val="50000"/>
                  </a:schemeClr>
                </a:solidFill>
                <a:effectLst/>
                <a:latin typeface="UD デジタル 教科書体 N" panose="02020400000000000000" pitchFamily="17" charset="-128"/>
                <a:ea typeface="UD デジタル 教科書体 N" panose="02020400000000000000" pitchFamily="17" charset="-128"/>
              </a:endParaRPr>
            </a:p>
          </p:txBody>
        </p:sp>
        <p:sp>
          <p:nvSpPr>
            <p:cNvPr id="10" name="テキスト ボックス 9">
              <a:extLst>
                <a:ext uri="{FF2B5EF4-FFF2-40B4-BE49-F238E27FC236}">
                  <a16:creationId xmlns:a16="http://schemas.microsoft.com/office/drawing/2014/main" id="{73FDF913-4E1E-816F-0052-1FBD84B61EC0}"/>
                </a:ext>
              </a:extLst>
            </p:cNvPr>
            <p:cNvSpPr txBox="1"/>
            <p:nvPr/>
          </p:nvSpPr>
          <p:spPr>
            <a:xfrm>
              <a:off x="9779742" y="1400298"/>
              <a:ext cx="1624132" cy="261610"/>
            </a:xfrm>
            <a:prstGeom prst="rect">
              <a:avLst/>
            </a:prstGeom>
            <a:noFill/>
          </p:spPr>
          <p:txBody>
            <a:bodyPr wrap="square">
              <a:spAutoFit/>
            </a:bodyPr>
            <a:lstStyle/>
            <a:p>
              <a:r>
                <a:rPr lang="en-US" altLang="ja-JP" sz="1100" b="0" i="0" dirty="0">
                  <a:solidFill>
                    <a:schemeClr val="bg1">
                      <a:lumMod val="50000"/>
                    </a:schemeClr>
                  </a:solidFill>
                  <a:effectLst/>
                  <a:latin typeface="UD デジタル 教科書体 N" panose="02020400000000000000" pitchFamily="17" charset="-128"/>
                  <a:ea typeface="UD デジタル 教科書体 N" panose="02020400000000000000" pitchFamily="17" charset="-128"/>
                </a:rPr>
                <a:t>【Oxford Languages】</a:t>
              </a:r>
              <a:endParaRPr lang="ja-JP" altLang="en-US" sz="1100" dirty="0">
                <a:solidFill>
                  <a:schemeClr val="bg1">
                    <a:lumMod val="50000"/>
                  </a:schemeClr>
                </a:solidFill>
              </a:endParaRPr>
            </a:p>
          </p:txBody>
        </p:sp>
      </p:grpSp>
      <p:grpSp>
        <p:nvGrpSpPr>
          <p:cNvPr id="21" name="グループ化 20">
            <a:extLst>
              <a:ext uri="{FF2B5EF4-FFF2-40B4-BE49-F238E27FC236}">
                <a16:creationId xmlns:a16="http://schemas.microsoft.com/office/drawing/2014/main" id="{5AFA1CE6-D530-8C3B-B306-FB616B32D63E}"/>
              </a:ext>
            </a:extLst>
          </p:cNvPr>
          <p:cNvGrpSpPr/>
          <p:nvPr/>
        </p:nvGrpSpPr>
        <p:grpSpPr>
          <a:xfrm>
            <a:off x="364287" y="1085935"/>
            <a:ext cx="4441395" cy="890337"/>
            <a:chOff x="364287" y="1085935"/>
            <a:chExt cx="4441395" cy="890337"/>
          </a:xfrm>
        </p:grpSpPr>
        <p:sp>
          <p:nvSpPr>
            <p:cNvPr id="9" name="吹き出し: 角を丸めた四角形 8">
              <a:extLst>
                <a:ext uri="{FF2B5EF4-FFF2-40B4-BE49-F238E27FC236}">
                  <a16:creationId xmlns:a16="http://schemas.microsoft.com/office/drawing/2014/main" id="{57945EAB-3731-501E-5C7C-E4E3090E882A}"/>
                </a:ext>
              </a:extLst>
            </p:cNvPr>
            <p:cNvSpPr/>
            <p:nvPr/>
          </p:nvSpPr>
          <p:spPr>
            <a:xfrm>
              <a:off x="364287" y="1085935"/>
              <a:ext cx="4423249" cy="890337"/>
            </a:xfrm>
            <a:prstGeom prst="wedgeRoundRectCallout">
              <a:avLst>
                <a:gd name="adj1" fmla="val 19285"/>
                <a:gd name="adj2" fmla="val 117635"/>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dirty="0">
                  <a:solidFill>
                    <a:schemeClr val="tx1">
                      <a:lumMod val="50000"/>
                      <a:lumOff val="50000"/>
                    </a:schemeClr>
                  </a:solidFill>
                </a:rPr>
                <a:t>われわれがそう思うからそこにあるように見えるというのではなく、われわれと離れて別に、</a:t>
              </a:r>
              <a:r>
                <a:rPr lang="ja-JP" altLang="en-US" sz="1400" dirty="0">
                  <a:solidFill>
                    <a:schemeClr val="accent2"/>
                  </a:solidFill>
                </a:rPr>
                <a:t>客観</a:t>
              </a:r>
              <a:r>
                <a:rPr lang="ja-JP" altLang="en-US" sz="1400" dirty="0">
                  <a:solidFill>
                    <a:schemeClr val="tx1">
                      <a:lumMod val="50000"/>
                      <a:lumOff val="50000"/>
                    </a:schemeClr>
                  </a:solidFill>
                </a:rPr>
                <a:t>的に存在するもの。</a:t>
              </a:r>
              <a:endParaRPr lang="en-US" altLang="ja-JP" sz="1400" b="0" i="0" dirty="0">
                <a:solidFill>
                  <a:schemeClr val="tx1">
                    <a:lumMod val="50000"/>
                    <a:lumOff val="50000"/>
                  </a:schemeClr>
                </a:solidFill>
                <a:effectLst/>
                <a:latin typeface="UD デジタル 教科書体 N" panose="02020400000000000000" pitchFamily="17" charset="-128"/>
                <a:ea typeface="UD デジタル 教科書体 N" panose="02020400000000000000" pitchFamily="17" charset="-128"/>
              </a:endParaRPr>
            </a:p>
          </p:txBody>
        </p:sp>
        <p:sp>
          <p:nvSpPr>
            <p:cNvPr id="12" name="テキスト ボックス 11">
              <a:extLst>
                <a:ext uri="{FF2B5EF4-FFF2-40B4-BE49-F238E27FC236}">
                  <a16:creationId xmlns:a16="http://schemas.microsoft.com/office/drawing/2014/main" id="{C233BB3B-FDDD-1A4A-BE19-3A75DACFFCDA}"/>
                </a:ext>
              </a:extLst>
            </p:cNvPr>
            <p:cNvSpPr txBox="1"/>
            <p:nvPr/>
          </p:nvSpPr>
          <p:spPr>
            <a:xfrm>
              <a:off x="3181550" y="1697995"/>
              <a:ext cx="1624132" cy="261610"/>
            </a:xfrm>
            <a:prstGeom prst="rect">
              <a:avLst/>
            </a:prstGeom>
            <a:noFill/>
          </p:spPr>
          <p:txBody>
            <a:bodyPr wrap="square">
              <a:spAutoFit/>
            </a:bodyPr>
            <a:lstStyle/>
            <a:p>
              <a:r>
                <a:rPr lang="en-US" altLang="ja-JP" sz="1100" b="0" i="0" dirty="0">
                  <a:solidFill>
                    <a:schemeClr val="bg1">
                      <a:lumMod val="50000"/>
                    </a:schemeClr>
                  </a:solidFill>
                  <a:effectLst/>
                  <a:latin typeface="UD デジタル 教科書体 N" panose="02020400000000000000" pitchFamily="17" charset="-128"/>
                  <a:ea typeface="UD デジタル 教科書体 N" panose="02020400000000000000" pitchFamily="17" charset="-128"/>
                </a:rPr>
                <a:t>【Oxford Languages】</a:t>
              </a:r>
              <a:endParaRPr lang="ja-JP" altLang="en-US" sz="1100" dirty="0">
                <a:solidFill>
                  <a:schemeClr val="bg1">
                    <a:lumMod val="50000"/>
                  </a:schemeClr>
                </a:solidFill>
              </a:endParaRPr>
            </a:p>
          </p:txBody>
        </p:sp>
      </p:grpSp>
      <p:sp>
        <p:nvSpPr>
          <p:cNvPr id="13" name="吹き出し: 角を丸めた四角形 12">
            <a:extLst>
              <a:ext uri="{FF2B5EF4-FFF2-40B4-BE49-F238E27FC236}">
                <a16:creationId xmlns:a16="http://schemas.microsoft.com/office/drawing/2014/main" id="{77EC4FDD-3638-80F9-7997-EF3AAF020BFC}"/>
              </a:ext>
            </a:extLst>
          </p:cNvPr>
          <p:cNvSpPr/>
          <p:nvPr/>
        </p:nvSpPr>
        <p:spPr>
          <a:xfrm>
            <a:off x="4331769" y="2520208"/>
            <a:ext cx="2752825" cy="836211"/>
          </a:xfrm>
          <a:prstGeom prst="wedgeRoundRectCallout">
            <a:avLst>
              <a:gd name="adj1" fmla="val -27051"/>
              <a:gd name="adj2" fmla="val -7403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dirty="0"/>
              <a:t>・常識的な考え</a:t>
            </a:r>
            <a:endParaRPr kumimoji="1" lang="en-US" altLang="ja-JP" dirty="0"/>
          </a:p>
          <a:p>
            <a:r>
              <a:rPr lang="ja-JP" altLang="en-US" dirty="0"/>
              <a:t>・古典物理学の基礎</a:t>
            </a:r>
            <a:endParaRPr kumimoji="1" lang="ja-JP" altLang="en-US" dirty="0"/>
          </a:p>
        </p:txBody>
      </p:sp>
      <p:sp>
        <p:nvSpPr>
          <p:cNvPr id="15" name="タイトル 1">
            <a:extLst>
              <a:ext uri="{FF2B5EF4-FFF2-40B4-BE49-F238E27FC236}">
                <a16:creationId xmlns:a16="http://schemas.microsoft.com/office/drawing/2014/main" id="{7B7EE7A6-9BDC-8AD4-CD82-3678D6580812}"/>
              </a:ext>
            </a:extLst>
          </p:cNvPr>
          <p:cNvSpPr txBox="1">
            <a:spLocks/>
          </p:cNvSpPr>
          <p:nvPr/>
        </p:nvSpPr>
        <p:spPr>
          <a:xfrm>
            <a:off x="4942974" y="4609490"/>
            <a:ext cx="578398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t>「</a:t>
            </a:r>
            <a:r>
              <a:rPr lang="ja-JP" altLang="en-US" sz="2800" dirty="0">
                <a:solidFill>
                  <a:schemeClr val="accent1"/>
                </a:solidFill>
              </a:rPr>
              <a:t>自由意志</a:t>
            </a:r>
            <a:r>
              <a:rPr lang="ja-JP" altLang="en-US" sz="2800" dirty="0"/>
              <a:t>の存在」</a:t>
            </a:r>
          </a:p>
        </p:txBody>
      </p:sp>
      <p:grpSp>
        <p:nvGrpSpPr>
          <p:cNvPr id="17" name="グループ化 16">
            <a:extLst>
              <a:ext uri="{FF2B5EF4-FFF2-40B4-BE49-F238E27FC236}">
                <a16:creationId xmlns:a16="http://schemas.microsoft.com/office/drawing/2014/main" id="{1CD8D9F7-482E-C440-0567-8FFA8A43D2D1}"/>
              </a:ext>
            </a:extLst>
          </p:cNvPr>
          <p:cNvGrpSpPr/>
          <p:nvPr/>
        </p:nvGrpSpPr>
        <p:grpSpPr>
          <a:xfrm>
            <a:off x="1435223" y="4609490"/>
            <a:ext cx="2721831" cy="2175197"/>
            <a:chOff x="608510" y="3773280"/>
            <a:chExt cx="3954266" cy="3012451"/>
          </a:xfrm>
        </p:grpSpPr>
        <p:pic>
          <p:nvPicPr>
            <p:cNvPr id="18" name="図 17" descr="レゴ が含まれている画像&#10;&#10;自動的に生成された説明">
              <a:extLst>
                <a:ext uri="{FF2B5EF4-FFF2-40B4-BE49-F238E27FC236}">
                  <a16:creationId xmlns:a16="http://schemas.microsoft.com/office/drawing/2014/main" id="{16065BD9-A8A3-58F6-4AB4-2E3EDD38DD7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92165" y="4802205"/>
              <a:ext cx="1983526" cy="1983526"/>
            </a:xfrm>
            <a:prstGeom prst="rect">
              <a:avLst/>
            </a:prstGeom>
          </p:spPr>
        </p:pic>
        <p:sp>
          <p:nvSpPr>
            <p:cNvPr id="20" name="思考の吹き出し: 雲形 19">
              <a:extLst>
                <a:ext uri="{FF2B5EF4-FFF2-40B4-BE49-F238E27FC236}">
                  <a16:creationId xmlns:a16="http://schemas.microsoft.com/office/drawing/2014/main" id="{5CAFC64A-B9F1-E45C-15F8-9AA53A8C1098}"/>
                </a:ext>
              </a:extLst>
            </p:cNvPr>
            <p:cNvSpPr/>
            <p:nvPr/>
          </p:nvSpPr>
          <p:spPr>
            <a:xfrm>
              <a:off x="2830816" y="3850281"/>
              <a:ext cx="1731960" cy="1116531"/>
            </a:xfrm>
            <a:prstGeom prst="cloudCallout">
              <a:avLst>
                <a:gd name="adj1" fmla="val -33615"/>
                <a:gd name="adj2" fmla="val 6939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3" name="思考の吹き出し: 雲形 22">
              <a:extLst>
                <a:ext uri="{FF2B5EF4-FFF2-40B4-BE49-F238E27FC236}">
                  <a16:creationId xmlns:a16="http://schemas.microsoft.com/office/drawing/2014/main" id="{E24D6225-F57F-13F9-A264-2558CCAF644B}"/>
                </a:ext>
              </a:extLst>
            </p:cNvPr>
            <p:cNvSpPr/>
            <p:nvPr/>
          </p:nvSpPr>
          <p:spPr>
            <a:xfrm>
              <a:off x="608510" y="3773280"/>
              <a:ext cx="1731960" cy="1116531"/>
            </a:xfrm>
            <a:prstGeom prst="cloudCallout">
              <a:avLst>
                <a:gd name="adj1" fmla="val 31963"/>
                <a:gd name="adj2" fmla="val 62500"/>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pic>
          <p:nvPicPr>
            <p:cNvPr id="26" name="図 25" descr="黒い背景と白い文字のロゴ&#10;&#10;低い精度で自動的に生成された説明">
              <a:extLst>
                <a:ext uri="{FF2B5EF4-FFF2-40B4-BE49-F238E27FC236}">
                  <a16:creationId xmlns:a16="http://schemas.microsoft.com/office/drawing/2014/main" id="{05AE7B29-C4AB-9390-7FB5-68B1255960A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19492" y="4083388"/>
              <a:ext cx="1109997" cy="496319"/>
            </a:xfrm>
            <a:prstGeom prst="rect">
              <a:avLst/>
            </a:prstGeom>
          </p:spPr>
        </p:pic>
        <p:pic>
          <p:nvPicPr>
            <p:cNvPr id="27" name="図 26" descr="アイコン&#10;&#10;自動的に生成された説明">
              <a:extLst>
                <a:ext uri="{FF2B5EF4-FFF2-40B4-BE49-F238E27FC236}">
                  <a16:creationId xmlns:a16="http://schemas.microsoft.com/office/drawing/2014/main" id="{DA4B2F28-AF06-0B40-E87D-11AA494C799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51214" y="4126592"/>
              <a:ext cx="858677" cy="559705"/>
            </a:xfrm>
            <a:prstGeom prst="rect">
              <a:avLst/>
            </a:prstGeom>
          </p:spPr>
        </p:pic>
      </p:grpSp>
      <p:sp>
        <p:nvSpPr>
          <p:cNvPr id="28" name="吹き出し: 角を丸めた四角形 27">
            <a:extLst>
              <a:ext uri="{FF2B5EF4-FFF2-40B4-BE49-F238E27FC236}">
                <a16:creationId xmlns:a16="http://schemas.microsoft.com/office/drawing/2014/main" id="{475AA11E-8924-4A8F-6C0D-9038E8E14FE5}"/>
              </a:ext>
            </a:extLst>
          </p:cNvPr>
          <p:cNvSpPr/>
          <p:nvPr/>
        </p:nvSpPr>
        <p:spPr>
          <a:xfrm>
            <a:off x="5439552" y="3575142"/>
            <a:ext cx="2752825" cy="836211"/>
          </a:xfrm>
          <a:prstGeom prst="wedgeRoundRectCallout">
            <a:avLst>
              <a:gd name="adj1" fmla="val 5191"/>
              <a:gd name="adj2" fmla="val 83533"/>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dirty="0"/>
              <a:t>・あって欲しい（？）</a:t>
            </a:r>
          </a:p>
        </p:txBody>
      </p:sp>
      <p:grpSp>
        <p:nvGrpSpPr>
          <p:cNvPr id="33" name="グループ化 32">
            <a:extLst>
              <a:ext uri="{FF2B5EF4-FFF2-40B4-BE49-F238E27FC236}">
                <a16:creationId xmlns:a16="http://schemas.microsoft.com/office/drawing/2014/main" id="{58AD8DCF-3305-AFAE-1320-AD52E9F145FF}"/>
              </a:ext>
            </a:extLst>
          </p:cNvPr>
          <p:cNvGrpSpPr/>
          <p:nvPr/>
        </p:nvGrpSpPr>
        <p:grpSpPr>
          <a:xfrm>
            <a:off x="6335135" y="5841976"/>
            <a:ext cx="4566752" cy="780893"/>
            <a:chOff x="6335135" y="5841976"/>
            <a:chExt cx="4566752" cy="780893"/>
          </a:xfrm>
        </p:grpSpPr>
        <p:sp>
          <p:nvSpPr>
            <p:cNvPr id="16" name="吹き出し: 角を丸めた四角形 15">
              <a:extLst>
                <a:ext uri="{FF2B5EF4-FFF2-40B4-BE49-F238E27FC236}">
                  <a16:creationId xmlns:a16="http://schemas.microsoft.com/office/drawing/2014/main" id="{B039D6D5-BA57-93B2-66F7-94E8EF077776}"/>
                </a:ext>
              </a:extLst>
            </p:cNvPr>
            <p:cNvSpPr/>
            <p:nvPr/>
          </p:nvSpPr>
          <p:spPr>
            <a:xfrm>
              <a:off x="6335135" y="5841976"/>
              <a:ext cx="4551037" cy="780893"/>
            </a:xfrm>
            <a:prstGeom prst="wedgeRoundRectCallout">
              <a:avLst>
                <a:gd name="adj1" fmla="val -33749"/>
                <a:gd name="adj2" fmla="val -76960"/>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dirty="0">
                  <a:solidFill>
                    <a:schemeClr val="tx1">
                      <a:lumMod val="50000"/>
                      <a:lumOff val="50000"/>
                    </a:schemeClr>
                  </a:solidFill>
                  <a:latin typeface="UD デジタル 教科書体 N" panose="02020400000000000000" pitchFamily="17" charset="-128"/>
                  <a:ea typeface="UD デジタル 教科書体 N" panose="02020400000000000000" pitchFamily="17" charset="-128"/>
                </a:rPr>
                <a:t>人間のうちにあって、自然の因果の必然によって規定されずに自発的に発動する能力</a:t>
              </a:r>
              <a:r>
                <a:rPr lang="ja-JP" altLang="en-US" sz="1400" b="0" i="0" dirty="0">
                  <a:solidFill>
                    <a:schemeClr val="tx1">
                      <a:lumMod val="50000"/>
                      <a:lumOff val="50000"/>
                    </a:schemeClr>
                  </a:solidFill>
                  <a:effectLst/>
                  <a:latin typeface="UD デジタル 教科書体 N" panose="02020400000000000000" pitchFamily="17" charset="-128"/>
                  <a:ea typeface="UD デジタル 教科書体 N" panose="02020400000000000000" pitchFamily="17" charset="-128"/>
                </a:rPr>
                <a:t>。</a:t>
              </a:r>
              <a:endParaRPr lang="en-US" altLang="ja-JP" sz="1400" b="0" i="0" dirty="0">
                <a:solidFill>
                  <a:schemeClr val="tx1">
                    <a:lumMod val="50000"/>
                    <a:lumOff val="50000"/>
                  </a:schemeClr>
                </a:solidFill>
                <a:effectLst/>
                <a:latin typeface="UD デジタル 教科書体 N" panose="02020400000000000000" pitchFamily="17" charset="-128"/>
                <a:ea typeface="UD デジタル 教科書体 N" panose="02020400000000000000" pitchFamily="17" charset="-128"/>
              </a:endParaRPr>
            </a:p>
          </p:txBody>
        </p:sp>
        <p:sp>
          <p:nvSpPr>
            <p:cNvPr id="32" name="テキスト ボックス 31">
              <a:extLst>
                <a:ext uri="{FF2B5EF4-FFF2-40B4-BE49-F238E27FC236}">
                  <a16:creationId xmlns:a16="http://schemas.microsoft.com/office/drawing/2014/main" id="{EB7D7756-5701-78F5-A69F-9D36A5866938}"/>
                </a:ext>
              </a:extLst>
            </p:cNvPr>
            <p:cNvSpPr txBox="1"/>
            <p:nvPr/>
          </p:nvSpPr>
          <p:spPr>
            <a:xfrm>
              <a:off x="9670509" y="6287144"/>
              <a:ext cx="1231378" cy="261610"/>
            </a:xfrm>
            <a:prstGeom prst="rect">
              <a:avLst/>
            </a:prstGeom>
            <a:noFill/>
          </p:spPr>
          <p:txBody>
            <a:bodyPr wrap="square">
              <a:spAutoFit/>
            </a:bodyPr>
            <a:lstStyle/>
            <a:p>
              <a:r>
                <a:rPr lang="en-US" altLang="ja-JP" sz="1100" b="0" i="0" dirty="0">
                  <a:solidFill>
                    <a:schemeClr val="bg1">
                      <a:lumMod val="50000"/>
                    </a:schemeClr>
                  </a:solidFill>
                  <a:effectLst/>
                  <a:latin typeface="UD デジタル 教科書体 N" panose="02020400000000000000" pitchFamily="17" charset="-128"/>
                  <a:ea typeface="UD デジタル 教科書体 N" panose="02020400000000000000" pitchFamily="17" charset="-128"/>
                </a:rPr>
                <a:t>【</a:t>
              </a:r>
              <a:r>
                <a:rPr lang="zh-CN" altLang="en-US" sz="1100" dirty="0">
                  <a:solidFill>
                    <a:schemeClr val="bg1">
                      <a:lumMod val="50000"/>
                    </a:schemeClr>
                  </a:solidFill>
                  <a:latin typeface="UD デジタル 教科書体 N" panose="02020400000000000000" pitchFamily="17" charset="-128"/>
                  <a:ea typeface="UD デジタル 教科書体 N" panose="02020400000000000000" pitchFamily="17" charset="-128"/>
                </a:rPr>
                <a:t>日本大百科</a:t>
              </a:r>
              <a:r>
                <a:rPr lang="en-US" altLang="ja-JP" sz="1100" b="0" i="0" dirty="0">
                  <a:solidFill>
                    <a:schemeClr val="bg1">
                      <a:lumMod val="50000"/>
                    </a:schemeClr>
                  </a:solidFill>
                  <a:effectLst/>
                  <a:latin typeface="UD デジタル 教科書体 N" panose="02020400000000000000" pitchFamily="17" charset="-128"/>
                  <a:ea typeface="UD デジタル 教科書体 N" panose="02020400000000000000" pitchFamily="17" charset="-128"/>
                </a:rPr>
                <a:t>】</a:t>
              </a:r>
              <a:endParaRPr lang="ja-JP" altLang="en-US" sz="1100" dirty="0">
                <a:solidFill>
                  <a:schemeClr val="bg1">
                    <a:lumMod val="50000"/>
                  </a:schemeClr>
                </a:solidFill>
              </a:endParaRPr>
            </a:p>
          </p:txBody>
        </p:sp>
      </p:grpSp>
      <p:sp>
        <p:nvSpPr>
          <p:cNvPr id="34" name="テキスト ボックス 33">
            <a:extLst>
              <a:ext uri="{FF2B5EF4-FFF2-40B4-BE49-F238E27FC236}">
                <a16:creationId xmlns:a16="http://schemas.microsoft.com/office/drawing/2014/main" id="{07D9E4C0-6D52-2808-FC98-9010CA8FA578}"/>
              </a:ext>
            </a:extLst>
          </p:cNvPr>
          <p:cNvSpPr txBox="1"/>
          <p:nvPr/>
        </p:nvSpPr>
        <p:spPr>
          <a:xfrm>
            <a:off x="7504223" y="2615147"/>
            <a:ext cx="4551037" cy="646331"/>
          </a:xfrm>
          <a:prstGeom prst="rect">
            <a:avLst/>
          </a:prstGeom>
          <a:noFill/>
        </p:spPr>
        <p:txBody>
          <a:bodyPr wrap="square">
            <a:spAutoFit/>
          </a:bodyPr>
          <a:lstStyle/>
          <a:p>
            <a:r>
              <a:rPr lang="ja-JP" altLang="en-US"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dirty="0">
                <a:latin typeface="UD デジタル 教科書体 N-R" panose="02020400000000000000" pitchFamily="17" charset="-128"/>
                <a:ea typeface="UD デジタル 教科書体 N-R" panose="02020400000000000000" pitchFamily="17" charset="-128"/>
              </a:rPr>
              <a:t>自由意志が存在しないという</a:t>
            </a:r>
            <a:endParaRPr lang="en-US" altLang="ja-JP"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考えは自暴自棄である！</a:t>
            </a:r>
            <a:r>
              <a:rPr lang="ja-JP" altLang="en-US"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1400" b="0" i="0" dirty="0">
                <a:solidFill>
                  <a:srgbClr val="000000"/>
                </a:solidFill>
                <a:effectLst/>
                <a:latin typeface="Ivar Text"/>
              </a:rPr>
              <a:t>(</a:t>
            </a:r>
            <a:r>
              <a:rPr lang="ja-JP" altLang="en-US" sz="1400" dirty="0">
                <a:solidFill>
                  <a:srgbClr val="000000"/>
                </a:solidFill>
                <a:latin typeface="Ivar Text"/>
              </a:rPr>
              <a:t>アスペ</a:t>
            </a:r>
            <a:r>
              <a:rPr lang="en-US" altLang="ja-JP" sz="1400" b="0" i="0" dirty="0">
                <a:solidFill>
                  <a:srgbClr val="000000"/>
                </a:solidFill>
                <a:effectLst/>
                <a:latin typeface="Ivar Text"/>
              </a:rPr>
              <a:t>)</a:t>
            </a:r>
            <a:endParaRPr lang="ja-JP" altLang="en-US" sz="1400" dirty="0"/>
          </a:p>
        </p:txBody>
      </p:sp>
    </p:spTree>
    <p:extLst>
      <p:ext uri="{BB962C8B-B14F-4D97-AF65-F5344CB8AC3E}">
        <p14:creationId xmlns:p14="http://schemas.microsoft.com/office/powerpoint/2010/main" val="391987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animBg="1"/>
      <p:bldP spid="3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スイッチ</a:t>
            </a:r>
            <a:r>
              <a:rPr lang="en-US" altLang="ja-JP" dirty="0"/>
              <a:t> 2 &amp; 3 </a:t>
            </a:r>
            <a:endParaRPr kumimoji="1" lang="ja-JP" altLang="en-US" dirty="0"/>
          </a:p>
        </p:txBody>
      </p:sp>
      <p:sp>
        <p:nvSpPr>
          <p:cNvPr id="5" name="正方形/長方形 4"/>
          <p:cNvSpPr/>
          <p:nvPr/>
        </p:nvSpPr>
        <p:spPr>
          <a:xfrm>
            <a:off x="1847528" y="1196753"/>
            <a:ext cx="8064896" cy="5632311"/>
          </a:xfrm>
          <a:prstGeom prst="rect">
            <a:avLst/>
          </a:prstGeom>
        </p:spPr>
        <p:txBody>
          <a:bodyPr wrap="square">
            <a:spAutoFit/>
          </a:bodyPr>
          <a:lstStyle/>
          <a:p>
            <a:r>
              <a:rPr lang="en-US" altLang="ja-JP" sz="1200" b="1" dirty="0"/>
              <a:t>GR,RR,RG,RR,GG,GG,RR,GG,GG,GG,RR,RR,RR,RR,RG,RR,GG,RR,GG,GG,GG,GG,GR,RG,GG,GG,GG,RR,RG,RR,RR,RR,GG,GG,GR,GG,RR,RR,GG,GG,GG,GG,GG,GG,GR,GG,GG,GG,RR,GG,RR,GG,RR,RR,RR,GG,GG,GG,GG,RR,RG,GG,RR,RG,GG,RR,RG,RR,GR,GR,RR,GG,GG,RR,GG,GG,GR,GG,RG,RR,GG,RR,GG,RG,GG,RR,RG,RR,GG,RG,RG,RR,GG,RR,RR,GG,GG,GG,GG,RR,RG,GG,RR,GG,GG,RR,GR,GG,RR,GG,GG,GG,RR,GR,RG,RG,RR,RR,GR,RG,RR,GG,GG,GR,RG,RR,RR,RR,RR,RG,GG,RR,GG,GR,GG,RR,GG,GG,RR,RR,GG,GG,RR,RG,GG,RR,GG,GG,GG,RR,GG,RR,RR,RR,RG,RR,RG,RR,GG,GG,RG,RR,RR,RG,GR,RR,GG,GG,GG,GG,RR,GR,RR,RR,RG,RR,GR,GR,GG,GG,RG,GR,RR,RR,GG,GG,GG,GR,GR,RR,GG,RR,RR,GG,GG,RG,RG,GG,GG,RR,RR,GG,GG,GG,RR,RG,RG,RR,RR,GG,GR,RR,RG,RR,GG,RR,GG,RR,GG,GG,GG,RR,GG,GG,GG,GR,GG,RG,GR,GG,RR,GG,RR,GG,RR,GG,RR,RG,RR,GG,RR,GR,GR,RG,RG,GG,RR,GG,RG,RR,GG,RR,RG,GG,RR,RG,RR,RG,RR,RR,GG,GG,GG,RG,RG,GR,RG,GG,GR,GG,RR,GG,RR,GG,RR,GG,RG,GG,GG,GG,RR,RR,RR,GR,GR,GG,GG,GG,GG,GG,RG,GG,RG,RR,GG,GG,GR,GG,GG,GG,RR,GG,GG,GG,GG,GG,GR,GG,GG,GG,RR,RR,RR,GG,GG,GG,RR,GG,GG,GG,RG,RR,RR,RR,GR,RG,RR,GR,RR,RR,GR,RG,GG,GG,RG,GG,RR,RG,GG,GG,RR,RR,RG,RR,RR,RR,GG,RR,GG,RG,RG,RR,GG,RG,RR,RG,GG,GG,GG,GG,RR,RR,GR,GG,RR,RR,RG,RR,GR,GG,RG,RR,GG,RG,RR,RR,RR,RR,RR,GG,GG,RR,RG,GG,RR,GG,RG,GG,GG,GG,RR,RR,RR,GG,GG,GR,GG,GR,RR,RR,GG,GG,RR,RR,GG,GG,GG,RG,RR,RR,GG,RR,GG,GG,GG,GG,RR,RG,GG,GG,GG,GR,GR,RR,RR,RR,RR,GG,GR,GG,GR,GG,RR,GG,RR,GG,GR,GR,RR,GG,GG,GR,RG,RR,RR,RR,GG,GG,RR,GG,RG,GG,RR,GG,RR,RR,RG,GG,RR,GG,GR,GG,GG,GG,RG,RR,GR,RG,RR,GG,RR,GG,RG,GG,RR,RR,RR,GG,RR,RR,RR,RR,GG,RR,GG,GR,GG,GG,RR,RR,GR,GG,GR,GR,RG,RR,RR,RG,RR,RR,RR,RG,RG,GG,GR,RR,RR,GG,RR,RR,RR,RR,RR,RG,RG,RR,RG,GR,RR,RR,RR,GG,RR,GG,RR,RR,RG,GR,RG,GR,RR,RR,RR,GG,RG,RG,RG,RR,GG,RR,GG,GR,RR,GG,RR,RR,GR,RG,RG,RG,RR,GG,RG,RR,GG,GG,RR,RR,GG,RR,RR,GG,RR,GG,RG,RR,RR,GG,RG,GG,GG,RR,RR,RG,RR,RR,GG,RR,GG,RR,GR,RR,GR,GR,RR,RR,RR,RR,RG,GG,GG,RR,GR,GG,GG,RR,GG,RG,RG,RR,RR,RR,GG,RG,GG,GG,RG,RR,GG,RR,RR,RG,GG,GG,GR,GR,RR,GR,GR,GG,RR,RR,GG,RR,RR,RR,GG,RR,GG,GR,GR,GG,RR,GG,RR,GG,RR,GG,RG,GG,GG,GG,RR,GG,GR,RR,GG,GG,GG,GG,RR,RR,RG,RR,GG,GG,GG,RR,GG,GR,RG,GR,GG,GG,GG,RR,RR,RR,GG,RR,GG,GG,GG,GG,RR,RG,RR,RR,GG,GG,GG,RR,RR,GG,GG,GG,RR,GR,RR,GG,GG,RG,RR,GR,GR,RR,RR,RG,RR,RR,GG,GR,GG,GR,GG,GG,GG,RR,GG,RR,RR,RR,RR,GG,GG,GG,RR,GR,GR,RR,RR,GR,RR,RR,RR,RR,RR,GG,RR,RR,GG,GG,GG,GG,GR,RR,GG,RG,RR,GG,GG,GG,GR,RR,GG,GG,RR,RR,RR,RR,RR,GR,RR,RR,GG,GG,RR,GG,GR,RR,GG,GG,RR,GG,RG,GR,GG,RG,GR,GR,RG,GG,GR,RR,GG,RR,GG,RG,RR,GG,RR,RR,RR,GG,RR,GR,RR,GR,RR,RR,RR,RG,GG,GG,GR,GG,RR,RR,RR,RR,RG,GG,GG,RR,GG,GG,GR,GR,RR,GG,RR,GR,GG,RR,GR,RR,GG,RR,RR,RR,RR,GG,RR,RR,RR,RR,GG,RG,RR,RR,GG,GG,GG,GR,GR,GG,RR,GG,RR,RR,GG,RR,RR,GG,RR,GG,RR,GG,GR,RG,GG,GG,RR,RR,GG,RR,RR,RR,GG,GG,RR,GG,GG,GG,RG,RR,GG,RR,RG,GG,RR,GG,GG,GG,GG,GG,RG,GG,GG,GR,RR,GG,GG,GR,GG,GR,RR,GR,GG,RR,GG,GG,GG,GR,RR,GR,RR,GG,RG,GG,GG,RR,RG,GG,RR,RR,GR,RR,GG,GG,RR,GR,GG,RR,GG,RG,GG,GR,RG,GR,GG,RR,GR,RG,RG,RG,RG,GG,RR,GG,RG,GG,RR,RG,RR,GR,GG,RR,RR,GG,RR,RR,GG,GR,RR,RR,GG,RG,GR,GR,RG,RR,RR,GG,GG,GR,RR,RR,GG,GG,GG,RR,RG,GG,GG,GG,RR,RR,GG,RR,GG,RG,GR,RR,GG,RR,RR,GR,RR,GR,GR,GG,RR,GG,GR,GG,GG,GG,RR,RR,GG,RG,GG,RR,RR,GG,GG,RR,RR,RR</a:t>
            </a:r>
            <a:endParaRPr lang="ja-JP" altLang="en-US" sz="1200" dirty="0"/>
          </a:p>
        </p:txBody>
      </p:sp>
      <p:grpSp>
        <p:nvGrpSpPr>
          <p:cNvPr id="8" name="グループ化 7"/>
          <p:cNvGrpSpPr/>
          <p:nvPr/>
        </p:nvGrpSpPr>
        <p:grpSpPr>
          <a:xfrm rot="21192674">
            <a:off x="1962360" y="3335885"/>
            <a:ext cx="8385704" cy="863600"/>
            <a:chOff x="975123" y="5302250"/>
            <a:chExt cx="8385704" cy="863600"/>
          </a:xfrm>
        </p:grpSpPr>
        <p:sp>
          <p:nvSpPr>
            <p:cNvPr id="7" name="Rectangle 44"/>
            <p:cNvSpPr>
              <a:spLocks noChangeArrowheads="1"/>
            </p:cNvSpPr>
            <p:nvPr/>
          </p:nvSpPr>
          <p:spPr bwMode="auto">
            <a:xfrm>
              <a:off x="975123" y="5302250"/>
              <a:ext cx="8385704" cy="86360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ja-JP" altLang="en-US">
                <a:latin typeface="メイリオ" pitchFamily="50" charset="-128"/>
                <a:ea typeface="メイリオ" pitchFamily="50" charset="-128"/>
                <a:cs typeface="メイリオ" pitchFamily="50" charset="-128"/>
              </a:endParaRPr>
            </a:p>
          </p:txBody>
        </p:sp>
        <p:sp>
          <p:nvSpPr>
            <p:cNvPr id="6" name="Text Box 43"/>
            <p:cNvSpPr txBox="1">
              <a:spLocks noChangeArrowheads="1"/>
            </p:cNvSpPr>
            <p:nvPr/>
          </p:nvSpPr>
          <p:spPr bwMode="auto">
            <a:xfrm>
              <a:off x="1162034" y="5492899"/>
              <a:ext cx="7483908" cy="461665"/>
            </a:xfrm>
            <a:prstGeom prst="rect">
              <a:avLst/>
            </a:prstGeom>
            <a:ln>
              <a:solidFill>
                <a:schemeClr val="bg1"/>
              </a:solidFill>
              <a:headEnd/>
              <a:tailEnd/>
            </a:ln>
          </p:spPr>
          <p:style>
            <a:lnRef idx="2">
              <a:schemeClr val="accent4"/>
            </a:lnRef>
            <a:fillRef idx="1">
              <a:schemeClr val="lt1"/>
            </a:fillRef>
            <a:effectRef idx="0">
              <a:schemeClr val="accent4"/>
            </a:effectRef>
            <a:fontRef idx="minor">
              <a:schemeClr val="dk1"/>
            </a:fontRef>
          </p:style>
          <p:txBody>
            <a:bodyPr wrap="none">
              <a:spAutoFit/>
            </a:bodyPr>
            <a:lstStyle/>
            <a:p>
              <a:r>
                <a:rPr lang="ja-JP" altLang="en-US" sz="2400" dirty="0">
                  <a:latin typeface="メイリオ" pitchFamily="50" charset="-128"/>
                  <a:ea typeface="メイリオ" pitchFamily="50" charset="-128"/>
                  <a:cs typeface="メイリオ" pitchFamily="50" charset="-128"/>
                </a:rPr>
                <a:t>②  スイッチが異なる場合</a:t>
              </a:r>
              <a:r>
                <a:rPr lang="ja-JP" altLang="en-US" sz="2400" dirty="0">
                  <a:solidFill>
                    <a:schemeClr val="hlink"/>
                  </a:solidFill>
                  <a:latin typeface="メイリオ" pitchFamily="50" charset="-128"/>
                  <a:ea typeface="メイリオ" pitchFamily="50" charset="-128"/>
                  <a:cs typeface="メイリオ" pitchFamily="50" charset="-128"/>
                </a:rPr>
                <a:t>１</a:t>
              </a:r>
              <a:r>
                <a:rPr lang="en-US" altLang="ja-JP" sz="2400" dirty="0">
                  <a:solidFill>
                    <a:schemeClr val="hlink"/>
                  </a:solidFill>
                  <a:latin typeface="メイリオ" pitchFamily="50" charset="-128"/>
                  <a:ea typeface="メイリオ" pitchFamily="50" charset="-128"/>
                  <a:cs typeface="メイリオ" pitchFamily="50" charset="-128"/>
                </a:rPr>
                <a:t>/4</a:t>
              </a:r>
              <a:r>
                <a:rPr lang="ja-JP" altLang="en-US" sz="2400" dirty="0">
                  <a:solidFill>
                    <a:schemeClr val="hlink"/>
                  </a:solidFill>
                  <a:latin typeface="メイリオ" pitchFamily="50" charset="-128"/>
                  <a:ea typeface="メイリオ" pitchFamily="50" charset="-128"/>
                  <a:cs typeface="メイリオ" pitchFamily="50" charset="-128"/>
                </a:rPr>
                <a:t>の確率で同じ色</a:t>
              </a:r>
              <a:r>
                <a:rPr lang="ja-JP" altLang="en-US" sz="2400" dirty="0">
                  <a:latin typeface="メイリオ" pitchFamily="50" charset="-128"/>
                  <a:ea typeface="メイリオ" pitchFamily="50" charset="-128"/>
                  <a:cs typeface="メイリオ" pitchFamily="50" charset="-128"/>
                </a:rPr>
                <a:t>が光る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A0E110A-C392-823E-4EAD-A935F2CD2865}"/>
              </a:ext>
            </a:extLst>
          </p:cNvPr>
          <p:cNvPicPr>
            <a:picLocks noChangeAspect="1"/>
          </p:cNvPicPr>
          <p:nvPr/>
        </p:nvPicPr>
        <p:blipFill>
          <a:blip r:embed="rId2"/>
          <a:stretch>
            <a:fillRect/>
          </a:stretch>
        </p:blipFill>
        <p:spPr>
          <a:xfrm>
            <a:off x="-47847" y="357040"/>
            <a:ext cx="12192000" cy="434236"/>
          </a:xfrm>
          <a:prstGeom prst="rect">
            <a:avLst/>
          </a:prstGeom>
        </p:spPr>
      </p:pic>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3" name="Group 38"/>
          <p:cNvGrpSpPr>
            <a:grpSpLocks/>
          </p:cNvGrpSpPr>
          <p:nvPr/>
        </p:nvGrpSpPr>
        <p:grpSpPr bwMode="auto">
          <a:xfrm>
            <a:off x="2431125" y="1773238"/>
            <a:ext cx="7174971" cy="1008062"/>
            <a:chOff x="567" y="1752"/>
            <a:chExt cx="4626" cy="771"/>
          </a:xfrm>
        </p:grpSpPr>
        <p:sp>
          <p:nvSpPr>
            <p:cNvPr id="18" name="円/楕円 17"/>
            <p:cNvSpPr/>
            <p:nvPr/>
          </p:nvSpPr>
          <p:spPr>
            <a:xfrm>
              <a:off x="2211" y="2071"/>
              <a:ext cx="225" cy="22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円/楕円 18"/>
            <p:cNvSpPr/>
            <p:nvPr/>
          </p:nvSpPr>
          <p:spPr>
            <a:xfrm>
              <a:off x="3381" y="2071"/>
              <a:ext cx="225" cy="22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 name="Group 4"/>
            <p:cNvGrpSpPr>
              <a:grpSpLocks/>
            </p:cNvGrpSpPr>
            <p:nvPr/>
          </p:nvGrpSpPr>
          <p:grpSpPr bwMode="auto">
            <a:xfrm>
              <a:off x="2744" y="1752"/>
              <a:ext cx="318" cy="239"/>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2609" y="1937"/>
              <a:ext cx="584" cy="4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2520" y="2026"/>
              <a:ext cx="90" cy="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3195" y="2026"/>
              <a:ext cx="90" cy="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1293" y="2115"/>
              <a:ext cx="408" cy="136"/>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567" y="1933"/>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567" y="2205"/>
              <a:ext cx="227" cy="227"/>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703" y="1888"/>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657" y="1978"/>
              <a:ext cx="266" cy="28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930" y="1842"/>
              <a:ext cx="266" cy="28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1217" y="1978"/>
              <a:ext cx="266" cy="284"/>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4101" y="2118"/>
              <a:ext cx="408" cy="130"/>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4976" y="1933"/>
              <a:ext cx="21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4976" y="2205"/>
              <a:ext cx="217" cy="227"/>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4370" y="1888"/>
              <a:ext cx="693"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5" name="Group 21"/>
            <p:cNvGrpSpPr>
              <a:grpSpLocks/>
            </p:cNvGrpSpPr>
            <p:nvPr/>
          </p:nvGrpSpPr>
          <p:grpSpPr bwMode="auto">
            <a:xfrm flipH="1">
              <a:off x="4631" y="1978"/>
              <a:ext cx="172" cy="544"/>
              <a:chOff x="4105" y="1253"/>
              <a:chExt cx="181" cy="544"/>
            </a:xfrm>
          </p:grpSpPr>
          <p:sp>
            <p:nvSpPr>
              <p:cNvPr id="76822" name="AutoShape 22"/>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1475"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61468" name="Text Box 24"/>
            <p:cNvSpPr txBox="1">
              <a:spLocks noChangeArrowheads="1"/>
            </p:cNvSpPr>
            <p:nvPr/>
          </p:nvSpPr>
          <p:spPr bwMode="auto">
            <a:xfrm flipH="1">
              <a:off x="4317" y="1978"/>
              <a:ext cx="266" cy="28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4576" y="1842"/>
              <a:ext cx="266" cy="28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4853" y="1978"/>
              <a:ext cx="266" cy="284"/>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6" name="Group 28"/>
            <p:cNvGrpSpPr>
              <a:grpSpLocks/>
            </p:cNvGrpSpPr>
            <p:nvPr/>
          </p:nvGrpSpPr>
          <p:grpSpPr bwMode="auto">
            <a:xfrm>
              <a:off x="975" y="1979"/>
              <a:ext cx="181" cy="544"/>
              <a:chOff x="4105" y="1253"/>
              <a:chExt cx="181" cy="544"/>
            </a:xfrm>
          </p:grpSpPr>
          <p:sp>
            <p:nvSpPr>
              <p:cNvPr id="76829" name="AutoShape 29"/>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1473"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grpSp>
        <p:nvGrpSpPr>
          <p:cNvPr id="7" name="Group 41"/>
          <p:cNvGrpSpPr>
            <a:grpSpLocks/>
          </p:cNvGrpSpPr>
          <p:nvPr/>
        </p:nvGrpSpPr>
        <p:grpSpPr bwMode="auto">
          <a:xfrm>
            <a:off x="2118123" y="3357563"/>
            <a:ext cx="7021909" cy="863600"/>
            <a:chOff x="884" y="2296"/>
            <a:chExt cx="4083" cy="544"/>
          </a:xfrm>
        </p:grpSpPr>
        <p:sp>
          <p:nvSpPr>
            <p:cNvPr id="61448" name="Text Box 39"/>
            <p:cNvSpPr txBox="1">
              <a:spLocks noChangeArrowheads="1"/>
            </p:cNvSpPr>
            <p:nvPr/>
          </p:nvSpPr>
          <p:spPr bwMode="auto">
            <a:xfrm>
              <a:off x="1174" y="2416"/>
              <a:ext cx="3418" cy="291"/>
            </a:xfrm>
            <a:prstGeom prst="rect">
              <a:avLst/>
            </a:prstGeom>
            <a:noFill/>
            <a:ln w="9525">
              <a:noFill/>
              <a:miter lim="800000"/>
              <a:headEnd/>
              <a:tailEnd/>
            </a:ln>
          </p:spPr>
          <p:txBody>
            <a:bodyPr wrap="none">
              <a:spAutoFit/>
            </a:bodyPr>
            <a:lstStyle/>
            <a:p>
              <a:r>
                <a:rPr lang="en-US" altLang="ja-JP" sz="2400" dirty="0"/>
                <a:t>① </a:t>
              </a:r>
              <a:r>
                <a:rPr lang="ja-JP" altLang="en-US" sz="2400" dirty="0"/>
                <a:t>スイッチが同じ場合</a:t>
              </a:r>
              <a:r>
                <a:rPr lang="ja-JP" altLang="en-US" sz="2400" dirty="0">
                  <a:solidFill>
                    <a:srgbClr val="CC0066"/>
                  </a:solidFill>
                </a:rPr>
                <a:t>必ず同じ色</a:t>
              </a:r>
              <a:r>
                <a:rPr lang="ja-JP" altLang="en-US" sz="2400" dirty="0"/>
                <a:t>が光る</a:t>
              </a:r>
            </a:p>
          </p:txBody>
        </p:sp>
        <p:sp>
          <p:nvSpPr>
            <p:cNvPr id="61449"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grpSp>
        <p:nvGrpSpPr>
          <p:cNvPr id="8" name="Group 45"/>
          <p:cNvGrpSpPr>
            <a:grpSpLocks/>
          </p:cNvGrpSpPr>
          <p:nvPr/>
        </p:nvGrpSpPr>
        <p:grpSpPr bwMode="auto">
          <a:xfrm>
            <a:off x="2118123" y="5302250"/>
            <a:ext cx="8385704" cy="863600"/>
            <a:chOff x="567" y="3203"/>
            <a:chExt cx="4876" cy="544"/>
          </a:xfrm>
        </p:grpSpPr>
        <p:sp>
          <p:nvSpPr>
            <p:cNvPr id="61446" name="Text Box 43"/>
            <p:cNvSpPr txBox="1">
              <a:spLocks noChangeArrowheads="1"/>
            </p:cNvSpPr>
            <p:nvPr/>
          </p:nvSpPr>
          <p:spPr bwMode="auto">
            <a:xfrm>
              <a:off x="857" y="3323"/>
              <a:ext cx="4402" cy="291"/>
            </a:xfrm>
            <a:prstGeom prst="rect">
              <a:avLst/>
            </a:prstGeom>
            <a:noFill/>
            <a:ln w="9525">
              <a:noFill/>
              <a:miter lim="800000"/>
              <a:headEnd/>
              <a:tailEnd/>
            </a:ln>
          </p:spPr>
          <p:txBody>
            <a:bodyPr wrap="none">
              <a:spAutoFit/>
            </a:bodyPr>
            <a:lstStyle/>
            <a:p>
              <a:r>
                <a:rPr lang="ja-JP" altLang="en-US" sz="2400" dirty="0"/>
                <a:t>②  スイッチが異なる場合</a:t>
              </a:r>
              <a:r>
                <a:rPr lang="ja-JP" altLang="en-US" sz="2400" dirty="0">
                  <a:solidFill>
                    <a:schemeClr val="hlink"/>
                  </a:solidFill>
                </a:rPr>
                <a:t>１</a:t>
              </a:r>
              <a:r>
                <a:rPr lang="en-US" altLang="ja-JP" sz="2400" dirty="0">
                  <a:solidFill>
                    <a:schemeClr val="hlink"/>
                  </a:solidFill>
                </a:rPr>
                <a:t>/4</a:t>
              </a:r>
              <a:r>
                <a:rPr lang="ja-JP" altLang="en-US" sz="2400" dirty="0">
                  <a:solidFill>
                    <a:schemeClr val="hlink"/>
                  </a:solidFill>
                </a:rPr>
                <a:t>の確率で同じ色</a:t>
              </a:r>
              <a:r>
                <a:rPr lang="ja-JP" altLang="en-US" sz="2400" dirty="0"/>
                <a:t>が光る</a:t>
              </a:r>
            </a:p>
          </p:txBody>
        </p:sp>
        <p:sp>
          <p:nvSpPr>
            <p:cNvPr id="61447" name="Rectangle 44"/>
            <p:cNvSpPr>
              <a:spLocks noChangeArrowheads="1"/>
            </p:cNvSpPr>
            <p:nvPr/>
          </p:nvSpPr>
          <p:spPr bwMode="auto">
            <a:xfrm>
              <a:off x="567" y="3203"/>
              <a:ext cx="4876" cy="544"/>
            </a:xfrm>
            <a:prstGeom prst="rect">
              <a:avLst/>
            </a:prstGeom>
            <a:noFill/>
            <a:ln w="9525">
              <a:solidFill>
                <a:schemeClr val="folHlink"/>
              </a:solidFill>
              <a:miter lim="800000"/>
              <a:headEnd/>
              <a:tailEnd/>
            </a:ln>
          </p:spPr>
          <p:txBody>
            <a:bodyPr wrap="none" anchor="ctr"/>
            <a:lstStyle/>
            <a:p>
              <a:endParaRPr lang="ja-JP" altLang="en-US"/>
            </a:p>
          </p:txBody>
        </p:sp>
      </p:grpSp>
      <p:sp>
        <p:nvSpPr>
          <p:cNvPr id="73774" name="Text Box 46"/>
          <p:cNvSpPr txBox="1">
            <a:spLocks noChangeArrowheads="1"/>
          </p:cNvSpPr>
          <p:nvPr/>
        </p:nvSpPr>
        <p:spPr bwMode="auto">
          <a:xfrm>
            <a:off x="3503712" y="4365626"/>
            <a:ext cx="7856638" cy="707886"/>
          </a:xfrm>
          <a:prstGeom prst="rect">
            <a:avLst/>
          </a:prstGeom>
          <a:noFill/>
          <a:ln w="9525">
            <a:noFill/>
            <a:miter lim="800000"/>
            <a:headEnd/>
            <a:tailEnd/>
          </a:ln>
        </p:spPr>
        <p:txBody>
          <a:bodyPr wrap="none">
            <a:spAutoFit/>
          </a:bodyPr>
          <a:lstStyle/>
          <a:p>
            <a:r>
              <a:rPr lang="en-US" altLang="ja-JP" sz="2000" dirty="0"/>
              <a:t>EPR</a:t>
            </a:r>
            <a:r>
              <a:rPr lang="ja-JP" altLang="en-US" sz="2000" dirty="0"/>
              <a:t>議論と同じ状況 </a:t>
            </a:r>
          </a:p>
          <a:p>
            <a:r>
              <a:rPr lang="ja-JP" altLang="en-US" sz="2000" dirty="0"/>
              <a:t>       ⇒ 各スイッチ</a:t>
            </a:r>
            <a:r>
              <a:rPr lang="en-US" altLang="ja-JP" dirty="0">
                <a:solidFill>
                  <a:srgbClr val="CC0000"/>
                </a:solidFill>
                <a:latin typeface="メイリオ" pitchFamily="50" charset="-128"/>
                <a:ea typeface="メイリオ" pitchFamily="50" charset="-128"/>
                <a:cs typeface="メイリオ" pitchFamily="50" charset="-128"/>
              </a:rPr>
              <a:t>(</a:t>
            </a:r>
            <a:r>
              <a:rPr lang="ja-JP" altLang="en-US" dirty="0">
                <a:solidFill>
                  <a:srgbClr val="CC0000"/>
                </a:solidFill>
                <a:latin typeface="メイリオ" pitchFamily="50" charset="-128"/>
                <a:ea typeface="メイリオ" pitchFamily="50" charset="-128"/>
                <a:cs typeface="メイリオ" pitchFamily="50" charset="-128"/>
              </a:rPr>
              <a:t>色</a:t>
            </a:r>
            <a:r>
              <a:rPr lang="en-US" altLang="ja-JP" dirty="0">
                <a:solidFill>
                  <a:srgbClr val="CC0000"/>
                </a:solidFill>
                <a:latin typeface="メイリオ" pitchFamily="50" charset="-128"/>
                <a:ea typeface="メイリオ" pitchFamily="50" charset="-128"/>
                <a:cs typeface="メイリオ" pitchFamily="50" charset="-128"/>
              </a:rPr>
              <a:t>,</a:t>
            </a:r>
            <a:r>
              <a:rPr lang="ja-JP" altLang="en-US" dirty="0">
                <a:solidFill>
                  <a:srgbClr val="CC0000"/>
                </a:solidFill>
                <a:latin typeface="メイリオ" pitchFamily="50" charset="-128"/>
                <a:ea typeface="メイリオ" pitchFamily="50" charset="-128"/>
                <a:cs typeface="メイリオ" pitchFamily="50" charset="-128"/>
              </a:rPr>
              <a:t>大きさ</a:t>
            </a:r>
            <a:r>
              <a:rPr lang="en-US" altLang="ja-JP" dirty="0">
                <a:solidFill>
                  <a:srgbClr val="CC0000"/>
                </a:solidFill>
                <a:latin typeface="メイリオ" pitchFamily="50" charset="-128"/>
                <a:ea typeface="メイリオ" pitchFamily="50" charset="-128"/>
                <a:cs typeface="メイリオ" pitchFamily="50" charset="-128"/>
              </a:rPr>
              <a:t>,</a:t>
            </a:r>
            <a:r>
              <a:rPr lang="ja-JP" altLang="en-US" dirty="0">
                <a:solidFill>
                  <a:srgbClr val="CC0000"/>
                </a:solidFill>
                <a:latin typeface="メイリオ" pitchFamily="50" charset="-128"/>
                <a:ea typeface="メイリオ" pitchFamily="50" charset="-128"/>
                <a:cs typeface="メイリオ" pitchFamily="50" charset="-128"/>
              </a:rPr>
              <a:t>形</a:t>
            </a:r>
            <a:r>
              <a:rPr lang="en-US" altLang="ja-JP" dirty="0">
                <a:solidFill>
                  <a:srgbClr val="CC0000"/>
                </a:solidFill>
                <a:latin typeface="メイリオ" pitchFamily="50" charset="-128"/>
                <a:ea typeface="メイリオ" pitchFamily="50" charset="-128"/>
                <a:cs typeface="メイリオ" pitchFamily="50" charset="-128"/>
              </a:rPr>
              <a:t>)</a:t>
            </a:r>
            <a:r>
              <a:rPr lang="ja-JP" altLang="en-US" sz="2000" dirty="0"/>
              <a:t>に対応する</a:t>
            </a:r>
            <a:r>
              <a:rPr lang="ja-JP" altLang="en-US" sz="2000" b="1" dirty="0">
                <a:solidFill>
                  <a:srgbClr val="CC0000"/>
                </a:solidFill>
              </a:rPr>
              <a:t>実在の要素</a:t>
            </a:r>
            <a:r>
              <a:rPr lang="ja-JP" altLang="en-US" sz="2000" dirty="0"/>
              <a:t>がある！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74"/>
                                        </p:tgtEl>
                                        <p:attrNameLst>
                                          <p:attrName>style.visibility</p:attrName>
                                        </p:attrNameLst>
                                      </p:cBhvr>
                                      <p:to>
                                        <p:strVal val="visible"/>
                                      </p:to>
                                    </p:set>
                                    <p:animEffect transition="in" filter="dissolve">
                                      <p:cBhvr>
                                        <p:cTn id="7" dur="500"/>
                                        <p:tgtEl>
                                          <p:spTgt spid="737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7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p:cNvPicPr>
            <a:picLocks noChangeAspect="1" noChangeArrowheads="1"/>
          </p:cNvPicPr>
          <p:nvPr/>
        </p:nvPicPr>
        <p:blipFill>
          <a:blip r:embed="rId2" cstate="print"/>
          <a:srcRect/>
          <a:stretch>
            <a:fillRect/>
          </a:stretch>
        </p:blipFill>
        <p:spPr bwMode="auto">
          <a:xfrm flipH="1">
            <a:off x="1343472" y="5589240"/>
            <a:ext cx="1014288" cy="1048544"/>
          </a:xfrm>
          <a:prstGeom prst="rect">
            <a:avLst/>
          </a:prstGeom>
          <a:noFill/>
          <a:ln w="9525">
            <a:noFill/>
            <a:miter lim="800000"/>
            <a:headEnd/>
            <a:tailEnd/>
          </a:ln>
        </p:spPr>
      </p:pic>
      <p:sp>
        <p:nvSpPr>
          <p:cNvPr id="2" name="タイトル 1"/>
          <p:cNvSpPr>
            <a:spLocks noGrp="1"/>
          </p:cNvSpPr>
          <p:nvPr>
            <p:ph type="title"/>
          </p:nvPr>
        </p:nvSpPr>
        <p:spPr/>
        <p:txBody>
          <a:bodyPr/>
          <a:lstStyle/>
          <a:p>
            <a:r>
              <a:rPr kumimoji="1" lang="ja-JP" altLang="en-US" dirty="0"/>
              <a:t>量子野球？</a:t>
            </a:r>
          </a:p>
        </p:txBody>
      </p:sp>
      <p:pic>
        <p:nvPicPr>
          <p:cNvPr id="1026" name="Picture 2"/>
          <p:cNvPicPr>
            <a:picLocks noChangeAspect="1" noChangeArrowheads="1"/>
          </p:cNvPicPr>
          <p:nvPr/>
        </p:nvPicPr>
        <p:blipFill>
          <a:blip r:embed="rId3" cstate="print"/>
          <a:srcRect/>
          <a:stretch>
            <a:fillRect/>
          </a:stretch>
        </p:blipFill>
        <p:spPr bwMode="auto">
          <a:xfrm>
            <a:off x="6456040" y="1988840"/>
            <a:ext cx="1147904" cy="103374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511825" y="1916833"/>
            <a:ext cx="1015363" cy="1112643"/>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8616281" y="1844824"/>
            <a:ext cx="686981" cy="1140456"/>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8472265" y="3789040"/>
            <a:ext cx="837145" cy="132548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2608736" y="2064124"/>
            <a:ext cx="1270950" cy="1004317"/>
          </a:xfrm>
          <a:prstGeom prst="rect">
            <a:avLst/>
          </a:prstGeom>
          <a:noFill/>
          <a:ln w="9525">
            <a:no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2495600" y="3833531"/>
            <a:ext cx="1078142" cy="1103510"/>
          </a:xfrm>
          <a:prstGeom prst="rect">
            <a:avLst/>
          </a:prstGeom>
          <a:noFill/>
          <a:ln w="9525">
            <a:noFill/>
            <a:miter lim="800000"/>
            <a:headEnd/>
            <a:tailEnd/>
          </a:ln>
        </p:spPr>
      </p:pic>
      <p:pic>
        <p:nvPicPr>
          <p:cNvPr id="1032" name="Picture 8"/>
          <p:cNvPicPr>
            <a:picLocks noChangeAspect="1" noChangeArrowheads="1"/>
          </p:cNvPicPr>
          <p:nvPr/>
        </p:nvPicPr>
        <p:blipFill>
          <a:blip r:embed="rId9" cstate="print"/>
          <a:srcRect/>
          <a:stretch>
            <a:fillRect/>
          </a:stretch>
        </p:blipFill>
        <p:spPr bwMode="auto">
          <a:xfrm>
            <a:off x="4583833" y="3861048"/>
            <a:ext cx="1043119" cy="1255206"/>
          </a:xfrm>
          <a:prstGeom prst="rect">
            <a:avLst/>
          </a:prstGeom>
          <a:noFill/>
          <a:ln w="9525">
            <a:noFill/>
            <a:miter lim="800000"/>
            <a:headEnd/>
            <a:tailEnd/>
          </a:ln>
        </p:spPr>
      </p:pic>
      <p:pic>
        <p:nvPicPr>
          <p:cNvPr id="1033" name="Picture 9"/>
          <p:cNvPicPr>
            <a:picLocks noChangeAspect="1" noChangeArrowheads="1"/>
          </p:cNvPicPr>
          <p:nvPr/>
        </p:nvPicPr>
        <p:blipFill>
          <a:blip r:embed="rId10" cstate="print"/>
          <a:srcRect/>
          <a:stretch>
            <a:fillRect/>
          </a:stretch>
        </p:blipFill>
        <p:spPr bwMode="auto">
          <a:xfrm>
            <a:off x="6600056" y="3861048"/>
            <a:ext cx="752668" cy="1191724"/>
          </a:xfrm>
          <a:prstGeom prst="rect">
            <a:avLst/>
          </a:prstGeom>
          <a:noFill/>
          <a:ln w="9525">
            <a:noFill/>
            <a:miter lim="800000"/>
            <a:headEnd/>
            <a:tailEnd/>
          </a:ln>
        </p:spPr>
      </p:pic>
      <p:sp>
        <p:nvSpPr>
          <p:cNvPr id="11" name="テキスト ボックス 10"/>
          <p:cNvSpPr txBox="1"/>
          <p:nvPr/>
        </p:nvSpPr>
        <p:spPr>
          <a:xfrm>
            <a:off x="2495601" y="1484784"/>
            <a:ext cx="7366119" cy="338554"/>
          </a:xfrm>
          <a:prstGeom prst="rect">
            <a:avLst/>
          </a:prstGeom>
          <a:noFill/>
        </p:spPr>
        <p:txBody>
          <a:bodyPr wrap="none" rtlCol="0">
            <a:spAutoFit/>
          </a:bodyPr>
          <a:lstStyle/>
          <a:p>
            <a:r>
              <a:rPr lang="ja-JP" altLang="en-US" sz="1600" dirty="0"/>
              <a:t>ブライアン </a:t>
            </a:r>
            <a:r>
              <a:rPr lang="en-US" altLang="ja-JP" sz="1600" dirty="0"/>
              <a:t>.350   </a:t>
            </a:r>
            <a:r>
              <a:rPr lang="ja-JP" altLang="en-US" sz="1600" dirty="0"/>
              <a:t>ジョージ</a:t>
            </a:r>
            <a:r>
              <a:rPr lang="en-US" altLang="ja-JP" sz="1600" dirty="0"/>
              <a:t>.333       </a:t>
            </a:r>
            <a:r>
              <a:rPr lang="ja-JP" altLang="en-US" sz="1600" dirty="0"/>
              <a:t>マイケル </a:t>
            </a:r>
            <a:r>
              <a:rPr lang="en-US" altLang="ja-JP" sz="1600" dirty="0"/>
              <a:t>.400         </a:t>
            </a:r>
            <a:r>
              <a:rPr lang="ja-JP" altLang="en-US" sz="1600" dirty="0"/>
              <a:t>太郎 </a:t>
            </a:r>
            <a:r>
              <a:rPr lang="en-US" altLang="ja-JP" sz="1600" dirty="0"/>
              <a:t>.333</a:t>
            </a:r>
            <a:endParaRPr kumimoji="1" lang="ja-JP" altLang="en-US" sz="1600" dirty="0"/>
          </a:p>
        </p:txBody>
      </p:sp>
      <p:sp>
        <p:nvSpPr>
          <p:cNvPr id="12" name="テキスト ボックス 11"/>
          <p:cNvSpPr txBox="1"/>
          <p:nvPr/>
        </p:nvSpPr>
        <p:spPr>
          <a:xfrm>
            <a:off x="2506280" y="3306470"/>
            <a:ext cx="7058343" cy="338554"/>
          </a:xfrm>
          <a:prstGeom prst="rect">
            <a:avLst/>
          </a:prstGeom>
          <a:noFill/>
        </p:spPr>
        <p:txBody>
          <a:bodyPr wrap="none" rtlCol="0">
            <a:spAutoFit/>
          </a:bodyPr>
          <a:lstStyle/>
          <a:p>
            <a:r>
              <a:rPr lang="ja-JP" altLang="en-US" sz="1600" dirty="0"/>
              <a:t>クロマティ </a:t>
            </a:r>
            <a:r>
              <a:rPr lang="en-US" altLang="ja-JP" sz="1600" dirty="0"/>
              <a:t>.450     </a:t>
            </a:r>
            <a:r>
              <a:rPr lang="ja-JP" altLang="en-US" sz="1600" dirty="0"/>
              <a:t>二郎 </a:t>
            </a:r>
            <a:r>
              <a:rPr lang="en-US" altLang="ja-JP" sz="1600" dirty="0"/>
              <a:t>.333 </a:t>
            </a:r>
            <a:r>
              <a:rPr lang="ja-JP" altLang="en-US" sz="1600" dirty="0"/>
              <a:t>　　　　ミラン </a:t>
            </a:r>
            <a:r>
              <a:rPr lang="en-US" altLang="ja-JP" sz="1600" dirty="0"/>
              <a:t>.500       </a:t>
            </a:r>
            <a:r>
              <a:rPr lang="ja-JP" altLang="en-US" sz="1600" dirty="0"/>
              <a:t>　ボブ </a:t>
            </a:r>
            <a:r>
              <a:rPr lang="en-US" altLang="ja-JP" sz="1600" dirty="0"/>
              <a:t>.333</a:t>
            </a:r>
            <a:endParaRPr kumimoji="1" lang="ja-JP" altLang="en-US" sz="1600" dirty="0"/>
          </a:p>
        </p:txBody>
      </p:sp>
      <p:cxnSp>
        <p:nvCxnSpPr>
          <p:cNvPr id="15" name="直線コネクタ 14"/>
          <p:cNvCxnSpPr>
            <a:cxnSpLocks/>
          </p:cNvCxnSpPr>
          <p:nvPr/>
        </p:nvCxnSpPr>
        <p:spPr>
          <a:xfrm>
            <a:off x="2143907" y="324527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a:cxnSpLocks/>
          </p:cNvCxnSpPr>
          <p:nvPr/>
        </p:nvCxnSpPr>
        <p:spPr>
          <a:xfrm>
            <a:off x="6023992" y="1268760"/>
            <a:ext cx="0" cy="4206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079776" y="1268760"/>
            <a:ext cx="0" cy="3960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7968208" y="1268760"/>
            <a:ext cx="0" cy="3960440"/>
          </a:xfrm>
          <a:prstGeom prst="line">
            <a:avLst/>
          </a:prstGeom>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5375920" y="836712"/>
            <a:ext cx="1107996" cy="369332"/>
          </a:xfrm>
          <a:prstGeom prst="rect">
            <a:avLst/>
          </a:prstGeom>
          <a:noFill/>
        </p:spPr>
        <p:txBody>
          <a:bodyPr wrap="none" rtlCol="0">
            <a:spAutoFit/>
          </a:bodyPr>
          <a:lstStyle/>
          <a:p>
            <a:r>
              <a:rPr lang="ja-JP" altLang="en-US" dirty="0"/>
              <a:t>登録選手</a:t>
            </a:r>
            <a:endParaRPr lang="en-US" altLang="ja-JP" dirty="0"/>
          </a:p>
        </p:txBody>
      </p:sp>
      <p:sp>
        <p:nvSpPr>
          <p:cNvPr id="22" name="テキスト ボックス 21"/>
          <p:cNvSpPr txBox="1"/>
          <p:nvPr/>
        </p:nvSpPr>
        <p:spPr>
          <a:xfrm rot="20517275">
            <a:off x="4172961" y="3158874"/>
            <a:ext cx="342433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latin typeface="メイリオ" pitchFamily="50" charset="-128"/>
                <a:ea typeface="メイリオ" pitchFamily="50" charset="-128"/>
                <a:cs typeface="メイリオ" pitchFamily="50" charset="-128"/>
              </a:rPr>
              <a:t>全員 打率</a:t>
            </a:r>
            <a:r>
              <a:rPr lang="en-US" altLang="ja-JP" dirty="0">
                <a:latin typeface="メイリオ" pitchFamily="50" charset="-128"/>
                <a:ea typeface="メイリオ" pitchFamily="50" charset="-128"/>
                <a:cs typeface="メイリオ" pitchFamily="50" charset="-128"/>
              </a:rPr>
              <a:t>.333</a:t>
            </a:r>
            <a:r>
              <a:rPr lang="ja-JP" altLang="en-US" dirty="0">
                <a:latin typeface="メイリオ" pitchFamily="50" charset="-128"/>
                <a:ea typeface="メイリオ" pitchFamily="50" charset="-128"/>
                <a:cs typeface="メイリオ" pitchFamily="50" charset="-128"/>
              </a:rPr>
              <a:t>（</a:t>
            </a:r>
            <a:r>
              <a:rPr lang="en-US" altLang="ja-JP" dirty="0">
                <a:latin typeface="メイリオ" pitchFamily="50" charset="-128"/>
                <a:ea typeface="メイリオ" pitchFamily="50" charset="-128"/>
                <a:cs typeface="メイリオ" pitchFamily="50" charset="-128"/>
              </a:rPr>
              <a:t>=1/3</a:t>
            </a:r>
            <a:r>
              <a:rPr lang="ja-JP" altLang="en-US" dirty="0">
                <a:latin typeface="メイリオ" pitchFamily="50" charset="-128"/>
                <a:ea typeface="メイリオ" pitchFamily="50" charset="-128"/>
                <a:cs typeface="メイリオ" pitchFamily="50" charset="-128"/>
              </a:rPr>
              <a:t>）以上！</a:t>
            </a:r>
            <a:endParaRPr kumimoji="1" lang="ja-JP" altLang="en-US" dirty="0">
              <a:latin typeface="メイリオ" pitchFamily="50" charset="-128"/>
              <a:ea typeface="メイリオ" pitchFamily="50" charset="-128"/>
              <a:cs typeface="メイリオ" pitchFamily="50" charset="-128"/>
            </a:endParaRPr>
          </a:p>
        </p:txBody>
      </p:sp>
      <p:sp>
        <p:nvSpPr>
          <p:cNvPr id="23" name="テキスト ボックス 22"/>
          <p:cNvSpPr txBox="1"/>
          <p:nvPr/>
        </p:nvSpPr>
        <p:spPr>
          <a:xfrm>
            <a:off x="2633249" y="5619588"/>
            <a:ext cx="7571303" cy="369332"/>
          </a:xfrm>
          <a:prstGeom prst="rect">
            <a:avLst/>
          </a:prstGeom>
          <a:noFill/>
        </p:spPr>
        <p:txBody>
          <a:bodyPr wrap="none" rtlCol="0">
            <a:spAutoFit/>
          </a:bodyPr>
          <a:lstStyle/>
          <a:p>
            <a:r>
              <a:rPr kumimoji="1" lang="ja-JP" altLang="en-US" dirty="0"/>
              <a:t>誰が助</a:t>
            </a:r>
            <a:r>
              <a:rPr kumimoji="1" lang="ja-JP" altLang="en-US" dirty="0" err="1"/>
              <a:t>っ</a:t>
            </a:r>
            <a:r>
              <a:rPr kumimoji="1" lang="ja-JP" altLang="en-US" dirty="0"/>
              <a:t>人で行くかはわかりませんが，打率</a:t>
            </a:r>
            <a:r>
              <a:rPr lang="en-US" altLang="ja-JP" dirty="0"/>
              <a:t>.333</a:t>
            </a:r>
            <a:r>
              <a:rPr lang="ja-JP" altLang="en-US" dirty="0"/>
              <a:t>以上は保障しますよ！</a:t>
            </a:r>
            <a:endParaRPr kumimoji="1" lang="ja-JP" altLang="en-US" dirty="0"/>
          </a:p>
        </p:txBody>
      </p:sp>
      <p:sp>
        <p:nvSpPr>
          <p:cNvPr id="25" name="角丸四角形吹き出し 24"/>
          <p:cNvSpPr/>
          <p:nvPr/>
        </p:nvSpPr>
        <p:spPr>
          <a:xfrm>
            <a:off x="2423592" y="5549875"/>
            <a:ext cx="7344816" cy="510778"/>
          </a:xfrm>
          <a:prstGeom prst="wedgeRoundRectCallout">
            <a:avLst>
              <a:gd name="adj1" fmla="val -42647"/>
              <a:gd name="adj2" fmla="val 76547"/>
              <a:gd name="adj3" fmla="val 16667"/>
            </a:avLst>
          </a:prstGeom>
          <a:no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回試した結果</a:t>
            </a:r>
          </a:p>
        </p:txBody>
      </p:sp>
      <p:sp>
        <p:nvSpPr>
          <p:cNvPr id="9" name="正方形/長方形 8"/>
          <p:cNvSpPr/>
          <p:nvPr/>
        </p:nvSpPr>
        <p:spPr>
          <a:xfrm>
            <a:off x="2279576" y="1556793"/>
            <a:ext cx="6984776" cy="646331"/>
          </a:xfrm>
          <a:prstGeom prst="rect">
            <a:avLst/>
          </a:prstGeom>
        </p:spPr>
        <p:txBody>
          <a:bodyPr wrap="square">
            <a:spAutoFit/>
          </a:bodyPr>
          <a:lstStyle/>
          <a:p>
            <a:r>
              <a:rPr lang="en-US" altLang="ja-JP" sz="1200" dirty="0"/>
              <a:t>H,O,O,O,O,H,H,H,O,H,O,H,H,O,H,O,O,O,O,H,O,O,O,O,O,O,O,O,H,H,H,O,O,O,O,O,O,O,O,O,O,O,O,O,O,O,O,O,O,O,H,O,O,O,O,O,O,O,H,H,H,O,H,O,O,H,O,O,H,H,O,O,H,O,O,O,O,O,O,O,O,O,O,O,H,H,O,H,O,H,O,O,O,O,H,O,O,O,O,O</a:t>
            </a:r>
            <a:endParaRPr lang="ja-JP" altLang="en-US" sz="1200" dirty="0"/>
          </a:p>
        </p:txBody>
      </p:sp>
      <p:sp>
        <p:nvSpPr>
          <p:cNvPr id="10" name="正方形/長方形 9"/>
          <p:cNvSpPr/>
          <p:nvPr/>
        </p:nvSpPr>
        <p:spPr>
          <a:xfrm>
            <a:off x="5951985" y="2267580"/>
            <a:ext cx="2839239" cy="369332"/>
          </a:xfrm>
          <a:prstGeom prst="rect">
            <a:avLst/>
          </a:prstGeom>
        </p:spPr>
        <p:txBody>
          <a:bodyPr wrap="none">
            <a:spAutoFit/>
          </a:bodyPr>
          <a:lstStyle/>
          <a:p>
            <a:r>
              <a:rPr lang="ja-JP" altLang="en-US" dirty="0"/>
              <a:t> </a:t>
            </a:r>
            <a:r>
              <a:rPr lang="en-US" altLang="ja-JP" dirty="0"/>
              <a:t>26</a:t>
            </a:r>
            <a:r>
              <a:rPr lang="ja-JP" altLang="en-US" dirty="0"/>
              <a:t>回ヒット，</a:t>
            </a:r>
            <a:r>
              <a:rPr lang="en-US" altLang="ja-JP" dirty="0"/>
              <a:t>74</a:t>
            </a:r>
            <a:r>
              <a:rPr lang="ja-JP" altLang="en-US" dirty="0"/>
              <a:t>回アウト</a:t>
            </a:r>
          </a:p>
        </p:txBody>
      </p:sp>
      <p:sp>
        <p:nvSpPr>
          <p:cNvPr id="11" name="正方形/長方形 10"/>
          <p:cNvSpPr/>
          <p:nvPr/>
        </p:nvSpPr>
        <p:spPr>
          <a:xfrm>
            <a:off x="8328249" y="2267580"/>
            <a:ext cx="1915909" cy="369332"/>
          </a:xfrm>
          <a:prstGeom prst="rect">
            <a:avLst/>
          </a:prstGeom>
        </p:spPr>
        <p:txBody>
          <a:bodyPr wrap="none">
            <a:spAutoFit/>
          </a:bodyPr>
          <a:lstStyle/>
          <a:p>
            <a:r>
              <a:rPr lang="ja-JP" altLang="en-US" dirty="0"/>
              <a:t>打率　⇒　</a:t>
            </a:r>
            <a:r>
              <a:rPr lang="ja-JP" altLang="en-US" dirty="0">
                <a:solidFill>
                  <a:schemeClr val="accent2"/>
                </a:solidFill>
              </a:rPr>
              <a:t> </a:t>
            </a:r>
            <a:r>
              <a:rPr lang="en-US" altLang="ja-JP" dirty="0">
                <a:solidFill>
                  <a:schemeClr val="accent2"/>
                </a:solidFill>
              </a:rPr>
              <a:t>0.26</a:t>
            </a:r>
            <a:endParaRPr lang="ja-JP" altLang="en-US" dirty="0">
              <a:solidFill>
                <a:schemeClr val="accent2"/>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1000</a:t>
            </a:r>
            <a:r>
              <a:rPr kumimoji="1" lang="ja-JP" altLang="en-US" dirty="0"/>
              <a:t>回試した結果</a:t>
            </a:r>
          </a:p>
        </p:txBody>
      </p:sp>
      <p:sp>
        <p:nvSpPr>
          <p:cNvPr id="10" name="正方形/長方形 9"/>
          <p:cNvSpPr/>
          <p:nvPr/>
        </p:nvSpPr>
        <p:spPr>
          <a:xfrm>
            <a:off x="2711624" y="1844824"/>
            <a:ext cx="6480720" cy="4154984"/>
          </a:xfrm>
          <a:prstGeom prst="rect">
            <a:avLst/>
          </a:prstGeom>
        </p:spPr>
        <p:txBody>
          <a:bodyPr wrap="square">
            <a:spAutoFit/>
          </a:bodyPr>
          <a:lstStyle/>
          <a:p>
            <a:r>
              <a:rPr lang="en-US" altLang="ja-JP" sz="1100" dirty="0"/>
              <a:t> H,O,O,O,O,O,O,H,O,H,O,O,O,O,H,O,O,O,O,O,O,O,H,O,O,O,H,O,H,O,H,O,O,O,O,O,O,O,O,O,H,O,H,O,H,O,O,H,O,O,O,H,H,O,O,O,O,O,O,O,O,O,O,O,O,H,H,H,O,H,O,O,O,O,O,O,O,H,O,O,O,O,H,H,H,O,O,O,O,H,O,O,O,O,O,O,O,O,O,O,H,H,H,H,O,H,H,H,O,O,O,O,O,O,H,O,O,O,O,O,O,O,O,O,O,O,O,O,H,O,O,H,H,O,O,O,O,O,O,O,O,O,H,O,O,H,O,O,O,O,H,O,O,O,O,O,O,H,O,O,O,O,O,O,O,H,H,O,O,H,O,O,O,O,O,O,O,O,O,O,O,H,O,O,O,H,O,O,O,H,O,O,O,O,H,O,O,O,O,O,O,O,O,H,H,O,O,H,O,O,O,O,O,O,O,O,O,O,O,H,O,O,O,O,O,O,O,O,O,O,O,O,O,H,O,H,O,O,O,O,O,O,O,O,O,O,O,O,O,O,O,O,H,O,O,O,H,H,H,H,O,H,O,H,O,H,O,O,H,H,O,O,O,H,H,H,O,O,O,O,O,H,O,O,O,O,O,H,H,O,O,O,O,O,O,O,H,O,O,H,O,O,O,O,O,O,O,O,H,O,H,H,O,O,O,O,O,H,O,O,H,H,O,O,O,H,O,O,H,O,H,H,O,H,O,O,O,O,O,O,O,O,O,O,O,H,O,H,O,O,O,O,O,O,H,O,H,O,H,O,O,H,O,O,O,O,O,O,H,O,O,O,H,O,O,O,O,O,O,H,O,O,O,H,O,H,O,O,H,O,O,H,O,O,O,H,O,O,O,O,O,O,H,O,O,O,O,O,O,O,O,O,O,H,O,H,O,O,O,H,O,O,O,O,O,O,H,O,O,O,O,O,H,O,O,H,O,O,O,O,O,O,O,H,O,O,O,O,O,O,O,O,O,O,O,O,O,O,O,H,O,H,O,O,H,O,O,O,O,O,O,O,O,O,O,O,O,H,H,O,H,O,O,O,H,O,O,O,O,H,O,O,H,H,O,O,H,H,H,O,O,O,O,O,O,H,O,O,O,O,H,H,O,O,O,H,H,O,O,O,O,H,O,H,H,H,O,O,H,O,O,H,H,H,O,H,H,O,O,O,O,O,O,H,O,O,O,O,O,O,O,H,H,O,O,H,H,O,O,H,H,H,O,O,O,O,O,O,O,O,O,O,H,O,H,O,H,H,O,O,O,O,O,O,O,O,O,O,O,O,H,H,O,H,O,O,O,O,O,O,O,O,H,H,O,H,O,O,H,O,O,O,O,H,O,O,O,O,H,O,O,O,H,O,H,H,O,O,O,H,O,O,O,O,O,O,H,O,H,H,O,O,O,H,O,H,O,O,O,O,O,O,O,H,O,H,H,H,O,O,O,O,H,H,O,H,H,O,H,H,O,H,O,O,O,O,H,O,O,O,O,O,H,O,O,O,O,O,H,H,O,H,O,H,O,O,O,O,O,O,O,O,O,H,O,H,O,O,O,O,H,H,O,O,O,O,O,O,O,O,H,O,H,O,O,O,H,O,O,O,O,O,O,O,H,O,O,H,H,H,O,H,O,O,O,H,H,O,O,H,H,O,H,O,O,O,O,O,O,O,H,O,H,O,O,O,O,O,O,O,O,O,O,O,O,O,O,H,O,O,O,O,H,H,O,O,O,H,O,O,O,O,O,O,H,H,O,O,O,O,O,O,O,O,O,O,O,O,O,O,O,H,O,H,H,O,O,H,O,O,O,O,H,O,H,O,H,H,O,O,O,O,H,O,O,O,O,O,O,H,O,O,H,O,O,O,O,H,O,O,O,H,O,H,H,O,O,O,O,O,O,H,H,O,H,O,H,O,O,O,O,O,H,O,O,O,H,H,O,O,O,O,O,H,H,O,O,O,O,O,O,O,O,O,O,O,O,O,H,O,O,O,O,H,O,O,O,H,O,O,O,O,O,O,O,H,O,O,O,H,O,O,O,O,O,O,O,O,H,O,O,O,O,O,O,O,O,O,O,O,H,O,H,O,H,H,O,H,H,O,O,O,H,H,O,O,O,O,O,H,O,O,H,O,O,O,O,O,H,O,H,O,O,H,O,O,O,O,H,O,O,O,O,O,O,O,O,O,H,O,O,H,O,H,O,O,O,O,O</a:t>
            </a:r>
            <a:endParaRPr lang="ja-JP" altLang="en-US" sz="1100" dirty="0"/>
          </a:p>
        </p:txBody>
      </p:sp>
      <p:sp>
        <p:nvSpPr>
          <p:cNvPr id="11" name="正方形/長方形 10"/>
          <p:cNvSpPr/>
          <p:nvPr/>
        </p:nvSpPr>
        <p:spPr>
          <a:xfrm>
            <a:off x="5879977" y="5733256"/>
            <a:ext cx="3070071" cy="369332"/>
          </a:xfrm>
          <a:prstGeom prst="rect">
            <a:avLst/>
          </a:prstGeom>
        </p:spPr>
        <p:txBody>
          <a:bodyPr wrap="none">
            <a:spAutoFit/>
          </a:bodyPr>
          <a:lstStyle/>
          <a:p>
            <a:r>
              <a:rPr lang="ja-JP" altLang="en-US" dirty="0"/>
              <a:t> </a:t>
            </a:r>
            <a:r>
              <a:rPr lang="en-US" altLang="ja-JP" dirty="0"/>
              <a:t>249</a:t>
            </a:r>
            <a:r>
              <a:rPr lang="ja-JP" altLang="en-US" dirty="0"/>
              <a:t>回ヒット，</a:t>
            </a:r>
            <a:r>
              <a:rPr lang="en-US" altLang="ja-JP" dirty="0"/>
              <a:t>751</a:t>
            </a:r>
            <a:r>
              <a:rPr lang="ja-JP" altLang="en-US" dirty="0"/>
              <a:t>回アウト</a:t>
            </a:r>
          </a:p>
        </p:txBody>
      </p:sp>
      <p:sp>
        <p:nvSpPr>
          <p:cNvPr id="12" name="正方形/長方形 11"/>
          <p:cNvSpPr/>
          <p:nvPr/>
        </p:nvSpPr>
        <p:spPr>
          <a:xfrm>
            <a:off x="8472265" y="5733256"/>
            <a:ext cx="1915909" cy="369332"/>
          </a:xfrm>
          <a:prstGeom prst="rect">
            <a:avLst/>
          </a:prstGeom>
        </p:spPr>
        <p:txBody>
          <a:bodyPr wrap="none">
            <a:spAutoFit/>
          </a:bodyPr>
          <a:lstStyle/>
          <a:p>
            <a:r>
              <a:rPr lang="ja-JP" altLang="en-US" dirty="0"/>
              <a:t>打率　⇒  </a:t>
            </a:r>
            <a:r>
              <a:rPr lang="en-US" altLang="ja-JP" dirty="0">
                <a:solidFill>
                  <a:schemeClr val="accent2"/>
                </a:solidFill>
              </a:rPr>
              <a:t>0.249</a:t>
            </a:r>
            <a:endParaRPr lang="ja-JP" altLang="en-US" dirty="0">
              <a:solidFill>
                <a:schemeClr val="accent2"/>
              </a:solidFill>
            </a:endParaRPr>
          </a:p>
        </p:txBody>
      </p:sp>
      <p:sp>
        <p:nvSpPr>
          <p:cNvPr id="13" name="テキスト ボックス 12"/>
          <p:cNvSpPr txBox="1"/>
          <p:nvPr/>
        </p:nvSpPr>
        <p:spPr>
          <a:xfrm rot="21397011">
            <a:off x="5400700" y="4004070"/>
            <a:ext cx="87716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ja-JP" altLang="en-US" dirty="0">
                <a:latin typeface="メイリオ" pitchFamily="50" charset="-128"/>
                <a:ea typeface="メイリオ" pitchFamily="50" charset="-128"/>
                <a:cs typeface="メイリオ" pitchFamily="50" charset="-128"/>
              </a:rPr>
              <a:t>詐欺！</a:t>
            </a:r>
            <a:endParaRPr kumimoji="1" lang="ja-JP" altLang="en-US" dirty="0">
              <a:latin typeface="メイリオ" pitchFamily="50" charset="-128"/>
              <a:ea typeface="メイリオ" pitchFamily="50" charset="-128"/>
              <a:cs typeface="メイリオ" pitchFamily="50" charset="-128"/>
            </a:endParaRPr>
          </a:p>
        </p:txBody>
      </p:sp>
      <p:sp>
        <p:nvSpPr>
          <p:cNvPr id="14" name="テキスト ボックス 13"/>
          <p:cNvSpPr txBox="1"/>
          <p:nvPr/>
        </p:nvSpPr>
        <p:spPr>
          <a:xfrm rot="21378358">
            <a:off x="3736557" y="2904298"/>
            <a:ext cx="3850478"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dirty="0">
                <a:latin typeface="メイリオ" pitchFamily="50" charset="-128"/>
                <a:ea typeface="メイリオ" pitchFamily="50" charset="-128"/>
                <a:cs typeface="メイリオ" pitchFamily="50" charset="-128"/>
              </a:rPr>
              <a:t>.333</a:t>
            </a:r>
            <a:r>
              <a:rPr lang="ja-JP" altLang="en-US" dirty="0">
                <a:latin typeface="メイリオ" pitchFamily="50" charset="-128"/>
                <a:ea typeface="メイリオ" pitchFamily="50" charset="-128"/>
                <a:cs typeface="メイリオ" pitchFamily="50" charset="-128"/>
              </a:rPr>
              <a:t>（</a:t>
            </a:r>
            <a:r>
              <a:rPr lang="en-US" altLang="ja-JP" dirty="0">
                <a:latin typeface="メイリオ" pitchFamily="50" charset="-128"/>
                <a:ea typeface="メイリオ" pitchFamily="50" charset="-128"/>
                <a:cs typeface="メイリオ" pitchFamily="50" charset="-128"/>
              </a:rPr>
              <a:t>=1/3</a:t>
            </a:r>
            <a:r>
              <a:rPr lang="ja-JP" altLang="en-US" dirty="0">
                <a:latin typeface="メイリオ" pitchFamily="50" charset="-128"/>
                <a:ea typeface="メイリオ" pitchFamily="50" charset="-128"/>
                <a:cs typeface="メイリオ" pitchFamily="50" charset="-128"/>
              </a:rPr>
              <a:t>）以上行くはずが，</a:t>
            </a:r>
            <a:endParaRPr lang="en-US" altLang="ja-JP" dirty="0">
              <a:latin typeface="メイリオ" pitchFamily="50" charset="-128"/>
              <a:ea typeface="メイリオ" pitchFamily="50" charset="-128"/>
              <a:cs typeface="メイリオ" pitchFamily="50" charset="-128"/>
            </a:endParaRPr>
          </a:p>
          <a:p>
            <a:r>
              <a:rPr kumimoji="1" lang="ja-JP" altLang="en-US" dirty="0">
                <a:latin typeface="メイリオ" pitchFamily="50" charset="-128"/>
                <a:ea typeface="メイリオ" pitchFamily="50" charset="-128"/>
                <a:cs typeface="メイリオ" pitchFamily="50" charset="-128"/>
              </a:rPr>
              <a:t>　　</a:t>
            </a:r>
            <a:r>
              <a:rPr lang="en-US" altLang="ja-JP" dirty="0">
                <a:latin typeface="メイリオ" pitchFamily="50" charset="-128"/>
                <a:ea typeface="メイリオ" pitchFamily="50" charset="-128"/>
                <a:cs typeface="メイリオ" pitchFamily="50" charset="-128"/>
              </a:rPr>
              <a:t>0.25 (=1/4)</a:t>
            </a:r>
            <a:r>
              <a:rPr lang="ja-JP" altLang="en-US" dirty="0">
                <a:latin typeface="メイリオ" pitchFamily="50" charset="-128"/>
                <a:ea typeface="メイリオ" pitchFamily="50" charset="-128"/>
                <a:cs typeface="メイリオ" pitchFamily="50" charset="-128"/>
              </a:rPr>
              <a:t>の打率しかない！</a:t>
            </a:r>
            <a:endParaRPr kumimoji="1" lang="ja-JP" altLang="en-US" dirty="0">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F5C907F-2BB6-CE34-9E0B-BBCD1D85B850}"/>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2" name="Group 4"/>
          <p:cNvGrpSpPr>
            <a:grpSpLocks/>
          </p:cNvGrpSpPr>
          <p:nvPr/>
        </p:nvGrpSpPr>
        <p:grpSpPr bwMode="auto">
          <a:xfrm>
            <a:off x="5807677" y="1773239"/>
            <a:ext cx="493221" cy="312486"/>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bwMode="auto">
          <a:xfrm>
            <a:off x="5598286" y="2015121"/>
            <a:ext cx="905790" cy="6458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5460248"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bwMode="auto">
          <a:xfrm>
            <a:off x="6507180"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3606841" y="2231292"/>
            <a:ext cx="533449" cy="210937"/>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2431126" y="2009891"/>
            <a:ext cx="352079" cy="296796"/>
          </a:xfrm>
          <a:prstGeom prst="ellipse">
            <a:avLst/>
          </a:prstGeom>
          <a:solidFill>
            <a:srgbClr val="C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2431126" y="2365523"/>
            <a:ext cx="35207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2642063" y="1951054"/>
            <a:ext cx="1126033"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2570715"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2994141"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3439281"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7962076" y="2235945"/>
            <a:ext cx="533449" cy="201631"/>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9269528" y="2009891"/>
            <a:ext cx="336569" cy="296796"/>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9269528" y="2365523"/>
            <a:ext cx="33656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8329615" y="1951054"/>
            <a:ext cx="1074850"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3" name="Group 21"/>
          <p:cNvGrpSpPr>
            <a:grpSpLocks/>
          </p:cNvGrpSpPr>
          <p:nvPr/>
        </p:nvGrpSpPr>
        <p:grpSpPr bwMode="auto">
          <a:xfrm flipH="1">
            <a:off x="8734429" y="2068727"/>
            <a:ext cx="266774" cy="711266"/>
            <a:chOff x="4105" y="1253"/>
            <a:chExt cx="181" cy="544"/>
          </a:xfrm>
        </p:grpSpPr>
        <p:sp>
          <p:nvSpPr>
            <p:cNvPr id="76822" name="AutoShape 22"/>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1475"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61468" name="Text Box 24"/>
          <p:cNvSpPr txBox="1">
            <a:spLocks noChangeArrowheads="1"/>
          </p:cNvSpPr>
          <p:nvPr/>
        </p:nvSpPr>
        <p:spPr bwMode="auto">
          <a:xfrm flipH="1">
            <a:off x="8247411"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8649122"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9078752"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4" name="Group 28"/>
          <p:cNvGrpSpPr>
            <a:grpSpLocks/>
          </p:cNvGrpSpPr>
          <p:nvPr/>
        </p:nvGrpSpPr>
        <p:grpSpPr bwMode="auto">
          <a:xfrm rot="-2399352">
            <a:off x="2909522" y="2140130"/>
            <a:ext cx="273880" cy="720355"/>
            <a:chOff x="4105" y="1253"/>
            <a:chExt cx="181" cy="544"/>
          </a:xfrm>
        </p:grpSpPr>
        <p:sp>
          <p:nvSpPr>
            <p:cNvPr id="43" name="AutoShape 29"/>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44"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nvGrpSpPr>
          <p:cNvPr id="5" name="Group 41"/>
          <p:cNvGrpSpPr>
            <a:grpSpLocks/>
          </p:cNvGrpSpPr>
          <p:nvPr/>
        </p:nvGrpSpPr>
        <p:grpSpPr bwMode="auto">
          <a:xfrm>
            <a:off x="1487488" y="188641"/>
            <a:ext cx="6681416" cy="796937"/>
            <a:chOff x="884" y="2296"/>
            <a:chExt cx="4083" cy="544"/>
          </a:xfrm>
        </p:grpSpPr>
        <p:sp>
          <p:nvSpPr>
            <p:cNvPr id="57" name="Text Box 39"/>
            <p:cNvSpPr txBox="1">
              <a:spLocks noChangeArrowheads="1"/>
            </p:cNvSpPr>
            <p:nvPr/>
          </p:nvSpPr>
          <p:spPr bwMode="auto">
            <a:xfrm>
              <a:off x="1174" y="2416"/>
              <a:ext cx="3592" cy="315"/>
            </a:xfrm>
            <a:prstGeom prst="rect">
              <a:avLst/>
            </a:prstGeom>
            <a:noFill/>
            <a:ln w="9525">
              <a:noFill/>
              <a:miter lim="800000"/>
              <a:headEnd/>
              <a:tailEnd/>
            </a:ln>
          </p:spPr>
          <p:txBody>
            <a:bodyPr wrap="none">
              <a:spAutoFit/>
            </a:bodyPr>
            <a:lstStyle/>
            <a:p>
              <a:r>
                <a:rPr lang="en-US" altLang="ja-JP" sz="2400"/>
                <a:t>① </a:t>
              </a:r>
              <a:r>
                <a:rPr lang="ja-JP" altLang="en-US" sz="2400"/>
                <a:t>スイッチが同じ場合</a:t>
              </a:r>
              <a:r>
                <a:rPr lang="ja-JP" altLang="en-US" sz="2400">
                  <a:solidFill>
                    <a:srgbClr val="CC0066"/>
                  </a:solidFill>
                </a:rPr>
                <a:t>必ず同じ色</a:t>
              </a:r>
              <a:r>
                <a:rPr lang="ja-JP" altLang="en-US" sz="2400"/>
                <a:t>が光る</a:t>
              </a:r>
            </a:p>
          </p:txBody>
        </p:sp>
        <p:sp>
          <p:nvSpPr>
            <p:cNvPr id="58"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sp>
        <p:nvSpPr>
          <p:cNvPr id="65" name="Text Box 46"/>
          <p:cNvSpPr txBox="1">
            <a:spLocks noChangeArrowheads="1"/>
          </p:cNvSpPr>
          <p:nvPr/>
        </p:nvSpPr>
        <p:spPr bwMode="auto">
          <a:xfrm>
            <a:off x="1559496" y="3318084"/>
            <a:ext cx="9145016"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a:latin typeface="メイリオ" pitchFamily="50" charset="-128"/>
                <a:ea typeface="メイリオ" pitchFamily="50" charset="-128"/>
                <a:cs typeface="メイリオ" pitchFamily="50" charset="-128"/>
              </a:rPr>
              <a:t>EPR</a:t>
            </a:r>
            <a:r>
              <a:rPr lang="ja-JP" altLang="en-US" sz="2400" dirty="0">
                <a:latin typeface="メイリオ" pitchFamily="50" charset="-128"/>
                <a:ea typeface="メイリオ" pitchFamily="50" charset="-128"/>
                <a:cs typeface="メイリオ" pitchFamily="50" charset="-128"/>
              </a:rPr>
              <a:t>議論と同じ状況 </a:t>
            </a:r>
          </a:p>
          <a:p>
            <a:r>
              <a:rPr lang="ja-JP" altLang="en-US" sz="2400" dirty="0">
                <a:latin typeface="メイリオ" pitchFamily="50" charset="-128"/>
                <a:ea typeface="メイリオ" pitchFamily="50" charset="-128"/>
                <a:cs typeface="メイリオ" pitchFamily="50" charset="-128"/>
              </a:rPr>
              <a:t>    ⇒ 各スイッチ</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色</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大きさ</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形</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chemeClr val="tx1"/>
                </a:solidFill>
                <a:latin typeface="メイリオ" pitchFamily="50" charset="-128"/>
                <a:ea typeface="メイリオ" pitchFamily="50" charset="-128"/>
                <a:cs typeface="メイリオ" pitchFamily="50" charset="-128"/>
              </a:rPr>
              <a:t>に</a:t>
            </a:r>
            <a:r>
              <a:rPr lang="ja-JP" altLang="en-US" sz="2400" dirty="0">
                <a:latin typeface="メイリオ" pitchFamily="50" charset="-128"/>
                <a:ea typeface="メイリオ" pitchFamily="50" charset="-128"/>
                <a:cs typeface="メイリオ" pitchFamily="50" charset="-128"/>
              </a:rPr>
              <a:t>対応する</a:t>
            </a:r>
            <a:r>
              <a:rPr lang="ja-JP" altLang="en-US" sz="2400" b="1" dirty="0">
                <a:solidFill>
                  <a:srgbClr val="CC0000"/>
                </a:solidFill>
                <a:latin typeface="メイリオ" pitchFamily="50" charset="-128"/>
                <a:ea typeface="メイリオ" pitchFamily="50" charset="-128"/>
                <a:cs typeface="メイリオ" pitchFamily="50" charset="-128"/>
              </a:rPr>
              <a:t>実在の要素</a:t>
            </a:r>
            <a:r>
              <a:rPr lang="ja-JP" altLang="en-US" sz="2400" dirty="0">
                <a:latin typeface="メイリオ" pitchFamily="50" charset="-128"/>
                <a:ea typeface="メイリオ" pitchFamily="50" charset="-128"/>
                <a:cs typeface="メイリオ" pitchFamily="50" charset="-128"/>
              </a:rPr>
              <a:t>がある！</a:t>
            </a:r>
          </a:p>
        </p:txBody>
      </p:sp>
      <p:grpSp>
        <p:nvGrpSpPr>
          <p:cNvPr id="6" name="グループ化 66"/>
          <p:cNvGrpSpPr/>
          <p:nvPr/>
        </p:nvGrpSpPr>
        <p:grpSpPr>
          <a:xfrm>
            <a:off x="3143672" y="4541798"/>
            <a:ext cx="7128792" cy="666694"/>
            <a:chOff x="2000672" y="4541798"/>
            <a:chExt cx="7128792" cy="666694"/>
          </a:xfrm>
        </p:grpSpPr>
        <p:sp>
          <p:nvSpPr>
            <p:cNvPr id="45" name="円/楕円 44"/>
            <p:cNvSpPr/>
            <p:nvPr/>
          </p:nvSpPr>
          <p:spPr>
            <a:xfrm>
              <a:off x="2000672" y="4559304"/>
              <a:ext cx="360040" cy="649188"/>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2" name="正方形/長方形 51"/>
            <p:cNvSpPr/>
            <p:nvPr/>
          </p:nvSpPr>
          <p:spPr>
            <a:xfrm>
              <a:off x="3038260" y="4644856"/>
              <a:ext cx="360040" cy="461665"/>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6" name="円/楕円 55"/>
            <p:cNvSpPr/>
            <p:nvPr/>
          </p:nvSpPr>
          <p:spPr>
            <a:xfrm>
              <a:off x="4048795" y="4809122"/>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0" name="正方形/長方形 59"/>
            <p:cNvSpPr/>
            <p:nvPr/>
          </p:nvSpPr>
          <p:spPr>
            <a:xfrm>
              <a:off x="5054483" y="4845056"/>
              <a:ext cx="72009" cy="86816"/>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1" name="円/楕円 60"/>
            <p:cNvSpPr/>
            <p:nvPr/>
          </p:nvSpPr>
          <p:spPr>
            <a:xfrm>
              <a:off x="5921003" y="4541798"/>
              <a:ext cx="360040" cy="649188"/>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2" name="正方形/長方形 61"/>
            <p:cNvSpPr/>
            <p:nvPr/>
          </p:nvSpPr>
          <p:spPr>
            <a:xfrm>
              <a:off x="6907849" y="4646193"/>
              <a:ext cx="360040" cy="461665"/>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3" name="円/楕円 62"/>
            <p:cNvSpPr/>
            <p:nvPr/>
          </p:nvSpPr>
          <p:spPr>
            <a:xfrm>
              <a:off x="8028078" y="4811545"/>
              <a:ext cx="144016" cy="13482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4" name="正方形/長方形 63"/>
            <p:cNvSpPr/>
            <p:nvPr/>
          </p:nvSpPr>
          <p:spPr>
            <a:xfrm>
              <a:off x="9057455" y="4826213"/>
              <a:ext cx="72009" cy="86816"/>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grpSp>
      <p:grpSp>
        <p:nvGrpSpPr>
          <p:cNvPr id="7" name="グループ化 70"/>
          <p:cNvGrpSpPr/>
          <p:nvPr/>
        </p:nvGrpSpPr>
        <p:grpSpPr>
          <a:xfrm>
            <a:off x="2440142" y="1403484"/>
            <a:ext cx="1423610" cy="585356"/>
            <a:chOff x="1064568" y="2420888"/>
            <a:chExt cx="1423610" cy="585356"/>
          </a:xfrm>
        </p:grpSpPr>
        <p:sp>
          <p:nvSpPr>
            <p:cNvPr id="72" name="テキスト ボックス 71"/>
            <p:cNvSpPr txBox="1"/>
            <p:nvPr/>
          </p:nvSpPr>
          <p:spPr>
            <a:xfrm>
              <a:off x="1064568" y="2636912"/>
              <a:ext cx="415498" cy="369332"/>
            </a:xfrm>
            <a:prstGeom prst="rect">
              <a:avLst/>
            </a:prstGeom>
            <a:noFill/>
          </p:spPr>
          <p:txBody>
            <a:bodyPr wrap="none" rtlCol="0">
              <a:spAutoFit/>
            </a:bodyPr>
            <a:lstStyle/>
            <a:p>
              <a:r>
                <a:rPr kumimoji="1" lang="ja-JP" altLang="en-US" b="1" dirty="0">
                  <a:latin typeface="メイリオ" pitchFamily="50" charset="-128"/>
                  <a:ea typeface="メイリオ" pitchFamily="50" charset="-128"/>
                  <a:cs typeface="メイリオ" pitchFamily="50" charset="-128"/>
                </a:rPr>
                <a:t>色</a:t>
              </a:r>
            </a:p>
          </p:txBody>
        </p:sp>
        <p:sp>
          <p:nvSpPr>
            <p:cNvPr id="73" name="テキスト ボックス 72"/>
            <p:cNvSpPr txBox="1"/>
            <p:nvPr/>
          </p:nvSpPr>
          <p:spPr>
            <a:xfrm>
              <a:off x="1450590"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8" name="グループ化 74"/>
          <p:cNvGrpSpPr/>
          <p:nvPr/>
        </p:nvGrpSpPr>
        <p:grpSpPr>
          <a:xfrm>
            <a:off x="8128774" y="1412776"/>
            <a:ext cx="1423610" cy="585356"/>
            <a:chOff x="1064568" y="2420888"/>
            <a:chExt cx="1423610" cy="585356"/>
          </a:xfrm>
        </p:grpSpPr>
        <p:sp>
          <p:nvSpPr>
            <p:cNvPr id="76" name="テキスト ボックス 75"/>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7" name="テキスト ボックス 76"/>
            <p:cNvSpPr txBox="1"/>
            <p:nvPr/>
          </p:nvSpPr>
          <p:spPr>
            <a:xfrm>
              <a:off x="1426544" y="2420888"/>
              <a:ext cx="723275" cy="307777"/>
            </a:xfrm>
            <a:prstGeom prst="rect">
              <a:avLst/>
            </a:prstGeom>
            <a:noFill/>
          </p:spPr>
          <p:txBody>
            <a:bodyPr wrap="none" rtlCol="0">
              <a:spAutoFit/>
            </a:bodyPr>
            <a:lstStyle/>
            <a:p>
              <a:r>
                <a:rPr lang="ja-JP" altLang="en-US" sz="1400" b="1" dirty="0">
                  <a:latin typeface="メイリオ" pitchFamily="50" charset="-128"/>
                  <a:ea typeface="メイリオ" pitchFamily="50" charset="-128"/>
                  <a:cs typeface="メイリオ" pitchFamily="50" charset="-128"/>
                </a:rPr>
                <a:t>大きさ</a:t>
              </a:r>
              <a:endParaRPr kumimoji="1" lang="ja-JP" altLang="en-US" sz="1400" b="1" dirty="0">
                <a:latin typeface="メイリオ" pitchFamily="50" charset="-128"/>
                <a:ea typeface="メイリオ" pitchFamily="50" charset="-128"/>
                <a:cs typeface="メイリオ" pitchFamily="50" charset="-128"/>
              </a:endParaRPr>
            </a:p>
          </p:txBody>
        </p:sp>
        <p:sp>
          <p:nvSpPr>
            <p:cNvPr id="78" name="テキスト ボックス 77"/>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sp>
        <p:nvSpPr>
          <p:cNvPr id="87" name="正方形/長方形 86"/>
          <p:cNvSpPr/>
          <p:nvPr/>
        </p:nvSpPr>
        <p:spPr>
          <a:xfrm>
            <a:off x="2999656" y="4638328"/>
            <a:ext cx="3600400" cy="461665"/>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8" name="正方形/長方形 87"/>
          <p:cNvSpPr/>
          <p:nvPr/>
        </p:nvSpPr>
        <p:spPr>
          <a:xfrm>
            <a:off x="6888088" y="4638328"/>
            <a:ext cx="3600400"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7" name="テキスト ボックス 66"/>
          <p:cNvSpPr txBox="1"/>
          <p:nvPr/>
        </p:nvSpPr>
        <p:spPr>
          <a:xfrm>
            <a:off x="4583832" y="5517232"/>
            <a:ext cx="415498" cy="369332"/>
          </a:xfrm>
          <a:prstGeom prst="rect">
            <a:avLst/>
          </a:prstGeom>
          <a:noFill/>
        </p:spPr>
        <p:txBody>
          <a:bodyPr wrap="none" rtlCol="0">
            <a:spAutoFit/>
          </a:bodyPr>
          <a:lstStyle/>
          <a:p>
            <a:r>
              <a:rPr kumimoji="1" lang="ja-JP" altLang="en-US" dirty="0">
                <a:solidFill>
                  <a:schemeClr val="accent2"/>
                </a:solidFill>
              </a:rPr>
              <a:t>赤</a:t>
            </a:r>
          </a:p>
        </p:txBody>
      </p:sp>
      <p:sp>
        <p:nvSpPr>
          <p:cNvPr id="71" name="テキスト ボックス 70"/>
          <p:cNvSpPr txBox="1"/>
          <p:nvPr/>
        </p:nvSpPr>
        <p:spPr>
          <a:xfrm>
            <a:off x="8616280" y="5517232"/>
            <a:ext cx="415498" cy="369332"/>
          </a:xfrm>
          <a:prstGeom prst="rect">
            <a:avLst/>
          </a:prstGeom>
          <a:noFill/>
        </p:spPr>
        <p:txBody>
          <a:bodyPr wrap="none" rtlCol="0">
            <a:spAutoFit/>
          </a:bodyPr>
          <a:lstStyle/>
          <a:p>
            <a:r>
              <a:rPr kumimoji="1" lang="ja-JP" altLang="en-US" dirty="0">
                <a:solidFill>
                  <a:srgbClr val="00B050"/>
                </a:solidFill>
              </a:rPr>
              <a:t>緑</a:t>
            </a:r>
          </a:p>
        </p:txBody>
      </p:sp>
      <p:sp>
        <p:nvSpPr>
          <p:cNvPr id="75" name="テキスト ボックス 74"/>
          <p:cNvSpPr txBox="1"/>
          <p:nvPr/>
        </p:nvSpPr>
        <p:spPr>
          <a:xfrm>
            <a:off x="1271465" y="5517232"/>
            <a:ext cx="2031325" cy="369332"/>
          </a:xfrm>
          <a:prstGeom prst="rect">
            <a:avLst/>
          </a:prstGeom>
          <a:noFill/>
        </p:spPr>
        <p:txBody>
          <a:bodyPr wrap="none" rtlCol="0">
            <a:spAutoFit/>
          </a:bodyPr>
          <a:lstStyle/>
          <a:p>
            <a:r>
              <a:rPr kumimoji="1" lang="ja-JP" altLang="en-US" dirty="0"/>
              <a:t>色（スイッチ１）</a:t>
            </a:r>
          </a:p>
        </p:txBody>
      </p:sp>
      <p:sp>
        <p:nvSpPr>
          <p:cNvPr id="79" name="テキスト ボックス 78"/>
          <p:cNvSpPr txBox="1"/>
          <p:nvPr/>
        </p:nvSpPr>
        <p:spPr>
          <a:xfrm>
            <a:off x="1479770" y="4725144"/>
            <a:ext cx="1210588" cy="338554"/>
          </a:xfrm>
          <a:prstGeom prst="rect">
            <a:avLst/>
          </a:prstGeom>
          <a:noFill/>
        </p:spPr>
        <p:txBody>
          <a:bodyPr wrap="none" rtlCol="0">
            <a:spAutoFit/>
          </a:bodyPr>
          <a:lstStyle/>
          <a:p>
            <a:pPr algn="ctr"/>
            <a:r>
              <a:rPr kumimoji="1" lang="ja-JP" altLang="en-US" sz="1600" dirty="0">
                <a:latin typeface="メイリオ" pitchFamily="50" charset="-128"/>
                <a:ea typeface="メイリオ" pitchFamily="50" charset="-128"/>
                <a:cs typeface="メイリオ" pitchFamily="50" charset="-128"/>
              </a:rPr>
              <a:t>８つの状態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67" grpId="0"/>
      <p:bldP spid="71" grpId="0"/>
      <p:bldP spid="75" grpId="0"/>
      <p:bldP spid="79"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E247921-2E95-83A3-5C0E-600CC7FB625F}"/>
              </a:ext>
            </a:extLst>
          </p:cNvPr>
          <p:cNvPicPr>
            <a:picLocks noChangeAspect="1"/>
          </p:cNvPicPr>
          <p:nvPr/>
        </p:nvPicPr>
        <p:blipFill>
          <a:blip r:embed="rId3"/>
          <a:stretch>
            <a:fillRect/>
          </a:stretch>
        </p:blipFill>
        <p:spPr>
          <a:xfrm>
            <a:off x="-47847" y="357040"/>
            <a:ext cx="12192000" cy="434236"/>
          </a:xfrm>
          <a:prstGeom prst="rect">
            <a:avLst/>
          </a:prstGeom>
        </p:spPr>
      </p:pic>
      <p:grpSp>
        <p:nvGrpSpPr>
          <p:cNvPr id="2" name="Group 4"/>
          <p:cNvGrpSpPr>
            <a:grpSpLocks/>
          </p:cNvGrpSpPr>
          <p:nvPr/>
        </p:nvGrpSpPr>
        <p:grpSpPr bwMode="auto">
          <a:xfrm>
            <a:off x="5807677" y="1773239"/>
            <a:ext cx="493221" cy="312486"/>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bwMode="auto">
          <a:xfrm>
            <a:off x="5598286" y="2015121"/>
            <a:ext cx="905790" cy="6458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5460248"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bwMode="auto">
          <a:xfrm>
            <a:off x="6507180"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3606841" y="2231292"/>
            <a:ext cx="533449" cy="210937"/>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2431126" y="2009891"/>
            <a:ext cx="352079" cy="296796"/>
          </a:xfrm>
          <a:prstGeom prst="ellipse">
            <a:avLst/>
          </a:prstGeom>
          <a:solidFill>
            <a:srgbClr val="C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2431126" y="2365523"/>
            <a:ext cx="35207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2642063" y="1951054"/>
            <a:ext cx="1126033"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2570715"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2994141"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3439281"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7962076" y="2235945"/>
            <a:ext cx="533449" cy="201631"/>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9269528" y="2009891"/>
            <a:ext cx="336569" cy="296796"/>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9269528" y="2365523"/>
            <a:ext cx="33656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8329615" y="1951054"/>
            <a:ext cx="1074850"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3" name="Group 21"/>
          <p:cNvGrpSpPr>
            <a:grpSpLocks/>
          </p:cNvGrpSpPr>
          <p:nvPr/>
        </p:nvGrpSpPr>
        <p:grpSpPr bwMode="auto">
          <a:xfrm flipH="1">
            <a:off x="8734429" y="2068727"/>
            <a:ext cx="266774" cy="711266"/>
            <a:chOff x="4105" y="1253"/>
            <a:chExt cx="181" cy="544"/>
          </a:xfrm>
        </p:grpSpPr>
        <p:sp>
          <p:nvSpPr>
            <p:cNvPr id="76822" name="AutoShape 22"/>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1475"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61468" name="Text Box 24"/>
          <p:cNvSpPr txBox="1">
            <a:spLocks noChangeArrowheads="1"/>
          </p:cNvSpPr>
          <p:nvPr/>
        </p:nvSpPr>
        <p:spPr bwMode="auto">
          <a:xfrm flipH="1">
            <a:off x="8247411"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8649122"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9078752"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4" name="Group 28"/>
          <p:cNvGrpSpPr>
            <a:grpSpLocks/>
          </p:cNvGrpSpPr>
          <p:nvPr/>
        </p:nvGrpSpPr>
        <p:grpSpPr bwMode="auto">
          <a:xfrm rot="-2399352">
            <a:off x="2909522" y="2140130"/>
            <a:ext cx="273880" cy="720355"/>
            <a:chOff x="4105" y="1253"/>
            <a:chExt cx="181" cy="544"/>
          </a:xfrm>
        </p:grpSpPr>
        <p:sp>
          <p:nvSpPr>
            <p:cNvPr id="43" name="AutoShape 29"/>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44"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nvGrpSpPr>
          <p:cNvPr id="5" name="Group 41"/>
          <p:cNvGrpSpPr>
            <a:grpSpLocks/>
          </p:cNvGrpSpPr>
          <p:nvPr/>
        </p:nvGrpSpPr>
        <p:grpSpPr bwMode="auto">
          <a:xfrm>
            <a:off x="1487488" y="188641"/>
            <a:ext cx="6681416" cy="796937"/>
            <a:chOff x="884" y="2296"/>
            <a:chExt cx="4083" cy="544"/>
          </a:xfrm>
        </p:grpSpPr>
        <p:sp>
          <p:nvSpPr>
            <p:cNvPr id="57" name="Text Box 39"/>
            <p:cNvSpPr txBox="1">
              <a:spLocks noChangeArrowheads="1"/>
            </p:cNvSpPr>
            <p:nvPr/>
          </p:nvSpPr>
          <p:spPr bwMode="auto">
            <a:xfrm>
              <a:off x="1174" y="2416"/>
              <a:ext cx="3592" cy="315"/>
            </a:xfrm>
            <a:prstGeom prst="rect">
              <a:avLst/>
            </a:prstGeom>
            <a:noFill/>
            <a:ln w="9525">
              <a:noFill/>
              <a:miter lim="800000"/>
              <a:headEnd/>
              <a:tailEnd/>
            </a:ln>
          </p:spPr>
          <p:txBody>
            <a:bodyPr wrap="none">
              <a:spAutoFit/>
            </a:bodyPr>
            <a:lstStyle/>
            <a:p>
              <a:r>
                <a:rPr lang="en-US" altLang="ja-JP" sz="2400"/>
                <a:t>① </a:t>
              </a:r>
              <a:r>
                <a:rPr lang="ja-JP" altLang="en-US" sz="2400"/>
                <a:t>スイッチが同じ場合</a:t>
              </a:r>
              <a:r>
                <a:rPr lang="ja-JP" altLang="en-US" sz="2400">
                  <a:solidFill>
                    <a:srgbClr val="CC0066"/>
                  </a:solidFill>
                </a:rPr>
                <a:t>必ず同じ色</a:t>
              </a:r>
              <a:r>
                <a:rPr lang="ja-JP" altLang="en-US" sz="2400"/>
                <a:t>が光る</a:t>
              </a:r>
            </a:p>
          </p:txBody>
        </p:sp>
        <p:sp>
          <p:nvSpPr>
            <p:cNvPr id="58"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sp>
        <p:nvSpPr>
          <p:cNvPr id="65" name="Text Box 46"/>
          <p:cNvSpPr txBox="1">
            <a:spLocks noChangeArrowheads="1"/>
          </p:cNvSpPr>
          <p:nvPr/>
        </p:nvSpPr>
        <p:spPr bwMode="auto">
          <a:xfrm>
            <a:off x="1559496" y="3318084"/>
            <a:ext cx="9145016"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a:latin typeface="メイリオ" pitchFamily="50" charset="-128"/>
                <a:ea typeface="メイリオ" pitchFamily="50" charset="-128"/>
                <a:cs typeface="メイリオ" pitchFamily="50" charset="-128"/>
              </a:rPr>
              <a:t>EPR</a:t>
            </a:r>
            <a:r>
              <a:rPr lang="ja-JP" altLang="en-US" sz="2400" dirty="0">
                <a:latin typeface="メイリオ" pitchFamily="50" charset="-128"/>
                <a:ea typeface="メイリオ" pitchFamily="50" charset="-128"/>
                <a:cs typeface="メイリオ" pitchFamily="50" charset="-128"/>
              </a:rPr>
              <a:t>議論と同じ状況 </a:t>
            </a:r>
          </a:p>
          <a:p>
            <a:r>
              <a:rPr lang="ja-JP" altLang="en-US" sz="2400" dirty="0">
                <a:latin typeface="メイリオ" pitchFamily="50" charset="-128"/>
                <a:ea typeface="メイリオ" pitchFamily="50" charset="-128"/>
                <a:cs typeface="メイリオ" pitchFamily="50" charset="-128"/>
              </a:rPr>
              <a:t>    ⇒ 各スイッチ</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色</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大きさ</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形</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chemeClr val="tx1"/>
                </a:solidFill>
                <a:latin typeface="メイリオ" pitchFamily="50" charset="-128"/>
                <a:ea typeface="メイリオ" pitchFamily="50" charset="-128"/>
                <a:cs typeface="メイリオ" pitchFamily="50" charset="-128"/>
              </a:rPr>
              <a:t>に</a:t>
            </a:r>
            <a:r>
              <a:rPr lang="ja-JP" altLang="en-US" sz="2400" dirty="0">
                <a:latin typeface="メイリオ" pitchFamily="50" charset="-128"/>
                <a:ea typeface="メイリオ" pitchFamily="50" charset="-128"/>
                <a:cs typeface="メイリオ" pitchFamily="50" charset="-128"/>
              </a:rPr>
              <a:t>対応する</a:t>
            </a:r>
            <a:r>
              <a:rPr lang="ja-JP" altLang="en-US" sz="2400" b="1" dirty="0">
                <a:solidFill>
                  <a:srgbClr val="CC0000"/>
                </a:solidFill>
                <a:latin typeface="メイリオ" pitchFamily="50" charset="-128"/>
                <a:ea typeface="メイリオ" pitchFamily="50" charset="-128"/>
                <a:cs typeface="メイリオ" pitchFamily="50" charset="-128"/>
              </a:rPr>
              <a:t>実在の要素</a:t>
            </a:r>
            <a:r>
              <a:rPr lang="ja-JP" altLang="en-US" sz="2400" dirty="0">
                <a:latin typeface="メイリオ" pitchFamily="50" charset="-128"/>
                <a:ea typeface="メイリオ" pitchFamily="50" charset="-128"/>
                <a:cs typeface="メイリオ" pitchFamily="50" charset="-128"/>
              </a:rPr>
              <a:t>がある！</a:t>
            </a:r>
          </a:p>
        </p:txBody>
      </p:sp>
      <p:grpSp>
        <p:nvGrpSpPr>
          <p:cNvPr id="6" name="グループ化 66"/>
          <p:cNvGrpSpPr/>
          <p:nvPr/>
        </p:nvGrpSpPr>
        <p:grpSpPr>
          <a:xfrm>
            <a:off x="3143672" y="4541798"/>
            <a:ext cx="7128792" cy="666694"/>
            <a:chOff x="2000672" y="4541798"/>
            <a:chExt cx="7128792" cy="666694"/>
          </a:xfrm>
        </p:grpSpPr>
        <p:sp>
          <p:nvSpPr>
            <p:cNvPr id="45" name="円/楕円 44"/>
            <p:cNvSpPr/>
            <p:nvPr/>
          </p:nvSpPr>
          <p:spPr>
            <a:xfrm>
              <a:off x="2000672" y="4559304"/>
              <a:ext cx="360040" cy="649188"/>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2" name="正方形/長方形 51"/>
            <p:cNvSpPr/>
            <p:nvPr/>
          </p:nvSpPr>
          <p:spPr>
            <a:xfrm>
              <a:off x="3038260" y="4644856"/>
              <a:ext cx="360040" cy="461665"/>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6" name="円/楕円 55"/>
            <p:cNvSpPr/>
            <p:nvPr/>
          </p:nvSpPr>
          <p:spPr>
            <a:xfrm>
              <a:off x="4048795" y="4809122"/>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0" name="正方形/長方形 59"/>
            <p:cNvSpPr/>
            <p:nvPr/>
          </p:nvSpPr>
          <p:spPr>
            <a:xfrm>
              <a:off x="5054483" y="4845056"/>
              <a:ext cx="72009" cy="86816"/>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1" name="円/楕円 60"/>
            <p:cNvSpPr/>
            <p:nvPr/>
          </p:nvSpPr>
          <p:spPr>
            <a:xfrm>
              <a:off x="5921003" y="4541798"/>
              <a:ext cx="360040" cy="649188"/>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2" name="正方形/長方形 61"/>
            <p:cNvSpPr/>
            <p:nvPr/>
          </p:nvSpPr>
          <p:spPr>
            <a:xfrm>
              <a:off x="6907849" y="4646193"/>
              <a:ext cx="360040" cy="461665"/>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3" name="円/楕円 62"/>
            <p:cNvSpPr/>
            <p:nvPr/>
          </p:nvSpPr>
          <p:spPr>
            <a:xfrm>
              <a:off x="8028078" y="4811545"/>
              <a:ext cx="144016" cy="13482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4" name="正方形/長方形 63"/>
            <p:cNvSpPr/>
            <p:nvPr/>
          </p:nvSpPr>
          <p:spPr>
            <a:xfrm>
              <a:off x="9057455" y="4826213"/>
              <a:ext cx="72009" cy="86816"/>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grpSp>
      <p:grpSp>
        <p:nvGrpSpPr>
          <p:cNvPr id="7" name="グループ化 70"/>
          <p:cNvGrpSpPr/>
          <p:nvPr/>
        </p:nvGrpSpPr>
        <p:grpSpPr>
          <a:xfrm>
            <a:off x="2440142" y="1403484"/>
            <a:ext cx="1423610" cy="585356"/>
            <a:chOff x="1064568" y="2420888"/>
            <a:chExt cx="1423610" cy="585356"/>
          </a:xfrm>
        </p:grpSpPr>
        <p:sp>
          <p:nvSpPr>
            <p:cNvPr id="72" name="テキスト ボックス 71"/>
            <p:cNvSpPr txBox="1"/>
            <p:nvPr/>
          </p:nvSpPr>
          <p:spPr>
            <a:xfrm>
              <a:off x="1064568" y="2636912"/>
              <a:ext cx="415498" cy="369332"/>
            </a:xfrm>
            <a:prstGeom prst="rect">
              <a:avLst/>
            </a:prstGeom>
            <a:noFill/>
          </p:spPr>
          <p:txBody>
            <a:bodyPr wrap="none" rtlCol="0">
              <a:spAutoFit/>
            </a:bodyPr>
            <a:lstStyle/>
            <a:p>
              <a:r>
                <a:rPr kumimoji="1" lang="ja-JP" altLang="en-US" b="1" dirty="0">
                  <a:latin typeface="メイリオ" pitchFamily="50" charset="-128"/>
                  <a:ea typeface="メイリオ" pitchFamily="50" charset="-128"/>
                  <a:cs typeface="メイリオ" pitchFamily="50" charset="-128"/>
                </a:rPr>
                <a:t>色</a:t>
              </a:r>
            </a:p>
          </p:txBody>
        </p:sp>
        <p:sp>
          <p:nvSpPr>
            <p:cNvPr id="73" name="テキスト ボックス 72"/>
            <p:cNvSpPr txBox="1"/>
            <p:nvPr/>
          </p:nvSpPr>
          <p:spPr>
            <a:xfrm>
              <a:off x="1450590"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8" name="グループ化 74"/>
          <p:cNvGrpSpPr/>
          <p:nvPr/>
        </p:nvGrpSpPr>
        <p:grpSpPr>
          <a:xfrm>
            <a:off x="8128774" y="1412776"/>
            <a:ext cx="1423610" cy="585356"/>
            <a:chOff x="1064568" y="2420888"/>
            <a:chExt cx="1423610" cy="585356"/>
          </a:xfrm>
        </p:grpSpPr>
        <p:sp>
          <p:nvSpPr>
            <p:cNvPr id="76" name="テキスト ボックス 75"/>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7" name="テキスト ボックス 76"/>
            <p:cNvSpPr txBox="1"/>
            <p:nvPr/>
          </p:nvSpPr>
          <p:spPr>
            <a:xfrm>
              <a:off x="1426544" y="2420888"/>
              <a:ext cx="723275" cy="307777"/>
            </a:xfrm>
            <a:prstGeom prst="rect">
              <a:avLst/>
            </a:prstGeom>
            <a:noFill/>
          </p:spPr>
          <p:txBody>
            <a:bodyPr wrap="none" rtlCol="0">
              <a:spAutoFit/>
            </a:bodyPr>
            <a:lstStyle/>
            <a:p>
              <a:r>
                <a:rPr lang="ja-JP" altLang="en-US" sz="1400" b="1" dirty="0">
                  <a:latin typeface="メイリオ" pitchFamily="50" charset="-128"/>
                  <a:ea typeface="メイリオ" pitchFamily="50" charset="-128"/>
                  <a:cs typeface="メイリオ" pitchFamily="50" charset="-128"/>
                </a:rPr>
                <a:t>大きさ</a:t>
              </a:r>
              <a:endParaRPr kumimoji="1" lang="ja-JP" altLang="en-US" sz="1400" b="1" dirty="0">
                <a:latin typeface="メイリオ" pitchFamily="50" charset="-128"/>
                <a:ea typeface="メイリオ" pitchFamily="50" charset="-128"/>
                <a:cs typeface="メイリオ" pitchFamily="50" charset="-128"/>
              </a:endParaRPr>
            </a:p>
          </p:txBody>
        </p:sp>
        <p:sp>
          <p:nvSpPr>
            <p:cNvPr id="78" name="テキスト ボックス 77"/>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69" name="グループ化 68"/>
          <p:cNvGrpSpPr/>
          <p:nvPr/>
        </p:nvGrpSpPr>
        <p:grpSpPr>
          <a:xfrm>
            <a:off x="2927648" y="4638328"/>
            <a:ext cx="5688632" cy="1176229"/>
            <a:chOff x="1784648" y="4638327"/>
            <a:chExt cx="5688632" cy="1176229"/>
          </a:xfrm>
        </p:grpSpPr>
        <p:sp>
          <p:nvSpPr>
            <p:cNvPr id="54" name="正方形/長方形 53"/>
            <p:cNvSpPr/>
            <p:nvPr/>
          </p:nvSpPr>
          <p:spPr>
            <a:xfrm>
              <a:off x="1784648" y="4638327"/>
              <a:ext cx="1800200" cy="4616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5" name="正方形/長方形 54"/>
            <p:cNvSpPr/>
            <p:nvPr/>
          </p:nvSpPr>
          <p:spPr>
            <a:xfrm>
              <a:off x="5673080" y="4638327"/>
              <a:ext cx="1800200" cy="4616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9" name="テキスト ボックス 58"/>
            <p:cNvSpPr txBox="1"/>
            <p:nvPr/>
          </p:nvSpPr>
          <p:spPr>
            <a:xfrm>
              <a:off x="2288704" y="5445224"/>
              <a:ext cx="877163" cy="369332"/>
            </a:xfrm>
            <a:prstGeom prst="rect">
              <a:avLst/>
            </a:prstGeom>
            <a:noFill/>
          </p:spPr>
          <p:txBody>
            <a:bodyPr wrap="none" rtlCol="0">
              <a:spAutoFit/>
            </a:bodyPr>
            <a:lstStyle/>
            <a:p>
              <a:r>
                <a:rPr lang="ja-JP" altLang="en-US" dirty="0">
                  <a:solidFill>
                    <a:schemeClr val="accent2"/>
                  </a:solidFill>
                </a:rPr>
                <a:t>大きい</a:t>
              </a:r>
              <a:endParaRPr kumimoji="1" lang="ja-JP" altLang="en-US" dirty="0">
                <a:solidFill>
                  <a:schemeClr val="accent2"/>
                </a:solidFill>
              </a:endParaRPr>
            </a:p>
          </p:txBody>
        </p:sp>
        <p:sp>
          <p:nvSpPr>
            <p:cNvPr id="66" name="テキスト ボックス 65"/>
            <p:cNvSpPr txBox="1"/>
            <p:nvPr/>
          </p:nvSpPr>
          <p:spPr>
            <a:xfrm>
              <a:off x="6177136" y="5445224"/>
              <a:ext cx="877163" cy="369332"/>
            </a:xfrm>
            <a:prstGeom prst="rect">
              <a:avLst/>
            </a:prstGeom>
            <a:noFill/>
          </p:spPr>
          <p:txBody>
            <a:bodyPr wrap="none" rtlCol="0">
              <a:spAutoFit/>
            </a:bodyPr>
            <a:lstStyle/>
            <a:p>
              <a:r>
                <a:rPr lang="ja-JP" altLang="en-US" dirty="0">
                  <a:solidFill>
                    <a:schemeClr val="accent2"/>
                  </a:solidFill>
                </a:rPr>
                <a:t>大きい</a:t>
              </a:r>
              <a:endParaRPr kumimoji="1" lang="ja-JP" altLang="en-US" dirty="0">
                <a:solidFill>
                  <a:schemeClr val="accent2"/>
                </a:solidFill>
              </a:endParaRPr>
            </a:p>
          </p:txBody>
        </p:sp>
      </p:grpSp>
      <p:grpSp>
        <p:nvGrpSpPr>
          <p:cNvPr id="75" name="グループ化 74"/>
          <p:cNvGrpSpPr/>
          <p:nvPr/>
        </p:nvGrpSpPr>
        <p:grpSpPr>
          <a:xfrm>
            <a:off x="4871864" y="4638328"/>
            <a:ext cx="5688632" cy="1176229"/>
            <a:chOff x="1784648" y="4638327"/>
            <a:chExt cx="5688632" cy="1176229"/>
          </a:xfrm>
        </p:grpSpPr>
        <p:sp>
          <p:nvSpPr>
            <p:cNvPr id="79" name="正方形/長方形 78"/>
            <p:cNvSpPr/>
            <p:nvPr/>
          </p:nvSpPr>
          <p:spPr>
            <a:xfrm>
              <a:off x="1784648" y="4638327"/>
              <a:ext cx="1800200"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0" name="正方形/長方形 79"/>
            <p:cNvSpPr/>
            <p:nvPr/>
          </p:nvSpPr>
          <p:spPr>
            <a:xfrm>
              <a:off x="5673080" y="4638327"/>
              <a:ext cx="1800200"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1" name="テキスト ボックス 80"/>
            <p:cNvSpPr txBox="1"/>
            <p:nvPr/>
          </p:nvSpPr>
          <p:spPr>
            <a:xfrm>
              <a:off x="2288704" y="5445224"/>
              <a:ext cx="877163" cy="369332"/>
            </a:xfrm>
            <a:prstGeom prst="rect">
              <a:avLst/>
            </a:prstGeom>
            <a:noFill/>
          </p:spPr>
          <p:txBody>
            <a:bodyPr wrap="none" rtlCol="0">
              <a:spAutoFit/>
            </a:bodyPr>
            <a:lstStyle/>
            <a:p>
              <a:r>
                <a:rPr lang="ja-JP" altLang="en-US" dirty="0">
                  <a:solidFill>
                    <a:srgbClr val="00B050"/>
                  </a:solidFill>
                </a:rPr>
                <a:t>小さい</a:t>
              </a:r>
              <a:endParaRPr kumimoji="1" lang="ja-JP" altLang="en-US" dirty="0">
                <a:solidFill>
                  <a:srgbClr val="00B050"/>
                </a:solidFill>
              </a:endParaRPr>
            </a:p>
          </p:txBody>
        </p:sp>
        <p:sp>
          <p:nvSpPr>
            <p:cNvPr id="82" name="テキスト ボックス 81"/>
            <p:cNvSpPr txBox="1"/>
            <p:nvPr/>
          </p:nvSpPr>
          <p:spPr>
            <a:xfrm>
              <a:off x="6177136" y="5445224"/>
              <a:ext cx="877163" cy="369332"/>
            </a:xfrm>
            <a:prstGeom prst="rect">
              <a:avLst/>
            </a:prstGeom>
            <a:noFill/>
          </p:spPr>
          <p:txBody>
            <a:bodyPr wrap="none" rtlCol="0">
              <a:spAutoFit/>
            </a:bodyPr>
            <a:lstStyle/>
            <a:p>
              <a:r>
                <a:rPr kumimoji="1" lang="ja-JP" altLang="en-US" dirty="0">
                  <a:solidFill>
                    <a:srgbClr val="00B050"/>
                  </a:solidFill>
                </a:rPr>
                <a:t>小さい</a:t>
              </a:r>
            </a:p>
          </p:txBody>
        </p:sp>
      </p:grpSp>
      <p:sp>
        <p:nvSpPr>
          <p:cNvPr id="83" name="テキスト ボックス 82"/>
          <p:cNvSpPr txBox="1"/>
          <p:nvPr/>
        </p:nvSpPr>
        <p:spPr>
          <a:xfrm>
            <a:off x="1271464" y="5517232"/>
            <a:ext cx="2492990" cy="369332"/>
          </a:xfrm>
          <a:prstGeom prst="rect">
            <a:avLst/>
          </a:prstGeom>
          <a:noFill/>
        </p:spPr>
        <p:txBody>
          <a:bodyPr wrap="none" rtlCol="0">
            <a:spAutoFit/>
          </a:bodyPr>
          <a:lstStyle/>
          <a:p>
            <a:r>
              <a:rPr lang="ja-JP" altLang="en-US" dirty="0"/>
              <a:t>大きさ</a:t>
            </a:r>
            <a:r>
              <a:rPr kumimoji="1" lang="ja-JP" altLang="en-US" dirty="0"/>
              <a:t>（スイッチ２）</a:t>
            </a:r>
          </a:p>
        </p:txBody>
      </p:sp>
      <p:sp>
        <p:nvSpPr>
          <p:cNvPr id="84" name="テキスト ボックス 83"/>
          <p:cNvSpPr txBox="1"/>
          <p:nvPr/>
        </p:nvSpPr>
        <p:spPr>
          <a:xfrm>
            <a:off x="1479770" y="4725144"/>
            <a:ext cx="1210588" cy="338554"/>
          </a:xfrm>
          <a:prstGeom prst="rect">
            <a:avLst/>
          </a:prstGeom>
          <a:noFill/>
        </p:spPr>
        <p:txBody>
          <a:bodyPr wrap="none" rtlCol="0">
            <a:spAutoFit/>
          </a:bodyPr>
          <a:lstStyle/>
          <a:p>
            <a:pPr algn="ctr"/>
            <a:r>
              <a:rPr kumimoji="1" lang="ja-JP" altLang="en-US" sz="1600" dirty="0">
                <a:latin typeface="メイリオ" pitchFamily="50" charset="-128"/>
                <a:ea typeface="メイリオ" pitchFamily="50" charset="-128"/>
                <a:cs typeface="メイリオ" pitchFamily="50" charset="-128"/>
              </a:rPr>
              <a:t>８つの状態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A45ABE4-08B1-5799-D620-912EF525D82F}"/>
              </a:ext>
            </a:extLst>
          </p:cNvPr>
          <p:cNvPicPr>
            <a:picLocks noChangeAspect="1"/>
          </p:cNvPicPr>
          <p:nvPr/>
        </p:nvPicPr>
        <p:blipFill>
          <a:blip r:embed="rId3"/>
          <a:stretch>
            <a:fillRect/>
          </a:stretch>
        </p:blipFill>
        <p:spPr>
          <a:xfrm>
            <a:off x="-47847" y="357040"/>
            <a:ext cx="12192000" cy="434236"/>
          </a:xfrm>
          <a:prstGeom prst="rect">
            <a:avLst/>
          </a:prstGeom>
        </p:spPr>
      </p:pic>
      <p:grpSp>
        <p:nvGrpSpPr>
          <p:cNvPr id="2" name="Group 4"/>
          <p:cNvGrpSpPr>
            <a:grpSpLocks/>
          </p:cNvGrpSpPr>
          <p:nvPr/>
        </p:nvGrpSpPr>
        <p:grpSpPr bwMode="auto">
          <a:xfrm>
            <a:off x="5807677" y="1773239"/>
            <a:ext cx="493221" cy="312486"/>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bwMode="auto">
          <a:xfrm>
            <a:off x="5598286" y="2015121"/>
            <a:ext cx="905790" cy="6458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5460248"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bwMode="auto">
          <a:xfrm>
            <a:off x="6507180"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3606841" y="2231292"/>
            <a:ext cx="533449" cy="210937"/>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2431126" y="2009891"/>
            <a:ext cx="352079" cy="296796"/>
          </a:xfrm>
          <a:prstGeom prst="ellipse">
            <a:avLst/>
          </a:prstGeom>
          <a:solidFill>
            <a:srgbClr val="C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2431126" y="2365523"/>
            <a:ext cx="35207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2642063" y="1951054"/>
            <a:ext cx="1126033"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2570715"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2994141"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3439281"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7962076" y="2235945"/>
            <a:ext cx="533449" cy="201631"/>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9269528" y="2009891"/>
            <a:ext cx="336569" cy="296796"/>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9269528" y="2365523"/>
            <a:ext cx="33656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8329615" y="1951054"/>
            <a:ext cx="1074850"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3" name="Group 21"/>
          <p:cNvGrpSpPr>
            <a:grpSpLocks/>
          </p:cNvGrpSpPr>
          <p:nvPr/>
        </p:nvGrpSpPr>
        <p:grpSpPr bwMode="auto">
          <a:xfrm flipH="1">
            <a:off x="8734429" y="2068727"/>
            <a:ext cx="266774" cy="711266"/>
            <a:chOff x="4105" y="1253"/>
            <a:chExt cx="181" cy="544"/>
          </a:xfrm>
        </p:grpSpPr>
        <p:sp>
          <p:nvSpPr>
            <p:cNvPr id="76822" name="AutoShape 22"/>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1475"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61468" name="Text Box 24"/>
          <p:cNvSpPr txBox="1">
            <a:spLocks noChangeArrowheads="1"/>
          </p:cNvSpPr>
          <p:nvPr/>
        </p:nvSpPr>
        <p:spPr bwMode="auto">
          <a:xfrm flipH="1">
            <a:off x="8247411"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8649122"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9078752"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4" name="Group 28"/>
          <p:cNvGrpSpPr>
            <a:grpSpLocks/>
          </p:cNvGrpSpPr>
          <p:nvPr/>
        </p:nvGrpSpPr>
        <p:grpSpPr bwMode="auto">
          <a:xfrm rot="-2399352">
            <a:off x="2909522" y="2140130"/>
            <a:ext cx="273880" cy="720355"/>
            <a:chOff x="4105" y="1253"/>
            <a:chExt cx="181" cy="544"/>
          </a:xfrm>
        </p:grpSpPr>
        <p:sp>
          <p:nvSpPr>
            <p:cNvPr id="43" name="AutoShape 29"/>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44"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nvGrpSpPr>
          <p:cNvPr id="5" name="Group 41"/>
          <p:cNvGrpSpPr>
            <a:grpSpLocks/>
          </p:cNvGrpSpPr>
          <p:nvPr/>
        </p:nvGrpSpPr>
        <p:grpSpPr bwMode="auto">
          <a:xfrm>
            <a:off x="1487488" y="188641"/>
            <a:ext cx="6681416" cy="796937"/>
            <a:chOff x="884" y="2296"/>
            <a:chExt cx="4083" cy="544"/>
          </a:xfrm>
        </p:grpSpPr>
        <p:sp>
          <p:nvSpPr>
            <p:cNvPr id="57" name="Text Box 39"/>
            <p:cNvSpPr txBox="1">
              <a:spLocks noChangeArrowheads="1"/>
            </p:cNvSpPr>
            <p:nvPr/>
          </p:nvSpPr>
          <p:spPr bwMode="auto">
            <a:xfrm>
              <a:off x="1174" y="2416"/>
              <a:ext cx="3592" cy="315"/>
            </a:xfrm>
            <a:prstGeom prst="rect">
              <a:avLst/>
            </a:prstGeom>
            <a:noFill/>
            <a:ln w="9525">
              <a:noFill/>
              <a:miter lim="800000"/>
              <a:headEnd/>
              <a:tailEnd/>
            </a:ln>
          </p:spPr>
          <p:txBody>
            <a:bodyPr wrap="none">
              <a:spAutoFit/>
            </a:bodyPr>
            <a:lstStyle/>
            <a:p>
              <a:r>
                <a:rPr lang="en-US" altLang="ja-JP" sz="2400"/>
                <a:t>① </a:t>
              </a:r>
              <a:r>
                <a:rPr lang="ja-JP" altLang="en-US" sz="2400"/>
                <a:t>スイッチが同じ場合</a:t>
              </a:r>
              <a:r>
                <a:rPr lang="ja-JP" altLang="en-US" sz="2400">
                  <a:solidFill>
                    <a:srgbClr val="CC0066"/>
                  </a:solidFill>
                </a:rPr>
                <a:t>必ず同じ色</a:t>
              </a:r>
              <a:r>
                <a:rPr lang="ja-JP" altLang="en-US" sz="2400"/>
                <a:t>が光る</a:t>
              </a:r>
            </a:p>
          </p:txBody>
        </p:sp>
        <p:sp>
          <p:nvSpPr>
            <p:cNvPr id="58"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sp>
        <p:nvSpPr>
          <p:cNvPr id="65" name="Text Box 46"/>
          <p:cNvSpPr txBox="1">
            <a:spLocks noChangeArrowheads="1"/>
          </p:cNvSpPr>
          <p:nvPr/>
        </p:nvSpPr>
        <p:spPr bwMode="auto">
          <a:xfrm>
            <a:off x="1559496" y="3318084"/>
            <a:ext cx="9145016"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a:latin typeface="メイリオ" pitchFamily="50" charset="-128"/>
                <a:ea typeface="メイリオ" pitchFamily="50" charset="-128"/>
                <a:cs typeface="メイリオ" pitchFamily="50" charset="-128"/>
              </a:rPr>
              <a:t>EPR</a:t>
            </a:r>
            <a:r>
              <a:rPr lang="ja-JP" altLang="en-US" sz="2400" dirty="0">
                <a:latin typeface="メイリオ" pitchFamily="50" charset="-128"/>
                <a:ea typeface="メイリオ" pitchFamily="50" charset="-128"/>
                <a:cs typeface="メイリオ" pitchFamily="50" charset="-128"/>
              </a:rPr>
              <a:t>議論と同じ状況 </a:t>
            </a:r>
          </a:p>
          <a:p>
            <a:r>
              <a:rPr lang="ja-JP" altLang="en-US" sz="2400" dirty="0">
                <a:latin typeface="メイリオ" pitchFamily="50" charset="-128"/>
                <a:ea typeface="メイリオ" pitchFamily="50" charset="-128"/>
                <a:cs typeface="メイリオ" pitchFamily="50" charset="-128"/>
              </a:rPr>
              <a:t>    ⇒ 各スイッチ</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色</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大きさ</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形</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chemeClr val="tx1"/>
                </a:solidFill>
                <a:latin typeface="メイリオ" pitchFamily="50" charset="-128"/>
                <a:ea typeface="メイリオ" pitchFamily="50" charset="-128"/>
                <a:cs typeface="メイリオ" pitchFamily="50" charset="-128"/>
              </a:rPr>
              <a:t>に</a:t>
            </a:r>
            <a:r>
              <a:rPr lang="ja-JP" altLang="en-US" sz="2400" dirty="0">
                <a:latin typeface="メイリオ" pitchFamily="50" charset="-128"/>
                <a:ea typeface="メイリオ" pitchFamily="50" charset="-128"/>
                <a:cs typeface="メイリオ" pitchFamily="50" charset="-128"/>
              </a:rPr>
              <a:t>対応する</a:t>
            </a:r>
            <a:r>
              <a:rPr lang="ja-JP" altLang="en-US" sz="2400" b="1" dirty="0">
                <a:solidFill>
                  <a:srgbClr val="CC0000"/>
                </a:solidFill>
                <a:latin typeface="メイリオ" pitchFamily="50" charset="-128"/>
                <a:ea typeface="メイリオ" pitchFamily="50" charset="-128"/>
                <a:cs typeface="メイリオ" pitchFamily="50" charset="-128"/>
              </a:rPr>
              <a:t>実在の要素</a:t>
            </a:r>
            <a:r>
              <a:rPr lang="ja-JP" altLang="en-US" sz="2400" dirty="0">
                <a:latin typeface="メイリオ" pitchFamily="50" charset="-128"/>
                <a:ea typeface="メイリオ" pitchFamily="50" charset="-128"/>
                <a:cs typeface="メイリオ" pitchFamily="50" charset="-128"/>
              </a:rPr>
              <a:t>がある！</a:t>
            </a:r>
          </a:p>
        </p:txBody>
      </p:sp>
      <p:grpSp>
        <p:nvGrpSpPr>
          <p:cNvPr id="6" name="グループ化 66"/>
          <p:cNvGrpSpPr/>
          <p:nvPr/>
        </p:nvGrpSpPr>
        <p:grpSpPr>
          <a:xfrm>
            <a:off x="3143672" y="4541798"/>
            <a:ext cx="7128792" cy="666694"/>
            <a:chOff x="2000672" y="4541798"/>
            <a:chExt cx="7128792" cy="666694"/>
          </a:xfrm>
        </p:grpSpPr>
        <p:sp>
          <p:nvSpPr>
            <p:cNvPr id="45" name="円/楕円 44"/>
            <p:cNvSpPr/>
            <p:nvPr/>
          </p:nvSpPr>
          <p:spPr>
            <a:xfrm>
              <a:off x="2000672" y="4559304"/>
              <a:ext cx="360040" cy="649188"/>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2" name="正方形/長方形 51"/>
            <p:cNvSpPr/>
            <p:nvPr/>
          </p:nvSpPr>
          <p:spPr>
            <a:xfrm>
              <a:off x="3038260" y="4644856"/>
              <a:ext cx="360040" cy="461665"/>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6" name="円/楕円 55"/>
            <p:cNvSpPr/>
            <p:nvPr/>
          </p:nvSpPr>
          <p:spPr>
            <a:xfrm>
              <a:off x="4048795" y="4809122"/>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0" name="正方形/長方形 59"/>
            <p:cNvSpPr/>
            <p:nvPr/>
          </p:nvSpPr>
          <p:spPr>
            <a:xfrm>
              <a:off x="5054483" y="4845056"/>
              <a:ext cx="72009" cy="86816"/>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1" name="円/楕円 60"/>
            <p:cNvSpPr/>
            <p:nvPr/>
          </p:nvSpPr>
          <p:spPr>
            <a:xfrm>
              <a:off x="5921003" y="4541798"/>
              <a:ext cx="360040" cy="649188"/>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2" name="正方形/長方形 61"/>
            <p:cNvSpPr/>
            <p:nvPr/>
          </p:nvSpPr>
          <p:spPr>
            <a:xfrm>
              <a:off x="6907849" y="4646193"/>
              <a:ext cx="360040" cy="461665"/>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3" name="円/楕円 62"/>
            <p:cNvSpPr/>
            <p:nvPr/>
          </p:nvSpPr>
          <p:spPr>
            <a:xfrm>
              <a:off x="8028078" y="4811545"/>
              <a:ext cx="144016" cy="13482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4" name="正方形/長方形 63"/>
            <p:cNvSpPr/>
            <p:nvPr/>
          </p:nvSpPr>
          <p:spPr>
            <a:xfrm>
              <a:off x="9057455" y="4826213"/>
              <a:ext cx="72009" cy="86816"/>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grpSp>
      <p:grpSp>
        <p:nvGrpSpPr>
          <p:cNvPr id="7" name="グループ化 70"/>
          <p:cNvGrpSpPr/>
          <p:nvPr/>
        </p:nvGrpSpPr>
        <p:grpSpPr>
          <a:xfrm>
            <a:off x="2440142" y="1403484"/>
            <a:ext cx="1423610" cy="585356"/>
            <a:chOff x="1064568" y="2420888"/>
            <a:chExt cx="1423610" cy="585356"/>
          </a:xfrm>
        </p:grpSpPr>
        <p:sp>
          <p:nvSpPr>
            <p:cNvPr id="72" name="テキスト ボックス 71"/>
            <p:cNvSpPr txBox="1"/>
            <p:nvPr/>
          </p:nvSpPr>
          <p:spPr>
            <a:xfrm>
              <a:off x="1064568" y="2636912"/>
              <a:ext cx="415498" cy="369332"/>
            </a:xfrm>
            <a:prstGeom prst="rect">
              <a:avLst/>
            </a:prstGeom>
            <a:noFill/>
          </p:spPr>
          <p:txBody>
            <a:bodyPr wrap="none" rtlCol="0">
              <a:spAutoFit/>
            </a:bodyPr>
            <a:lstStyle/>
            <a:p>
              <a:r>
                <a:rPr kumimoji="1" lang="ja-JP" altLang="en-US" b="1" dirty="0">
                  <a:latin typeface="メイリオ" pitchFamily="50" charset="-128"/>
                  <a:ea typeface="メイリオ" pitchFamily="50" charset="-128"/>
                  <a:cs typeface="メイリオ" pitchFamily="50" charset="-128"/>
                </a:rPr>
                <a:t>色</a:t>
              </a:r>
            </a:p>
          </p:txBody>
        </p:sp>
        <p:sp>
          <p:nvSpPr>
            <p:cNvPr id="73" name="テキスト ボックス 72"/>
            <p:cNvSpPr txBox="1"/>
            <p:nvPr/>
          </p:nvSpPr>
          <p:spPr>
            <a:xfrm>
              <a:off x="1450590"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8" name="グループ化 74"/>
          <p:cNvGrpSpPr/>
          <p:nvPr/>
        </p:nvGrpSpPr>
        <p:grpSpPr>
          <a:xfrm>
            <a:off x="8128774" y="1412776"/>
            <a:ext cx="1423610" cy="585356"/>
            <a:chOff x="1064568" y="2420888"/>
            <a:chExt cx="1423610" cy="585356"/>
          </a:xfrm>
        </p:grpSpPr>
        <p:sp>
          <p:nvSpPr>
            <p:cNvPr id="76" name="テキスト ボックス 75"/>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7" name="テキスト ボックス 76"/>
            <p:cNvSpPr txBox="1"/>
            <p:nvPr/>
          </p:nvSpPr>
          <p:spPr>
            <a:xfrm>
              <a:off x="1426544" y="2420888"/>
              <a:ext cx="723275" cy="307777"/>
            </a:xfrm>
            <a:prstGeom prst="rect">
              <a:avLst/>
            </a:prstGeom>
            <a:noFill/>
          </p:spPr>
          <p:txBody>
            <a:bodyPr wrap="none" rtlCol="0">
              <a:spAutoFit/>
            </a:bodyPr>
            <a:lstStyle/>
            <a:p>
              <a:r>
                <a:rPr lang="ja-JP" altLang="en-US" sz="1400" b="1" dirty="0">
                  <a:latin typeface="メイリオ" pitchFamily="50" charset="-128"/>
                  <a:ea typeface="メイリオ" pitchFamily="50" charset="-128"/>
                  <a:cs typeface="メイリオ" pitchFamily="50" charset="-128"/>
                </a:rPr>
                <a:t>大きさ</a:t>
              </a:r>
              <a:endParaRPr kumimoji="1" lang="ja-JP" altLang="en-US" sz="1400" b="1" dirty="0">
                <a:latin typeface="メイリオ" pitchFamily="50" charset="-128"/>
                <a:ea typeface="メイリオ" pitchFamily="50" charset="-128"/>
                <a:cs typeface="メイリオ" pitchFamily="50" charset="-128"/>
              </a:endParaRPr>
            </a:p>
          </p:txBody>
        </p:sp>
        <p:sp>
          <p:nvSpPr>
            <p:cNvPr id="78" name="テキスト ボックス 77"/>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83" name="グループ化 82"/>
          <p:cNvGrpSpPr/>
          <p:nvPr/>
        </p:nvGrpSpPr>
        <p:grpSpPr>
          <a:xfrm>
            <a:off x="2999656" y="4638328"/>
            <a:ext cx="6552728" cy="1176229"/>
            <a:chOff x="1856656" y="4638327"/>
            <a:chExt cx="6552728" cy="1176229"/>
          </a:xfrm>
        </p:grpSpPr>
        <p:sp>
          <p:nvSpPr>
            <p:cNvPr id="67" name="正方形/長方形 66"/>
            <p:cNvSpPr/>
            <p:nvPr/>
          </p:nvSpPr>
          <p:spPr>
            <a:xfrm>
              <a:off x="1856656" y="4638327"/>
              <a:ext cx="648072" cy="4616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9" name="正方形/長方形 68"/>
            <p:cNvSpPr/>
            <p:nvPr/>
          </p:nvSpPr>
          <p:spPr>
            <a:xfrm>
              <a:off x="3800872" y="4638327"/>
              <a:ext cx="648072" cy="4616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70" name="正方形/長方形 69"/>
            <p:cNvSpPr/>
            <p:nvPr/>
          </p:nvSpPr>
          <p:spPr>
            <a:xfrm>
              <a:off x="5761272" y="4638327"/>
              <a:ext cx="648072" cy="4616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71" name="正方形/長方形 70"/>
            <p:cNvSpPr/>
            <p:nvPr/>
          </p:nvSpPr>
          <p:spPr>
            <a:xfrm>
              <a:off x="7761312" y="4638327"/>
              <a:ext cx="648072" cy="46166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75" name="テキスト ボックス 74"/>
            <p:cNvSpPr txBox="1"/>
            <p:nvPr/>
          </p:nvSpPr>
          <p:spPr>
            <a:xfrm>
              <a:off x="1871221" y="5445224"/>
              <a:ext cx="646331" cy="369332"/>
            </a:xfrm>
            <a:prstGeom prst="rect">
              <a:avLst/>
            </a:prstGeom>
            <a:noFill/>
          </p:spPr>
          <p:txBody>
            <a:bodyPr wrap="none" rtlCol="0">
              <a:spAutoFit/>
            </a:bodyPr>
            <a:lstStyle/>
            <a:p>
              <a:r>
                <a:rPr kumimoji="1" lang="ja-JP" altLang="en-US" dirty="0">
                  <a:solidFill>
                    <a:schemeClr val="accent2"/>
                  </a:solidFill>
                </a:rPr>
                <a:t>丸い</a:t>
              </a:r>
            </a:p>
          </p:txBody>
        </p:sp>
      </p:grpSp>
      <p:grpSp>
        <p:nvGrpSpPr>
          <p:cNvPr id="84" name="グループ化 83"/>
          <p:cNvGrpSpPr/>
          <p:nvPr/>
        </p:nvGrpSpPr>
        <p:grpSpPr>
          <a:xfrm>
            <a:off x="4039316" y="4638328"/>
            <a:ext cx="6552728" cy="1176229"/>
            <a:chOff x="1856656" y="4638327"/>
            <a:chExt cx="6552728" cy="1176229"/>
          </a:xfrm>
        </p:grpSpPr>
        <p:sp>
          <p:nvSpPr>
            <p:cNvPr id="85" name="正方形/長方形 84"/>
            <p:cNvSpPr/>
            <p:nvPr/>
          </p:nvSpPr>
          <p:spPr>
            <a:xfrm>
              <a:off x="1856656" y="4638327"/>
              <a:ext cx="648072"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6" name="正方形/長方形 85"/>
            <p:cNvSpPr/>
            <p:nvPr/>
          </p:nvSpPr>
          <p:spPr>
            <a:xfrm>
              <a:off x="3697316" y="4638327"/>
              <a:ext cx="648072"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7" name="正方形/長方形 86"/>
            <p:cNvSpPr/>
            <p:nvPr/>
          </p:nvSpPr>
          <p:spPr>
            <a:xfrm>
              <a:off x="5761272" y="4638327"/>
              <a:ext cx="648072"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8" name="正方形/長方形 87"/>
            <p:cNvSpPr/>
            <p:nvPr/>
          </p:nvSpPr>
          <p:spPr>
            <a:xfrm>
              <a:off x="7761312" y="4638327"/>
              <a:ext cx="648072" cy="461665"/>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89" name="テキスト ボックス 88"/>
            <p:cNvSpPr txBox="1"/>
            <p:nvPr/>
          </p:nvSpPr>
          <p:spPr>
            <a:xfrm>
              <a:off x="1871221" y="5445224"/>
              <a:ext cx="877163" cy="369332"/>
            </a:xfrm>
            <a:prstGeom prst="rect">
              <a:avLst/>
            </a:prstGeom>
            <a:noFill/>
          </p:spPr>
          <p:txBody>
            <a:bodyPr wrap="none" rtlCol="0">
              <a:spAutoFit/>
            </a:bodyPr>
            <a:lstStyle/>
            <a:p>
              <a:r>
                <a:rPr lang="ja-JP" altLang="en-US" dirty="0">
                  <a:solidFill>
                    <a:srgbClr val="00B050"/>
                  </a:solidFill>
                </a:rPr>
                <a:t>四角い</a:t>
              </a:r>
              <a:endParaRPr kumimoji="1" lang="ja-JP" altLang="en-US" dirty="0">
                <a:solidFill>
                  <a:srgbClr val="00B050"/>
                </a:solidFill>
              </a:endParaRPr>
            </a:p>
          </p:txBody>
        </p:sp>
      </p:grpSp>
      <p:sp>
        <p:nvSpPr>
          <p:cNvPr id="90" name="テキスト ボックス 89"/>
          <p:cNvSpPr txBox="1"/>
          <p:nvPr/>
        </p:nvSpPr>
        <p:spPr>
          <a:xfrm>
            <a:off x="1271465" y="5517232"/>
            <a:ext cx="2031325" cy="369332"/>
          </a:xfrm>
          <a:prstGeom prst="rect">
            <a:avLst/>
          </a:prstGeom>
          <a:noFill/>
        </p:spPr>
        <p:txBody>
          <a:bodyPr wrap="none" rtlCol="0">
            <a:spAutoFit/>
          </a:bodyPr>
          <a:lstStyle/>
          <a:p>
            <a:r>
              <a:rPr lang="ja-JP" altLang="en-US" dirty="0"/>
              <a:t>形</a:t>
            </a:r>
            <a:r>
              <a:rPr kumimoji="1" lang="ja-JP" altLang="en-US" dirty="0"/>
              <a:t>（スイッチ３）</a:t>
            </a:r>
          </a:p>
        </p:txBody>
      </p:sp>
      <p:sp>
        <p:nvSpPr>
          <p:cNvPr id="91" name="テキスト ボックス 90"/>
          <p:cNvSpPr txBox="1"/>
          <p:nvPr/>
        </p:nvSpPr>
        <p:spPr>
          <a:xfrm>
            <a:off x="1479770" y="4725144"/>
            <a:ext cx="1210588" cy="338554"/>
          </a:xfrm>
          <a:prstGeom prst="rect">
            <a:avLst/>
          </a:prstGeom>
          <a:noFill/>
        </p:spPr>
        <p:txBody>
          <a:bodyPr wrap="none" rtlCol="0">
            <a:spAutoFit/>
          </a:bodyPr>
          <a:lstStyle/>
          <a:p>
            <a:pPr algn="ctr"/>
            <a:r>
              <a:rPr kumimoji="1" lang="ja-JP" altLang="en-US" sz="1600" dirty="0">
                <a:latin typeface="メイリオ" pitchFamily="50" charset="-128"/>
                <a:ea typeface="メイリオ" pitchFamily="50" charset="-128"/>
                <a:cs typeface="メイリオ" pitchFamily="50" charset="-128"/>
              </a:rPr>
              <a:t>８つの状態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23D380F-2085-400B-33C2-D85368435D16}"/>
              </a:ext>
            </a:extLst>
          </p:cNvPr>
          <p:cNvPicPr>
            <a:picLocks noChangeAspect="1"/>
          </p:cNvPicPr>
          <p:nvPr/>
        </p:nvPicPr>
        <p:blipFill>
          <a:blip r:embed="rId2"/>
          <a:stretch>
            <a:fillRect/>
          </a:stretch>
        </p:blipFill>
        <p:spPr>
          <a:xfrm>
            <a:off x="-47847" y="357040"/>
            <a:ext cx="12192000" cy="434236"/>
          </a:xfrm>
          <a:prstGeom prst="rect">
            <a:avLst/>
          </a:prstGeom>
        </p:spPr>
      </p:pic>
      <p:sp>
        <p:nvSpPr>
          <p:cNvPr id="70" name="円/楕円 69"/>
          <p:cNvSpPr/>
          <p:nvPr/>
        </p:nvSpPr>
        <p:spPr>
          <a:xfrm>
            <a:off x="6714596" y="2226131"/>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9" name="円/楕円 68"/>
          <p:cNvSpPr/>
          <p:nvPr/>
        </p:nvSpPr>
        <p:spPr>
          <a:xfrm>
            <a:off x="5231904" y="2226131"/>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grpSp>
        <p:nvGrpSpPr>
          <p:cNvPr id="2" name="Group 4"/>
          <p:cNvGrpSpPr>
            <a:grpSpLocks/>
          </p:cNvGrpSpPr>
          <p:nvPr/>
        </p:nvGrpSpPr>
        <p:grpSpPr bwMode="auto">
          <a:xfrm>
            <a:off x="5807677" y="1773239"/>
            <a:ext cx="493221" cy="312486"/>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bwMode="auto">
          <a:xfrm>
            <a:off x="5598286" y="2015121"/>
            <a:ext cx="905790" cy="6458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5460248"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bwMode="auto">
          <a:xfrm>
            <a:off x="6507180"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3606841" y="2231292"/>
            <a:ext cx="533449" cy="210937"/>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2431126" y="2009891"/>
            <a:ext cx="352079" cy="296796"/>
          </a:xfrm>
          <a:prstGeom prst="ellipse">
            <a:avLst/>
          </a:prstGeom>
          <a:solidFill>
            <a:srgbClr val="C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2431126" y="2365523"/>
            <a:ext cx="35207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2642063" y="1951054"/>
            <a:ext cx="1126033"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2570715"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2994141"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3439281"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7962076" y="2235945"/>
            <a:ext cx="533449" cy="201631"/>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9269528" y="2009891"/>
            <a:ext cx="336569" cy="296796"/>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9269528" y="2365523"/>
            <a:ext cx="33656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8329615" y="1951054"/>
            <a:ext cx="1074850"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3" name="Group 21"/>
          <p:cNvGrpSpPr>
            <a:grpSpLocks/>
          </p:cNvGrpSpPr>
          <p:nvPr/>
        </p:nvGrpSpPr>
        <p:grpSpPr bwMode="auto">
          <a:xfrm flipH="1">
            <a:off x="8734429" y="2068727"/>
            <a:ext cx="266774" cy="711266"/>
            <a:chOff x="4105" y="1253"/>
            <a:chExt cx="181" cy="544"/>
          </a:xfrm>
        </p:grpSpPr>
        <p:sp>
          <p:nvSpPr>
            <p:cNvPr id="76822" name="AutoShape 22"/>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1475"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61468" name="Text Box 24"/>
          <p:cNvSpPr txBox="1">
            <a:spLocks noChangeArrowheads="1"/>
          </p:cNvSpPr>
          <p:nvPr/>
        </p:nvSpPr>
        <p:spPr bwMode="auto">
          <a:xfrm flipH="1">
            <a:off x="8247411"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8649122"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9078752"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aphicFrame>
        <p:nvGraphicFramePr>
          <p:cNvPr id="39" name="表 38"/>
          <p:cNvGraphicFramePr>
            <a:graphicFrameLocks noGrp="1"/>
          </p:cNvGraphicFramePr>
          <p:nvPr/>
        </p:nvGraphicFramePr>
        <p:xfrm>
          <a:off x="1415486" y="4581128"/>
          <a:ext cx="9361035" cy="1858528"/>
        </p:xfrm>
        <a:graphic>
          <a:graphicData uri="http://schemas.openxmlformats.org/drawingml/2006/table">
            <a:tbl>
              <a:tblPr firstRow="1" bandRow="1">
                <a:tableStyleId>{BDBED569-4797-4DF1-A0F4-6AAB3CD982D8}</a:tableStyleId>
              </a:tblPr>
              <a:tblGrid>
                <a:gridCol w="1440155">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936109">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gridCol w="1008107">
                  <a:extLst>
                    <a:ext uri="{9D8B030D-6E8A-4147-A177-3AD203B41FA5}">
                      <a16:colId xmlns:a16="http://schemas.microsoft.com/office/drawing/2014/main" val="20008"/>
                    </a:ext>
                  </a:extLst>
                </a:gridCol>
              </a:tblGrid>
              <a:tr h="572644">
                <a:tc>
                  <a:txBody>
                    <a:bodyPr/>
                    <a:lstStyle/>
                    <a:p>
                      <a:endParaRPr kumimoji="1" lang="ja-JP" altLang="en-US" b="1" dirty="0">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extLst>
                  <a:ext uri="{0D108BD9-81ED-4DB2-BD59-A6C34878D82A}">
                    <a16:rowId xmlns:a16="http://schemas.microsoft.com/office/drawing/2014/main" val="10000"/>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１</a:t>
                      </a:r>
                      <a:r>
                        <a:rPr kumimoji="1" lang="ja-JP" altLang="en-US" sz="1600" b="1" baseline="0" dirty="0">
                          <a:latin typeface="メイリオ" pitchFamily="50" charset="-128"/>
                          <a:ea typeface="メイリオ" pitchFamily="50" charset="-128"/>
                          <a:cs typeface="メイリオ" pitchFamily="50" charset="-128"/>
                        </a:rPr>
                        <a:t> </a:t>
                      </a:r>
                      <a:r>
                        <a:rPr kumimoji="1" lang="ja-JP" altLang="en-US" sz="1600" b="1" dirty="0">
                          <a:latin typeface="メイリオ" pitchFamily="50" charset="-128"/>
                          <a:ea typeface="メイリオ" pitchFamily="50" charset="-128"/>
                          <a:cs typeface="メイリオ" pitchFamily="50" charset="-128"/>
                        </a:rPr>
                        <a:t>（色）</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extLst>
                  <a:ext uri="{0D108BD9-81ED-4DB2-BD59-A6C34878D82A}">
                    <a16:rowId xmlns:a16="http://schemas.microsoft.com/office/drawing/2014/main" val="10001"/>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２（大きさ）</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extLst>
                  <a:ext uri="{0D108BD9-81ED-4DB2-BD59-A6C34878D82A}">
                    <a16:rowId xmlns:a16="http://schemas.microsoft.com/office/drawing/2014/main" val="10002"/>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３（形）</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endParaRPr kumimoji="1" lang="en-US" altLang="ja-JP" b="1" dirty="0">
                        <a:solidFill>
                          <a:srgbClr val="006600"/>
                        </a:solidFill>
                        <a:latin typeface="メイリオ" pitchFamily="50" charset="-128"/>
                        <a:ea typeface="メイリオ" pitchFamily="50" charset="-128"/>
                        <a:cs typeface="メイリオ" pitchFamily="50" charset="-128"/>
                      </a:endParaRPr>
                    </a:p>
                  </a:txBody>
                  <a:tcPr marL="99060" marR="99060"/>
                </a:tc>
                <a:extLst>
                  <a:ext uri="{0D108BD9-81ED-4DB2-BD59-A6C34878D82A}">
                    <a16:rowId xmlns:a16="http://schemas.microsoft.com/office/drawing/2014/main" val="10003"/>
                  </a:ext>
                </a:extLst>
              </a:tr>
            </a:tbl>
          </a:graphicData>
        </a:graphic>
      </p:graphicFrame>
      <p:sp>
        <p:nvSpPr>
          <p:cNvPr id="41" name="角丸四角形 40"/>
          <p:cNvSpPr/>
          <p:nvPr/>
        </p:nvSpPr>
        <p:spPr>
          <a:xfrm>
            <a:off x="4842388" y="4365104"/>
            <a:ext cx="821036" cy="2304256"/>
          </a:xfrm>
          <a:prstGeom prst="round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4" name="Group 28"/>
          <p:cNvGrpSpPr>
            <a:grpSpLocks/>
          </p:cNvGrpSpPr>
          <p:nvPr/>
        </p:nvGrpSpPr>
        <p:grpSpPr bwMode="auto">
          <a:xfrm rot="-2399352">
            <a:off x="2909522" y="2140130"/>
            <a:ext cx="273880" cy="720355"/>
            <a:chOff x="4105" y="1253"/>
            <a:chExt cx="181" cy="544"/>
          </a:xfrm>
        </p:grpSpPr>
        <p:sp>
          <p:nvSpPr>
            <p:cNvPr id="43" name="AutoShape 29"/>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44"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nvGrpSpPr>
          <p:cNvPr id="5" name="Group 41"/>
          <p:cNvGrpSpPr>
            <a:grpSpLocks/>
          </p:cNvGrpSpPr>
          <p:nvPr/>
        </p:nvGrpSpPr>
        <p:grpSpPr bwMode="auto">
          <a:xfrm>
            <a:off x="1487488" y="188641"/>
            <a:ext cx="6681416" cy="796937"/>
            <a:chOff x="884" y="2296"/>
            <a:chExt cx="4083" cy="544"/>
          </a:xfrm>
        </p:grpSpPr>
        <p:sp>
          <p:nvSpPr>
            <p:cNvPr id="57" name="Text Box 39"/>
            <p:cNvSpPr txBox="1">
              <a:spLocks noChangeArrowheads="1"/>
            </p:cNvSpPr>
            <p:nvPr/>
          </p:nvSpPr>
          <p:spPr bwMode="auto">
            <a:xfrm>
              <a:off x="1174" y="2416"/>
              <a:ext cx="3592" cy="315"/>
            </a:xfrm>
            <a:prstGeom prst="rect">
              <a:avLst/>
            </a:prstGeom>
            <a:noFill/>
            <a:ln w="9525">
              <a:noFill/>
              <a:miter lim="800000"/>
              <a:headEnd/>
              <a:tailEnd/>
            </a:ln>
          </p:spPr>
          <p:txBody>
            <a:bodyPr wrap="none">
              <a:spAutoFit/>
            </a:bodyPr>
            <a:lstStyle/>
            <a:p>
              <a:r>
                <a:rPr lang="en-US" altLang="ja-JP" sz="2400"/>
                <a:t>① </a:t>
              </a:r>
              <a:r>
                <a:rPr lang="ja-JP" altLang="en-US" sz="2400"/>
                <a:t>スイッチが同じ場合</a:t>
              </a:r>
              <a:r>
                <a:rPr lang="ja-JP" altLang="en-US" sz="2400">
                  <a:solidFill>
                    <a:srgbClr val="CC0066"/>
                  </a:solidFill>
                </a:rPr>
                <a:t>必ず同じ色</a:t>
              </a:r>
              <a:r>
                <a:rPr lang="ja-JP" altLang="en-US" sz="2400"/>
                <a:t>が光る</a:t>
              </a:r>
            </a:p>
          </p:txBody>
        </p:sp>
        <p:sp>
          <p:nvSpPr>
            <p:cNvPr id="58"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sp>
        <p:nvSpPr>
          <p:cNvPr id="65" name="Text Box 46"/>
          <p:cNvSpPr txBox="1">
            <a:spLocks noChangeArrowheads="1"/>
          </p:cNvSpPr>
          <p:nvPr/>
        </p:nvSpPr>
        <p:spPr bwMode="auto">
          <a:xfrm>
            <a:off x="1559496" y="3318084"/>
            <a:ext cx="9145016"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a:latin typeface="メイリオ" pitchFamily="50" charset="-128"/>
                <a:ea typeface="メイリオ" pitchFamily="50" charset="-128"/>
                <a:cs typeface="メイリオ" pitchFamily="50" charset="-128"/>
              </a:rPr>
              <a:t>EPR</a:t>
            </a:r>
            <a:r>
              <a:rPr lang="ja-JP" altLang="en-US" sz="2400" dirty="0">
                <a:latin typeface="メイリオ" pitchFamily="50" charset="-128"/>
                <a:ea typeface="メイリオ" pitchFamily="50" charset="-128"/>
                <a:cs typeface="メイリオ" pitchFamily="50" charset="-128"/>
              </a:rPr>
              <a:t>議論と同じ状況 </a:t>
            </a:r>
          </a:p>
          <a:p>
            <a:r>
              <a:rPr lang="ja-JP" altLang="en-US" sz="2400" dirty="0">
                <a:latin typeface="メイリオ" pitchFamily="50" charset="-128"/>
                <a:ea typeface="メイリオ" pitchFamily="50" charset="-128"/>
                <a:cs typeface="メイリオ" pitchFamily="50" charset="-128"/>
              </a:rPr>
              <a:t>    ⇒ 各スイッチ</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色</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大きさ</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形</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chemeClr val="tx1"/>
                </a:solidFill>
                <a:latin typeface="メイリオ" pitchFamily="50" charset="-128"/>
                <a:ea typeface="メイリオ" pitchFamily="50" charset="-128"/>
                <a:cs typeface="メイリオ" pitchFamily="50" charset="-128"/>
              </a:rPr>
              <a:t>に</a:t>
            </a:r>
            <a:r>
              <a:rPr lang="ja-JP" altLang="en-US" sz="2400" dirty="0">
                <a:latin typeface="メイリオ" pitchFamily="50" charset="-128"/>
                <a:ea typeface="メイリオ" pitchFamily="50" charset="-128"/>
                <a:cs typeface="メイリオ" pitchFamily="50" charset="-128"/>
              </a:rPr>
              <a:t>対応する</a:t>
            </a:r>
            <a:r>
              <a:rPr lang="ja-JP" altLang="en-US" sz="2400" b="1" dirty="0">
                <a:solidFill>
                  <a:srgbClr val="CC0000"/>
                </a:solidFill>
                <a:latin typeface="メイリオ" pitchFamily="50" charset="-128"/>
                <a:ea typeface="メイリオ" pitchFamily="50" charset="-128"/>
                <a:cs typeface="メイリオ" pitchFamily="50" charset="-128"/>
              </a:rPr>
              <a:t>実在の要素</a:t>
            </a:r>
            <a:r>
              <a:rPr lang="ja-JP" altLang="en-US" sz="2400" dirty="0">
                <a:latin typeface="メイリオ" pitchFamily="50" charset="-128"/>
                <a:ea typeface="メイリオ" pitchFamily="50" charset="-128"/>
                <a:cs typeface="メイリオ" pitchFamily="50" charset="-128"/>
              </a:rPr>
              <a:t>がある！</a:t>
            </a:r>
          </a:p>
        </p:txBody>
      </p:sp>
      <p:grpSp>
        <p:nvGrpSpPr>
          <p:cNvPr id="6" name="グループ化 66"/>
          <p:cNvGrpSpPr/>
          <p:nvPr/>
        </p:nvGrpSpPr>
        <p:grpSpPr>
          <a:xfrm>
            <a:off x="1479770" y="4541798"/>
            <a:ext cx="8792694" cy="666694"/>
            <a:chOff x="336770" y="4541798"/>
            <a:chExt cx="8792694" cy="666694"/>
          </a:xfrm>
        </p:grpSpPr>
        <p:sp>
          <p:nvSpPr>
            <p:cNvPr id="45" name="円/楕円 44"/>
            <p:cNvSpPr/>
            <p:nvPr/>
          </p:nvSpPr>
          <p:spPr>
            <a:xfrm>
              <a:off x="2000672" y="4559304"/>
              <a:ext cx="360040" cy="649188"/>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2" name="正方形/長方形 51"/>
            <p:cNvSpPr/>
            <p:nvPr/>
          </p:nvSpPr>
          <p:spPr>
            <a:xfrm>
              <a:off x="3038260" y="4644856"/>
              <a:ext cx="360040" cy="461665"/>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6" name="円/楕円 55"/>
            <p:cNvSpPr/>
            <p:nvPr/>
          </p:nvSpPr>
          <p:spPr>
            <a:xfrm>
              <a:off x="4048795" y="4809122"/>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0" name="正方形/長方形 59"/>
            <p:cNvSpPr/>
            <p:nvPr/>
          </p:nvSpPr>
          <p:spPr>
            <a:xfrm>
              <a:off x="5054483" y="4845056"/>
              <a:ext cx="72009" cy="86816"/>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1" name="円/楕円 60"/>
            <p:cNvSpPr/>
            <p:nvPr/>
          </p:nvSpPr>
          <p:spPr>
            <a:xfrm>
              <a:off x="5921003" y="4541798"/>
              <a:ext cx="360040" cy="649188"/>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2" name="正方形/長方形 61"/>
            <p:cNvSpPr/>
            <p:nvPr/>
          </p:nvSpPr>
          <p:spPr>
            <a:xfrm>
              <a:off x="6907849" y="4646193"/>
              <a:ext cx="360040" cy="461665"/>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3" name="円/楕円 62"/>
            <p:cNvSpPr/>
            <p:nvPr/>
          </p:nvSpPr>
          <p:spPr>
            <a:xfrm>
              <a:off x="8028078" y="4811545"/>
              <a:ext cx="144016" cy="13482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4" name="正方形/長方形 63"/>
            <p:cNvSpPr/>
            <p:nvPr/>
          </p:nvSpPr>
          <p:spPr>
            <a:xfrm>
              <a:off x="9057455" y="4826213"/>
              <a:ext cx="72009" cy="86816"/>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6" name="テキスト ボックス 65"/>
            <p:cNvSpPr txBox="1"/>
            <p:nvPr/>
          </p:nvSpPr>
          <p:spPr>
            <a:xfrm>
              <a:off x="336770" y="4725144"/>
              <a:ext cx="1210588" cy="338554"/>
            </a:xfrm>
            <a:prstGeom prst="rect">
              <a:avLst/>
            </a:prstGeom>
            <a:noFill/>
          </p:spPr>
          <p:txBody>
            <a:bodyPr wrap="none" rtlCol="0">
              <a:spAutoFit/>
            </a:bodyPr>
            <a:lstStyle/>
            <a:p>
              <a:pPr algn="ctr"/>
              <a:r>
                <a:rPr kumimoji="1" lang="ja-JP" altLang="en-US" sz="1600" dirty="0">
                  <a:latin typeface="メイリオ" pitchFamily="50" charset="-128"/>
                  <a:ea typeface="メイリオ" pitchFamily="50" charset="-128"/>
                  <a:cs typeface="メイリオ" pitchFamily="50" charset="-128"/>
                </a:rPr>
                <a:t>８つの状態</a:t>
              </a:r>
            </a:p>
          </p:txBody>
        </p:sp>
      </p:grpSp>
      <p:sp>
        <p:nvSpPr>
          <p:cNvPr id="68" name="Text Box 41"/>
          <p:cNvSpPr txBox="1">
            <a:spLocks noChangeArrowheads="1"/>
          </p:cNvSpPr>
          <p:nvPr/>
        </p:nvSpPr>
        <p:spPr bwMode="auto">
          <a:xfrm>
            <a:off x="2631950" y="404665"/>
            <a:ext cx="6848427" cy="101566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2000" dirty="0">
                <a:latin typeface="メイリオ" pitchFamily="50" charset="-128"/>
                <a:ea typeface="メイリオ" pitchFamily="50" charset="-128"/>
                <a:cs typeface="メイリオ" pitchFamily="50" charset="-128"/>
              </a:rPr>
              <a:t>    </a:t>
            </a:r>
            <a:r>
              <a:rPr lang="en-US" altLang="ja-JP" sz="2000" dirty="0">
                <a:latin typeface="メイリオ" pitchFamily="50" charset="-128"/>
                <a:ea typeface="メイリオ" pitchFamily="50" charset="-128"/>
                <a:cs typeface="メイリオ" pitchFamily="50" charset="-128"/>
              </a:rPr>
              <a:t> </a:t>
            </a:r>
            <a:r>
              <a:rPr lang="ja-JP" altLang="en-US" sz="2000" dirty="0">
                <a:latin typeface="メイリオ" pitchFamily="50" charset="-128"/>
                <a:ea typeface="メイリオ" pitchFamily="50" charset="-128"/>
                <a:cs typeface="メイリオ" pitchFamily="50" charset="-128"/>
              </a:rPr>
              <a:t>  スイッチ</a:t>
            </a:r>
            <a:r>
              <a:rPr lang="en-US" altLang="ja-JP" sz="2000" dirty="0">
                <a:latin typeface="メイリオ" pitchFamily="50" charset="-128"/>
                <a:ea typeface="メイリオ" pitchFamily="50" charset="-128"/>
                <a:cs typeface="メイリオ" pitchFamily="50" charset="-128"/>
              </a:rPr>
              <a:t>1  </a:t>
            </a:r>
            <a:r>
              <a:rPr lang="ja-JP" altLang="en-US" sz="2000" dirty="0">
                <a:latin typeface="メイリオ" pitchFamily="50" charset="-128"/>
                <a:ea typeface="メイリオ" pitchFamily="50" charset="-128"/>
                <a:cs typeface="メイリオ" pitchFamily="50" charset="-128"/>
              </a:rPr>
              <a:t>（色）　     　 ： 　赤⇒</a:t>
            </a:r>
            <a:r>
              <a:rPr lang="ja-JP" altLang="en-US" sz="2000" dirty="0">
                <a:solidFill>
                  <a:srgbClr val="FF0000"/>
                </a:solidFill>
                <a:latin typeface="メイリオ" pitchFamily="50" charset="-128"/>
                <a:ea typeface="メイリオ" pitchFamily="50" charset="-128"/>
                <a:cs typeface="メイリオ" pitchFamily="50" charset="-128"/>
              </a:rPr>
              <a:t>赤</a:t>
            </a:r>
            <a:r>
              <a:rPr lang="ja-JP" altLang="en-US" sz="2000" dirty="0">
                <a:latin typeface="メイリオ" pitchFamily="50" charset="-128"/>
                <a:ea typeface="メイリオ" pitchFamily="50" charset="-128"/>
                <a:cs typeface="メイリオ" pitchFamily="50" charset="-128"/>
              </a:rPr>
              <a:t>， 緑⇒</a:t>
            </a:r>
            <a:r>
              <a:rPr lang="ja-JP" altLang="en-US" sz="2000" dirty="0">
                <a:solidFill>
                  <a:srgbClr val="006600"/>
                </a:solidFill>
                <a:latin typeface="メイリオ" pitchFamily="50" charset="-128"/>
                <a:ea typeface="メイリオ" pitchFamily="50" charset="-128"/>
                <a:cs typeface="メイリオ" pitchFamily="50" charset="-128"/>
              </a:rPr>
              <a:t>緑</a:t>
            </a:r>
            <a:endParaRPr lang="en-US" altLang="ja-JP" sz="2000" dirty="0">
              <a:latin typeface="メイリオ" pitchFamily="50" charset="-128"/>
              <a:ea typeface="メイリオ" pitchFamily="50" charset="-128"/>
              <a:cs typeface="メイリオ" pitchFamily="50" charset="-128"/>
            </a:endParaRPr>
          </a:p>
          <a:p>
            <a:r>
              <a:rPr lang="ja-JP" altLang="en-US" sz="2000" dirty="0">
                <a:latin typeface="メイリオ" pitchFamily="50" charset="-128"/>
                <a:ea typeface="メイリオ" pitchFamily="50" charset="-128"/>
                <a:cs typeface="メイリオ" pitchFamily="50" charset="-128"/>
              </a:rPr>
              <a:t>　    スイッチ</a:t>
            </a:r>
            <a:r>
              <a:rPr lang="en-US" altLang="ja-JP" sz="2000" dirty="0">
                <a:latin typeface="メイリオ" pitchFamily="50" charset="-128"/>
                <a:ea typeface="メイリオ" pitchFamily="50" charset="-128"/>
                <a:cs typeface="メイリオ" pitchFamily="50" charset="-128"/>
              </a:rPr>
              <a:t>2  </a:t>
            </a:r>
            <a:r>
              <a:rPr lang="ja-JP" altLang="en-US" sz="2000" dirty="0">
                <a:latin typeface="メイリオ" pitchFamily="50" charset="-128"/>
                <a:ea typeface="メイリオ" pitchFamily="50" charset="-128"/>
                <a:cs typeface="メイリオ" pitchFamily="50" charset="-128"/>
              </a:rPr>
              <a:t>（大きさ）      ：　 大</a:t>
            </a:r>
            <a:r>
              <a:rPr lang="en-US" altLang="ja-JP" sz="2000" dirty="0">
                <a:latin typeface="メイリオ" pitchFamily="50" charset="-128"/>
                <a:ea typeface="メイリオ" pitchFamily="50" charset="-128"/>
                <a:cs typeface="メイリオ" pitchFamily="50" charset="-128"/>
              </a:rPr>
              <a:t>⇒</a:t>
            </a:r>
            <a:r>
              <a:rPr lang="ja-JP" altLang="en-US" sz="2000" dirty="0">
                <a:solidFill>
                  <a:srgbClr val="FF0000"/>
                </a:solidFill>
                <a:latin typeface="メイリオ" pitchFamily="50" charset="-128"/>
                <a:ea typeface="メイリオ" pitchFamily="50" charset="-128"/>
                <a:cs typeface="メイリオ" pitchFamily="50" charset="-128"/>
              </a:rPr>
              <a:t>赤</a:t>
            </a:r>
            <a:r>
              <a:rPr lang="ja-JP" altLang="en-US" sz="2000" dirty="0">
                <a:latin typeface="メイリオ" pitchFamily="50" charset="-128"/>
                <a:ea typeface="メイリオ" pitchFamily="50" charset="-128"/>
                <a:cs typeface="メイリオ" pitchFamily="50" charset="-128"/>
              </a:rPr>
              <a:t>， 小⇒ </a:t>
            </a:r>
            <a:r>
              <a:rPr lang="ja-JP" altLang="en-US" sz="2000" dirty="0">
                <a:solidFill>
                  <a:srgbClr val="006600"/>
                </a:solidFill>
                <a:latin typeface="メイリオ" pitchFamily="50" charset="-128"/>
                <a:ea typeface="メイリオ" pitchFamily="50" charset="-128"/>
                <a:cs typeface="メイリオ" pitchFamily="50" charset="-128"/>
              </a:rPr>
              <a:t>緑</a:t>
            </a:r>
            <a:r>
              <a:rPr lang="ja-JP" altLang="en-US" sz="2000" dirty="0">
                <a:latin typeface="メイリオ" pitchFamily="50" charset="-128"/>
                <a:ea typeface="メイリオ" pitchFamily="50" charset="-128"/>
                <a:cs typeface="メイリオ" pitchFamily="50" charset="-128"/>
              </a:rPr>
              <a:t> </a:t>
            </a:r>
            <a:endParaRPr lang="en-US" altLang="ja-JP" sz="2000" dirty="0">
              <a:latin typeface="メイリオ" pitchFamily="50" charset="-128"/>
              <a:ea typeface="メイリオ" pitchFamily="50" charset="-128"/>
              <a:cs typeface="メイリオ" pitchFamily="50" charset="-128"/>
            </a:endParaRPr>
          </a:p>
          <a:p>
            <a:r>
              <a:rPr lang="en-US" altLang="ja-JP" sz="2000" dirty="0">
                <a:latin typeface="メイリオ" pitchFamily="50" charset="-128"/>
                <a:ea typeface="メイリオ" pitchFamily="50" charset="-128"/>
                <a:cs typeface="メイリオ" pitchFamily="50" charset="-128"/>
              </a:rPr>
              <a:t>      </a:t>
            </a:r>
            <a:r>
              <a:rPr lang="ja-JP" altLang="en-US" sz="2000" dirty="0">
                <a:latin typeface="メイリオ" pitchFamily="50" charset="-128"/>
                <a:ea typeface="メイリオ" pitchFamily="50" charset="-128"/>
                <a:cs typeface="メイリオ" pitchFamily="50" charset="-128"/>
              </a:rPr>
              <a:t> スイッチ</a:t>
            </a:r>
            <a:r>
              <a:rPr lang="en-US" altLang="ja-JP" sz="2000" dirty="0">
                <a:latin typeface="メイリオ" pitchFamily="50" charset="-128"/>
                <a:ea typeface="メイリオ" pitchFamily="50" charset="-128"/>
                <a:cs typeface="メイリオ" pitchFamily="50" charset="-128"/>
              </a:rPr>
              <a:t>3   </a:t>
            </a:r>
            <a:r>
              <a:rPr lang="ja-JP" altLang="en-US" sz="2000" dirty="0">
                <a:latin typeface="メイリオ" pitchFamily="50" charset="-128"/>
                <a:ea typeface="メイリオ" pitchFamily="50" charset="-128"/>
                <a:cs typeface="メイリオ" pitchFamily="50" charset="-128"/>
              </a:rPr>
              <a:t>（形）           ： 　○ ⇒</a:t>
            </a:r>
            <a:r>
              <a:rPr lang="ja-JP" altLang="en-US" sz="2000" dirty="0">
                <a:solidFill>
                  <a:srgbClr val="FF0000"/>
                </a:solidFill>
                <a:latin typeface="メイリオ" pitchFamily="50" charset="-128"/>
                <a:ea typeface="メイリオ" pitchFamily="50" charset="-128"/>
                <a:cs typeface="メイリオ" pitchFamily="50" charset="-128"/>
              </a:rPr>
              <a:t>赤</a:t>
            </a:r>
            <a:r>
              <a:rPr lang="ja-JP" altLang="en-US" sz="2000" dirty="0">
                <a:latin typeface="メイリオ" pitchFamily="50" charset="-128"/>
                <a:ea typeface="メイリオ" pitchFamily="50" charset="-128"/>
                <a:cs typeface="メイリオ" pitchFamily="50" charset="-128"/>
              </a:rPr>
              <a:t>，□ ⇒</a:t>
            </a:r>
            <a:r>
              <a:rPr lang="ja-JP" altLang="en-US" sz="2000" dirty="0">
                <a:solidFill>
                  <a:srgbClr val="006600"/>
                </a:solidFill>
                <a:latin typeface="メイリオ" pitchFamily="50" charset="-128"/>
                <a:ea typeface="メイリオ" pitchFamily="50" charset="-128"/>
                <a:cs typeface="メイリオ" pitchFamily="50" charset="-128"/>
              </a:rPr>
              <a:t>緑</a:t>
            </a:r>
          </a:p>
        </p:txBody>
      </p:sp>
      <p:grpSp>
        <p:nvGrpSpPr>
          <p:cNvPr id="7" name="グループ化 70"/>
          <p:cNvGrpSpPr/>
          <p:nvPr/>
        </p:nvGrpSpPr>
        <p:grpSpPr>
          <a:xfrm>
            <a:off x="2440142" y="1403484"/>
            <a:ext cx="1423610" cy="585356"/>
            <a:chOff x="1064568" y="2420888"/>
            <a:chExt cx="1423610" cy="585356"/>
          </a:xfrm>
        </p:grpSpPr>
        <p:sp>
          <p:nvSpPr>
            <p:cNvPr id="72" name="テキスト ボックス 71"/>
            <p:cNvSpPr txBox="1"/>
            <p:nvPr/>
          </p:nvSpPr>
          <p:spPr>
            <a:xfrm>
              <a:off x="1064568" y="2636912"/>
              <a:ext cx="415498" cy="369332"/>
            </a:xfrm>
            <a:prstGeom prst="rect">
              <a:avLst/>
            </a:prstGeom>
            <a:noFill/>
          </p:spPr>
          <p:txBody>
            <a:bodyPr wrap="none" rtlCol="0">
              <a:spAutoFit/>
            </a:bodyPr>
            <a:lstStyle/>
            <a:p>
              <a:r>
                <a:rPr kumimoji="1" lang="ja-JP" altLang="en-US" b="1" dirty="0">
                  <a:latin typeface="メイリオ" pitchFamily="50" charset="-128"/>
                  <a:ea typeface="メイリオ" pitchFamily="50" charset="-128"/>
                  <a:cs typeface="メイリオ" pitchFamily="50" charset="-128"/>
                </a:rPr>
                <a:t>色</a:t>
              </a:r>
            </a:p>
          </p:txBody>
        </p:sp>
        <p:sp>
          <p:nvSpPr>
            <p:cNvPr id="73" name="テキスト ボックス 72"/>
            <p:cNvSpPr txBox="1"/>
            <p:nvPr/>
          </p:nvSpPr>
          <p:spPr>
            <a:xfrm>
              <a:off x="1450590"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8" name="グループ化 74"/>
          <p:cNvGrpSpPr/>
          <p:nvPr/>
        </p:nvGrpSpPr>
        <p:grpSpPr>
          <a:xfrm>
            <a:off x="8128774" y="1412776"/>
            <a:ext cx="1423610" cy="585356"/>
            <a:chOff x="1064568" y="2420888"/>
            <a:chExt cx="1423610" cy="585356"/>
          </a:xfrm>
        </p:grpSpPr>
        <p:sp>
          <p:nvSpPr>
            <p:cNvPr id="76" name="テキスト ボックス 75"/>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7" name="テキスト ボックス 76"/>
            <p:cNvSpPr txBox="1"/>
            <p:nvPr/>
          </p:nvSpPr>
          <p:spPr>
            <a:xfrm>
              <a:off x="1426544" y="2420888"/>
              <a:ext cx="723275" cy="307777"/>
            </a:xfrm>
            <a:prstGeom prst="rect">
              <a:avLst/>
            </a:prstGeom>
            <a:noFill/>
          </p:spPr>
          <p:txBody>
            <a:bodyPr wrap="none" rtlCol="0">
              <a:spAutoFit/>
            </a:bodyPr>
            <a:lstStyle/>
            <a:p>
              <a:r>
                <a:rPr lang="ja-JP" altLang="en-US" sz="1400" b="1" dirty="0">
                  <a:latin typeface="メイリオ" pitchFamily="50" charset="-128"/>
                  <a:ea typeface="メイリオ" pitchFamily="50" charset="-128"/>
                  <a:cs typeface="メイリオ" pitchFamily="50" charset="-128"/>
                </a:rPr>
                <a:t>大きさ</a:t>
              </a:r>
              <a:endParaRPr kumimoji="1" lang="ja-JP" altLang="en-US" sz="1400" b="1" dirty="0">
                <a:latin typeface="メイリオ" pitchFamily="50" charset="-128"/>
                <a:ea typeface="メイリオ" pitchFamily="50" charset="-128"/>
                <a:cs typeface="メイリオ" pitchFamily="50" charset="-128"/>
              </a:endParaRPr>
            </a:p>
          </p:txBody>
        </p:sp>
        <p:sp>
          <p:nvSpPr>
            <p:cNvPr id="78" name="テキスト ボックス 77"/>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9" name="グループ化 78"/>
          <p:cNvGrpSpPr/>
          <p:nvPr/>
        </p:nvGrpSpPr>
        <p:grpSpPr>
          <a:xfrm>
            <a:off x="1802739" y="1774328"/>
            <a:ext cx="467784" cy="790576"/>
            <a:chOff x="659739" y="4726656"/>
            <a:chExt cx="467784" cy="790576"/>
          </a:xfrm>
        </p:grpSpPr>
        <p:sp>
          <p:nvSpPr>
            <p:cNvPr id="80" name="AutoShape 36"/>
            <p:cNvSpPr>
              <a:spLocks noChangeArrowheads="1"/>
            </p:cNvSpPr>
            <p:nvPr/>
          </p:nvSpPr>
          <p:spPr bwMode="auto">
            <a:xfrm>
              <a:off x="893631" y="4726656"/>
              <a:ext cx="233892" cy="287338"/>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81" name="AutoShape 37"/>
            <p:cNvSpPr>
              <a:spLocks noChangeArrowheads="1"/>
            </p:cNvSpPr>
            <p:nvPr/>
          </p:nvSpPr>
          <p:spPr bwMode="auto">
            <a:xfrm>
              <a:off x="893631" y="5229895"/>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82" name="AutoShape 38"/>
            <p:cNvSpPr>
              <a:spLocks noChangeArrowheads="1"/>
            </p:cNvSpPr>
            <p:nvPr/>
          </p:nvSpPr>
          <p:spPr bwMode="auto">
            <a:xfrm>
              <a:off x="659739" y="5013995"/>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grpSp>
      <p:grpSp>
        <p:nvGrpSpPr>
          <p:cNvPr id="10" name="Group 42"/>
          <p:cNvGrpSpPr>
            <a:grpSpLocks/>
          </p:cNvGrpSpPr>
          <p:nvPr/>
        </p:nvGrpSpPr>
        <p:grpSpPr bwMode="auto">
          <a:xfrm flipH="1">
            <a:off x="9696401" y="2134370"/>
            <a:ext cx="467783" cy="790575"/>
            <a:chOff x="431" y="2705"/>
            <a:chExt cx="272" cy="498"/>
          </a:xfrm>
        </p:grpSpPr>
        <p:sp>
          <p:nvSpPr>
            <p:cNvPr id="84" name="AutoShape 39"/>
            <p:cNvSpPr>
              <a:spLocks noChangeArrowheads="1"/>
            </p:cNvSpPr>
            <p:nvPr/>
          </p:nvSpPr>
          <p:spPr bwMode="auto">
            <a:xfrm>
              <a:off x="567" y="2705"/>
              <a:ext cx="136" cy="181"/>
            </a:xfrm>
            <a:prstGeom prst="star4">
              <a:avLst>
                <a:gd name="adj" fmla="val 12500"/>
              </a:avLst>
            </a:prstGeom>
            <a:solidFill>
              <a:srgbClr val="92D050"/>
            </a:solidFill>
            <a:ln w="9525">
              <a:noFill/>
              <a:miter lim="800000"/>
              <a:headEnd/>
              <a:tailEnd/>
            </a:ln>
          </p:spPr>
          <p:txBody>
            <a:bodyPr wrap="none" lIns="90000" tIns="46800" rIns="90000" bIns="46800" anchor="ctr"/>
            <a:lstStyle/>
            <a:p>
              <a:endParaRPr lang="ja-JP" altLang="en-US"/>
            </a:p>
          </p:txBody>
        </p:sp>
        <p:sp>
          <p:nvSpPr>
            <p:cNvPr id="85" name="AutoShape 40"/>
            <p:cNvSpPr>
              <a:spLocks noChangeArrowheads="1"/>
            </p:cNvSpPr>
            <p:nvPr/>
          </p:nvSpPr>
          <p:spPr bwMode="auto">
            <a:xfrm>
              <a:off x="567" y="3022"/>
              <a:ext cx="136" cy="181"/>
            </a:xfrm>
            <a:prstGeom prst="star4">
              <a:avLst>
                <a:gd name="adj" fmla="val 12500"/>
              </a:avLst>
            </a:prstGeom>
            <a:solidFill>
              <a:srgbClr val="92D050"/>
            </a:solidFill>
            <a:ln w="9525">
              <a:noFill/>
              <a:miter lim="800000"/>
              <a:headEnd/>
              <a:tailEnd/>
            </a:ln>
          </p:spPr>
          <p:txBody>
            <a:bodyPr wrap="none" lIns="90000" tIns="46800" rIns="90000" bIns="46800" anchor="ctr"/>
            <a:lstStyle/>
            <a:p>
              <a:endParaRPr lang="ja-JP" altLang="en-US"/>
            </a:p>
          </p:txBody>
        </p:sp>
        <p:sp>
          <p:nvSpPr>
            <p:cNvPr id="86" name="AutoShape 41"/>
            <p:cNvSpPr>
              <a:spLocks noChangeArrowheads="1"/>
            </p:cNvSpPr>
            <p:nvPr/>
          </p:nvSpPr>
          <p:spPr bwMode="auto">
            <a:xfrm>
              <a:off x="431" y="2886"/>
              <a:ext cx="136" cy="181"/>
            </a:xfrm>
            <a:prstGeom prst="star4">
              <a:avLst>
                <a:gd name="adj" fmla="val 12500"/>
              </a:avLst>
            </a:prstGeom>
            <a:solidFill>
              <a:srgbClr val="92D050"/>
            </a:solidFill>
            <a:ln w="9525">
              <a:noFill/>
              <a:miter lim="800000"/>
              <a:headEnd/>
              <a:tailEnd/>
            </a:ln>
          </p:spPr>
          <p:txBody>
            <a:bodyPr wrap="none" lIns="90000" tIns="46800" rIns="90000" bIns="46800" anchor="ct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1" nodeType="clickEffect">
                                  <p:stCondLst>
                                    <p:cond delay="0"/>
                                  </p:stCondLst>
                                  <p:childTnLst>
                                    <p:animMotion origin="layout" path="M 0 0  L -0.25 0  E" pathEditMode="relative" ptsTypes="">
                                      <p:cBhvr>
                                        <p:cTn id="26" dur="2000" fill="hold"/>
                                        <p:tgtEl>
                                          <p:spTgt spid="69"/>
                                        </p:tgtEl>
                                        <p:attrNameLst>
                                          <p:attrName>ppt_x</p:attrName>
                                          <p:attrName>ppt_y</p:attrName>
                                        </p:attrNameLst>
                                      </p:cBhvr>
                                    </p:animMotion>
                                  </p:childTnLst>
                                </p:cTn>
                              </p:par>
                              <p:par>
                                <p:cTn id="27" presetID="63" presetClass="path" presetSubtype="0" accel="50000" decel="50000" fill="hold" grpId="1" nodeType="withEffect">
                                  <p:stCondLst>
                                    <p:cond delay="0"/>
                                  </p:stCondLst>
                                  <p:childTnLst>
                                    <p:animMotion origin="layout" path="M 0 0  L 0.25 0  E" pathEditMode="relative" ptsTypes="">
                                      <p:cBhvr>
                                        <p:cTn id="28" dur="2000" fill="hold"/>
                                        <p:tgtEl>
                                          <p:spTgt spid="70"/>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000" fill="hold"/>
                                        <p:tgtEl>
                                          <p:spTgt spid="61457"/>
                                        </p:tgtEl>
                                        <p:attrNameLst>
                                          <p:attrName>fillcolor</p:attrName>
                                        </p:attrNameLst>
                                      </p:cBhvr>
                                      <p:to>
                                        <a:srgbClr val="FF0000"/>
                                      </p:to>
                                    </p:animClr>
                                    <p:set>
                                      <p:cBhvr>
                                        <p:cTn id="33" dur="2000" fill="hold"/>
                                        <p:tgtEl>
                                          <p:spTgt spid="61457"/>
                                        </p:tgtEl>
                                        <p:attrNameLst>
                                          <p:attrName>fill.type</p:attrName>
                                        </p:attrNameLst>
                                      </p:cBhvr>
                                      <p:to>
                                        <p:strVal val="solid"/>
                                      </p:to>
                                    </p:set>
                                    <p:set>
                                      <p:cBhvr>
                                        <p:cTn id="34" dur="2000" fill="hold"/>
                                        <p:tgtEl>
                                          <p:spTgt spid="61457"/>
                                        </p:tgtEl>
                                        <p:attrNameLst>
                                          <p:attrName>fill.on</p:attrName>
                                        </p:attrNameLst>
                                      </p:cBhvr>
                                      <p:to>
                                        <p:strVal val="true"/>
                                      </p:to>
                                    </p:se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61465"/>
                                        </p:tgtEl>
                                        <p:attrNameLst>
                                          <p:attrName>fillcolor</p:attrName>
                                        </p:attrNameLst>
                                      </p:cBhvr>
                                      <p:to>
                                        <a:srgbClr val="00FF00"/>
                                      </p:to>
                                    </p:animClr>
                                    <p:set>
                                      <p:cBhvr>
                                        <p:cTn id="42" dur="2000" fill="hold"/>
                                        <p:tgtEl>
                                          <p:spTgt spid="61465"/>
                                        </p:tgtEl>
                                        <p:attrNameLst>
                                          <p:attrName>fill.type</p:attrName>
                                        </p:attrNameLst>
                                      </p:cBhvr>
                                      <p:to>
                                        <p:strVal val="solid"/>
                                      </p:to>
                                    </p:set>
                                    <p:set>
                                      <p:cBhvr>
                                        <p:cTn id="43" dur="2000" fill="hold"/>
                                        <p:tgtEl>
                                          <p:spTgt spid="61465"/>
                                        </p:tgtEl>
                                        <p:attrNameLst>
                                          <p:attrName>fill.on</p:attrName>
                                        </p:attrNameLst>
                                      </p:cBhvr>
                                      <p:to>
                                        <p:strVal val="true"/>
                                      </p:to>
                                    </p:se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69" grpId="0" animBg="1"/>
      <p:bldP spid="69" grpId="1" animBg="1"/>
      <p:bldP spid="41" grpId="0" animBg="1"/>
      <p:bldP spid="68" grpId="0" animBg="1"/>
      <p:bldP spid="6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ED061CB-32E7-8483-E37D-2BFCBD91A1A2}"/>
              </a:ext>
            </a:extLst>
          </p:cNvPr>
          <p:cNvPicPr>
            <a:picLocks noChangeAspect="1"/>
          </p:cNvPicPr>
          <p:nvPr/>
        </p:nvPicPr>
        <p:blipFill>
          <a:blip r:embed="rId2"/>
          <a:stretch>
            <a:fillRect/>
          </a:stretch>
        </p:blipFill>
        <p:spPr>
          <a:xfrm>
            <a:off x="-47847" y="357040"/>
            <a:ext cx="12192000" cy="434236"/>
          </a:xfrm>
          <a:prstGeom prst="rect">
            <a:avLst/>
          </a:prstGeom>
        </p:spPr>
      </p:pic>
      <p:sp>
        <p:nvSpPr>
          <p:cNvPr id="64" name="円/楕円 63"/>
          <p:cNvSpPr/>
          <p:nvPr/>
        </p:nvSpPr>
        <p:spPr>
          <a:xfrm>
            <a:off x="6714596" y="2226131"/>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5" name="円/楕円 64"/>
          <p:cNvSpPr/>
          <p:nvPr/>
        </p:nvSpPr>
        <p:spPr>
          <a:xfrm>
            <a:off x="5231904" y="2226131"/>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grpSp>
        <p:nvGrpSpPr>
          <p:cNvPr id="5" name="Group 4"/>
          <p:cNvGrpSpPr>
            <a:grpSpLocks/>
          </p:cNvGrpSpPr>
          <p:nvPr/>
        </p:nvGrpSpPr>
        <p:grpSpPr bwMode="auto">
          <a:xfrm>
            <a:off x="5807677" y="1773239"/>
            <a:ext cx="493221" cy="312486"/>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bwMode="auto">
          <a:xfrm>
            <a:off x="5598286" y="2015121"/>
            <a:ext cx="905790" cy="6458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5460248"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bwMode="auto">
          <a:xfrm>
            <a:off x="6507180"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3606841" y="2231292"/>
            <a:ext cx="533449" cy="210937"/>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2431126" y="2009891"/>
            <a:ext cx="352079" cy="296796"/>
          </a:xfrm>
          <a:prstGeom prst="ellipse">
            <a:avLst/>
          </a:prstGeom>
          <a:solidFill>
            <a:srgbClr val="C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2431126" y="2365523"/>
            <a:ext cx="35207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2642063" y="1951054"/>
            <a:ext cx="1126033"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2570715"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2994141"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3439281"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7962076" y="2235945"/>
            <a:ext cx="533449" cy="201631"/>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9269528" y="2009891"/>
            <a:ext cx="336569" cy="296796"/>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9269528" y="2365523"/>
            <a:ext cx="33656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8329615" y="1951054"/>
            <a:ext cx="1074850"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8" name="Text Box 24"/>
          <p:cNvSpPr txBox="1">
            <a:spLocks noChangeArrowheads="1"/>
          </p:cNvSpPr>
          <p:nvPr/>
        </p:nvSpPr>
        <p:spPr bwMode="auto">
          <a:xfrm flipH="1">
            <a:off x="8247411"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8649122"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9078752"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6" name="Group 26"/>
          <p:cNvGrpSpPr>
            <a:grpSpLocks/>
          </p:cNvGrpSpPr>
          <p:nvPr/>
        </p:nvGrpSpPr>
        <p:grpSpPr bwMode="auto">
          <a:xfrm rot="2232199">
            <a:off x="3230510" y="2070408"/>
            <a:ext cx="279263" cy="789489"/>
            <a:chOff x="4105" y="1253"/>
            <a:chExt cx="181" cy="544"/>
          </a:xfrm>
        </p:grpSpPr>
        <p:sp>
          <p:nvSpPr>
            <p:cNvPr id="45"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46"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nvGrpSpPr>
          <p:cNvPr id="7" name="Group 26"/>
          <p:cNvGrpSpPr>
            <a:grpSpLocks/>
          </p:cNvGrpSpPr>
          <p:nvPr/>
        </p:nvGrpSpPr>
        <p:grpSpPr bwMode="auto">
          <a:xfrm rot="2232199">
            <a:off x="8837012" y="2069281"/>
            <a:ext cx="279263" cy="789489"/>
            <a:chOff x="4105" y="1253"/>
            <a:chExt cx="181" cy="544"/>
          </a:xfrm>
        </p:grpSpPr>
        <p:sp>
          <p:nvSpPr>
            <p:cNvPr id="51"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2"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aphicFrame>
        <p:nvGraphicFramePr>
          <p:cNvPr id="40" name="表 39"/>
          <p:cNvGraphicFramePr>
            <a:graphicFrameLocks noGrp="1"/>
          </p:cNvGraphicFramePr>
          <p:nvPr/>
        </p:nvGraphicFramePr>
        <p:xfrm>
          <a:off x="1415486" y="4581128"/>
          <a:ext cx="9361035" cy="1858528"/>
        </p:xfrm>
        <a:graphic>
          <a:graphicData uri="http://schemas.openxmlformats.org/drawingml/2006/table">
            <a:tbl>
              <a:tblPr firstRow="1" bandRow="1">
                <a:tableStyleId>{BDBED569-4797-4DF1-A0F4-6AAB3CD982D8}</a:tableStyleId>
              </a:tblPr>
              <a:tblGrid>
                <a:gridCol w="1440155">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936109">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gridCol w="1008107">
                  <a:extLst>
                    <a:ext uri="{9D8B030D-6E8A-4147-A177-3AD203B41FA5}">
                      <a16:colId xmlns:a16="http://schemas.microsoft.com/office/drawing/2014/main" val="20008"/>
                    </a:ext>
                  </a:extLst>
                </a:gridCol>
              </a:tblGrid>
              <a:tr h="572644">
                <a:tc>
                  <a:txBody>
                    <a:bodyPr/>
                    <a:lstStyle/>
                    <a:p>
                      <a:endParaRPr kumimoji="1" lang="ja-JP" altLang="en-US" b="1" dirty="0">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extLst>
                  <a:ext uri="{0D108BD9-81ED-4DB2-BD59-A6C34878D82A}">
                    <a16:rowId xmlns:a16="http://schemas.microsoft.com/office/drawing/2014/main" val="10000"/>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１</a:t>
                      </a:r>
                      <a:r>
                        <a:rPr kumimoji="1" lang="ja-JP" altLang="en-US" sz="1600" b="1" baseline="0" dirty="0">
                          <a:latin typeface="メイリオ" pitchFamily="50" charset="-128"/>
                          <a:ea typeface="メイリオ" pitchFamily="50" charset="-128"/>
                          <a:cs typeface="メイリオ" pitchFamily="50" charset="-128"/>
                        </a:rPr>
                        <a:t> </a:t>
                      </a:r>
                      <a:r>
                        <a:rPr kumimoji="1" lang="ja-JP" altLang="en-US" sz="1600" b="1" dirty="0">
                          <a:latin typeface="メイリオ" pitchFamily="50" charset="-128"/>
                          <a:ea typeface="メイリオ" pitchFamily="50" charset="-128"/>
                          <a:cs typeface="メイリオ" pitchFamily="50" charset="-128"/>
                        </a:rPr>
                        <a:t>（色）</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extLst>
                  <a:ext uri="{0D108BD9-81ED-4DB2-BD59-A6C34878D82A}">
                    <a16:rowId xmlns:a16="http://schemas.microsoft.com/office/drawing/2014/main" val="10001"/>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２（大きさ）</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extLst>
                  <a:ext uri="{0D108BD9-81ED-4DB2-BD59-A6C34878D82A}">
                    <a16:rowId xmlns:a16="http://schemas.microsoft.com/office/drawing/2014/main" val="10002"/>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３（形）</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endParaRPr kumimoji="1" lang="en-US" altLang="ja-JP" b="1" dirty="0">
                        <a:solidFill>
                          <a:srgbClr val="006600"/>
                        </a:solidFill>
                        <a:latin typeface="メイリオ" pitchFamily="50" charset="-128"/>
                        <a:ea typeface="メイリオ" pitchFamily="50" charset="-128"/>
                        <a:cs typeface="メイリオ" pitchFamily="50" charset="-128"/>
                      </a:endParaRPr>
                    </a:p>
                  </a:txBody>
                  <a:tcPr marL="99060" marR="99060"/>
                </a:tc>
                <a:extLst>
                  <a:ext uri="{0D108BD9-81ED-4DB2-BD59-A6C34878D82A}">
                    <a16:rowId xmlns:a16="http://schemas.microsoft.com/office/drawing/2014/main" val="10003"/>
                  </a:ext>
                </a:extLst>
              </a:tr>
            </a:tbl>
          </a:graphicData>
        </a:graphic>
      </p:graphicFrame>
      <p:sp>
        <p:nvSpPr>
          <p:cNvPr id="42" name="角丸四角形 41"/>
          <p:cNvSpPr/>
          <p:nvPr/>
        </p:nvSpPr>
        <p:spPr>
          <a:xfrm>
            <a:off x="4842388" y="4365104"/>
            <a:ext cx="821036" cy="2304256"/>
          </a:xfrm>
          <a:prstGeom prst="round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43" name="グループ化 42"/>
          <p:cNvGrpSpPr/>
          <p:nvPr/>
        </p:nvGrpSpPr>
        <p:grpSpPr>
          <a:xfrm>
            <a:off x="1479770" y="4541798"/>
            <a:ext cx="8792694" cy="666694"/>
            <a:chOff x="336770" y="4541798"/>
            <a:chExt cx="8792694" cy="666694"/>
          </a:xfrm>
        </p:grpSpPr>
        <p:sp>
          <p:nvSpPr>
            <p:cNvPr id="44" name="円/楕円 43"/>
            <p:cNvSpPr/>
            <p:nvPr/>
          </p:nvSpPr>
          <p:spPr>
            <a:xfrm>
              <a:off x="2000672" y="4559304"/>
              <a:ext cx="360040" cy="649188"/>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0" name="正方形/長方形 49"/>
            <p:cNvSpPr/>
            <p:nvPr/>
          </p:nvSpPr>
          <p:spPr>
            <a:xfrm>
              <a:off x="3038260" y="4644856"/>
              <a:ext cx="360040" cy="461665"/>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6" name="円/楕円 55"/>
            <p:cNvSpPr/>
            <p:nvPr/>
          </p:nvSpPr>
          <p:spPr>
            <a:xfrm>
              <a:off x="4048795" y="4809122"/>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57" name="正方形/長方形 56"/>
            <p:cNvSpPr/>
            <p:nvPr/>
          </p:nvSpPr>
          <p:spPr>
            <a:xfrm>
              <a:off x="5054483" y="4845056"/>
              <a:ext cx="72009" cy="86816"/>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58" name="円/楕円 57"/>
            <p:cNvSpPr/>
            <p:nvPr/>
          </p:nvSpPr>
          <p:spPr>
            <a:xfrm>
              <a:off x="5921003" y="4541798"/>
              <a:ext cx="360040" cy="649188"/>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9" name="正方形/長方形 58"/>
            <p:cNvSpPr/>
            <p:nvPr/>
          </p:nvSpPr>
          <p:spPr>
            <a:xfrm>
              <a:off x="6907849" y="4646193"/>
              <a:ext cx="360040" cy="461665"/>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0" name="円/楕円 59"/>
            <p:cNvSpPr/>
            <p:nvPr/>
          </p:nvSpPr>
          <p:spPr>
            <a:xfrm>
              <a:off x="8028078" y="4811545"/>
              <a:ext cx="144016" cy="13482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1" name="正方形/長方形 60"/>
            <p:cNvSpPr/>
            <p:nvPr/>
          </p:nvSpPr>
          <p:spPr>
            <a:xfrm>
              <a:off x="9057455" y="4826213"/>
              <a:ext cx="72009" cy="86816"/>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2" name="テキスト ボックス 61"/>
            <p:cNvSpPr txBox="1"/>
            <p:nvPr/>
          </p:nvSpPr>
          <p:spPr>
            <a:xfrm>
              <a:off x="336770" y="4725144"/>
              <a:ext cx="1210588" cy="338554"/>
            </a:xfrm>
            <a:prstGeom prst="rect">
              <a:avLst/>
            </a:prstGeom>
            <a:noFill/>
          </p:spPr>
          <p:txBody>
            <a:bodyPr wrap="none" rtlCol="0">
              <a:spAutoFit/>
            </a:bodyPr>
            <a:lstStyle/>
            <a:p>
              <a:pPr algn="ctr"/>
              <a:r>
                <a:rPr kumimoji="1" lang="ja-JP" altLang="en-US" sz="1600" dirty="0">
                  <a:latin typeface="メイリオ" pitchFamily="50" charset="-128"/>
                  <a:ea typeface="メイリオ" pitchFamily="50" charset="-128"/>
                  <a:cs typeface="メイリオ" pitchFamily="50" charset="-128"/>
                </a:rPr>
                <a:t>８つの状態</a:t>
              </a:r>
            </a:p>
          </p:txBody>
        </p:sp>
      </p:grpSp>
      <p:sp>
        <p:nvSpPr>
          <p:cNvPr id="63" name="Text Box 46"/>
          <p:cNvSpPr txBox="1">
            <a:spLocks noChangeArrowheads="1"/>
          </p:cNvSpPr>
          <p:nvPr/>
        </p:nvSpPr>
        <p:spPr bwMode="auto">
          <a:xfrm>
            <a:off x="1559496" y="3318084"/>
            <a:ext cx="9145016"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a:latin typeface="メイリオ" pitchFamily="50" charset="-128"/>
                <a:ea typeface="メイリオ" pitchFamily="50" charset="-128"/>
                <a:cs typeface="メイリオ" pitchFamily="50" charset="-128"/>
              </a:rPr>
              <a:t>EPR</a:t>
            </a:r>
            <a:r>
              <a:rPr lang="ja-JP" altLang="en-US" sz="2400" dirty="0">
                <a:latin typeface="メイリオ" pitchFamily="50" charset="-128"/>
                <a:ea typeface="メイリオ" pitchFamily="50" charset="-128"/>
                <a:cs typeface="メイリオ" pitchFamily="50" charset="-128"/>
              </a:rPr>
              <a:t>議論と同じ状況 </a:t>
            </a:r>
          </a:p>
          <a:p>
            <a:r>
              <a:rPr lang="ja-JP" altLang="en-US" sz="2400" dirty="0">
                <a:latin typeface="メイリオ" pitchFamily="50" charset="-128"/>
                <a:ea typeface="メイリオ" pitchFamily="50" charset="-128"/>
                <a:cs typeface="メイリオ" pitchFamily="50" charset="-128"/>
              </a:rPr>
              <a:t>    ⇒ 各スイッチ</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色</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大きさ</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形</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chemeClr val="tx1"/>
                </a:solidFill>
                <a:latin typeface="メイリオ" pitchFamily="50" charset="-128"/>
                <a:ea typeface="メイリオ" pitchFamily="50" charset="-128"/>
                <a:cs typeface="メイリオ" pitchFamily="50" charset="-128"/>
              </a:rPr>
              <a:t>に</a:t>
            </a:r>
            <a:r>
              <a:rPr lang="ja-JP" altLang="en-US" sz="2400" dirty="0">
                <a:latin typeface="メイリオ" pitchFamily="50" charset="-128"/>
                <a:ea typeface="メイリオ" pitchFamily="50" charset="-128"/>
                <a:cs typeface="メイリオ" pitchFamily="50" charset="-128"/>
              </a:rPr>
              <a:t>対応する</a:t>
            </a:r>
            <a:r>
              <a:rPr lang="ja-JP" altLang="en-US" sz="2400" b="1" dirty="0">
                <a:solidFill>
                  <a:srgbClr val="CC0000"/>
                </a:solidFill>
                <a:latin typeface="メイリオ" pitchFamily="50" charset="-128"/>
                <a:ea typeface="メイリオ" pitchFamily="50" charset="-128"/>
                <a:cs typeface="メイリオ" pitchFamily="50" charset="-128"/>
              </a:rPr>
              <a:t>実在の要素</a:t>
            </a:r>
            <a:r>
              <a:rPr lang="ja-JP" altLang="en-US" sz="2400" dirty="0">
                <a:latin typeface="メイリオ" pitchFamily="50" charset="-128"/>
                <a:ea typeface="メイリオ" pitchFamily="50" charset="-128"/>
                <a:cs typeface="メイリオ" pitchFamily="50" charset="-128"/>
              </a:rPr>
              <a:t>がある！</a:t>
            </a:r>
          </a:p>
        </p:txBody>
      </p:sp>
      <p:grpSp>
        <p:nvGrpSpPr>
          <p:cNvPr id="66" name="グループ化 65"/>
          <p:cNvGrpSpPr/>
          <p:nvPr/>
        </p:nvGrpSpPr>
        <p:grpSpPr>
          <a:xfrm>
            <a:off x="2440142" y="1403484"/>
            <a:ext cx="1423610" cy="585356"/>
            <a:chOff x="1064568" y="2420888"/>
            <a:chExt cx="1423610" cy="585356"/>
          </a:xfrm>
        </p:grpSpPr>
        <p:sp>
          <p:nvSpPr>
            <p:cNvPr id="67" name="テキスト ボックス 66"/>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68" name="テキスト ボックス 67"/>
            <p:cNvSpPr txBox="1"/>
            <p:nvPr/>
          </p:nvSpPr>
          <p:spPr>
            <a:xfrm>
              <a:off x="1450590"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69" name="テキスト ボックス 68"/>
            <p:cNvSpPr txBox="1"/>
            <p:nvPr/>
          </p:nvSpPr>
          <p:spPr>
            <a:xfrm>
              <a:off x="2072680" y="2636912"/>
              <a:ext cx="415498" cy="369332"/>
            </a:xfrm>
            <a:prstGeom prst="rect">
              <a:avLst/>
            </a:prstGeom>
            <a:noFill/>
          </p:spPr>
          <p:txBody>
            <a:bodyPr wrap="none" rtlCol="0">
              <a:spAutoFit/>
            </a:bodyPr>
            <a:lstStyle/>
            <a:p>
              <a:r>
                <a:rPr lang="ja-JP" altLang="en-US" b="1" dirty="0">
                  <a:latin typeface="メイリオ" pitchFamily="50" charset="-128"/>
                  <a:ea typeface="メイリオ" pitchFamily="50" charset="-128"/>
                  <a:cs typeface="メイリオ" pitchFamily="50" charset="-128"/>
                </a:rPr>
                <a:t>形</a:t>
              </a:r>
              <a:endParaRPr kumimoji="1" lang="ja-JP" altLang="en-US" b="1" dirty="0">
                <a:latin typeface="メイリオ" pitchFamily="50" charset="-128"/>
                <a:ea typeface="メイリオ" pitchFamily="50" charset="-128"/>
                <a:cs typeface="メイリオ" pitchFamily="50" charset="-128"/>
              </a:endParaRPr>
            </a:p>
          </p:txBody>
        </p:sp>
      </p:grpSp>
      <p:grpSp>
        <p:nvGrpSpPr>
          <p:cNvPr id="70" name="グループ化 69"/>
          <p:cNvGrpSpPr/>
          <p:nvPr/>
        </p:nvGrpSpPr>
        <p:grpSpPr>
          <a:xfrm>
            <a:off x="8128774" y="1412776"/>
            <a:ext cx="1423610" cy="585356"/>
            <a:chOff x="1064568" y="2420888"/>
            <a:chExt cx="1423610" cy="585356"/>
          </a:xfrm>
        </p:grpSpPr>
        <p:sp>
          <p:nvSpPr>
            <p:cNvPr id="71" name="テキスト ボックス 70"/>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2" name="テキスト ボックス 71"/>
            <p:cNvSpPr txBox="1"/>
            <p:nvPr/>
          </p:nvSpPr>
          <p:spPr>
            <a:xfrm>
              <a:off x="1426544"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3" name="テキスト ボックス 72"/>
            <p:cNvSpPr txBox="1"/>
            <p:nvPr/>
          </p:nvSpPr>
          <p:spPr>
            <a:xfrm>
              <a:off x="2072680" y="2636912"/>
              <a:ext cx="415498" cy="369332"/>
            </a:xfrm>
            <a:prstGeom prst="rect">
              <a:avLst/>
            </a:prstGeom>
            <a:noFill/>
          </p:spPr>
          <p:txBody>
            <a:bodyPr wrap="none" rtlCol="0">
              <a:spAutoFit/>
            </a:bodyPr>
            <a:lstStyle/>
            <a:p>
              <a:r>
                <a:rPr lang="ja-JP" altLang="en-US" b="1" dirty="0">
                  <a:latin typeface="メイリオ" pitchFamily="50" charset="-128"/>
                  <a:ea typeface="メイリオ" pitchFamily="50" charset="-128"/>
                  <a:cs typeface="メイリオ" pitchFamily="50" charset="-128"/>
                </a:rPr>
                <a:t>形</a:t>
              </a:r>
              <a:endParaRPr kumimoji="1" lang="ja-JP" altLang="en-US" b="1" dirty="0">
                <a:latin typeface="メイリオ" pitchFamily="50" charset="-128"/>
                <a:ea typeface="メイリオ" pitchFamily="50" charset="-128"/>
                <a:cs typeface="メイリオ" pitchFamily="50" charset="-128"/>
              </a:endParaRPr>
            </a:p>
          </p:txBody>
        </p:sp>
      </p:grpSp>
      <p:grpSp>
        <p:nvGrpSpPr>
          <p:cNvPr id="74" name="グループ化 73"/>
          <p:cNvGrpSpPr/>
          <p:nvPr/>
        </p:nvGrpSpPr>
        <p:grpSpPr>
          <a:xfrm>
            <a:off x="1802739" y="1774328"/>
            <a:ext cx="467784" cy="790576"/>
            <a:chOff x="659739" y="4726656"/>
            <a:chExt cx="467784" cy="790576"/>
          </a:xfrm>
        </p:grpSpPr>
        <p:sp>
          <p:nvSpPr>
            <p:cNvPr id="75" name="AutoShape 36"/>
            <p:cNvSpPr>
              <a:spLocks noChangeArrowheads="1"/>
            </p:cNvSpPr>
            <p:nvPr/>
          </p:nvSpPr>
          <p:spPr bwMode="auto">
            <a:xfrm>
              <a:off x="893631" y="4726656"/>
              <a:ext cx="233892" cy="287338"/>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76" name="AutoShape 37"/>
            <p:cNvSpPr>
              <a:spLocks noChangeArrowheads="1"/>
            </p:cNvSpPr>
            <p:nvPr/>
          </p:nvSpPr>
          <p:spPr bwMode="auto">
            <a:xfrm>
              <a:off x="893631" y="5229895"/>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77" name="AutoShape 38"/>
            <p:cNvSpPr>
              <a:spLocks noChangeArrowheads="1"/>
            </p:cNvSpPr>
            <p:nvPr/>
          </p:nvSpPr>
          <p:spPr bwMode="auto">
            <a:xfrm>
              <a:off x="659739" y="5013995"/>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grpSp>
      <p:grpSp>
        <p:nvGrpSpPr>
          <p:cNvPr id="78" name="Group 42"/>
          <p:cNvGrpSpPr>
            <a:grpSpLocks/>
          </p:cNvGrpSpPr>
          <p:nvPr/>
        </p:nvGrpSpPr>
        <p:grpSpPr bwMode="auto">
          <a:xfrm flipH="1">
            <a:off x="9696401" y="1772817"/>
            <a:ext cx="467783" cy="790575"/>
            <a:chOff x="431" y="2705"/>
            <a:chExt cx="272" cy="498"/>
          </a:xfrm>
        </p:grpSpPr>
        <p:sp>
          <p:nvSpPr>
            <p:cNvPr id="79" name="AutoShape 39"/>
            <p:cNvSpPr>
              <a:spLocks noChangeArrowheads="1"/>
            </p:cNvSpPr>
            <p:nvPr/>
          </p:nvSpPr>
          <p:spPr bwMode="auto">
            <a:xfrm>
              <a:off x="567" y="2705"/>
              <a:ext cx="136" cy="181"/>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80" name="AutoShape 40"/>
            <p:cNvSpPr>
              <a:spLocks noChangeArrowheads="1"/>
            </p:cNvSpPr>
            <p:nvPr/>
          </p:nvSpPr>
          <p:spPr bwMode="auto">
            <a:xfrm>
              <a:off x="567" y="3022"/>
              <a:ext cx="136" cy="181"/>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81" name="AutoShape 41"/>
            <p:cNvSpPr>
              <a:spLocks noChangeArrowheads="1"/>
            </p:cNvSpPr>
            <p:nvPr/>
          </p:nvSpPr>
          <p:spPr bwMode="auto">
            <a:xfrm>
              <a:off x="431" y="2886"/>
              <a:ext cx="136" cy="181"/>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grpSp>
      <p:grpSp>
        <p:nvGrpSpPr>
          <p:cNvPr id="82" name="Group 41"/>
          <p:cNvGrpSpPr>
            <a:grpSpLocks/>
          </p:cNvGrpSpPr>
          <p:nvPr/>
        </p:nvGrpSpPr>
        <p:grpSpPr bwMode="auto">
          <a:xfrm>
            <a:off x="1487488" y="188641"/>
            <a:ext cx="6681416" cy="796937"/>
            <a:chOff x="884" y="2296"/>
            <a:chExt cx="4083" cy="544"/>
          </a:xfrm>
        </p:grpSpPr>
        <p:sp>
          <p:nvSpPr>
            <p:cNvPr id="83" name="Text Box 39"/>
            <p:cNvSpPr txBox="1">
              <a:spLocks noChangeArrowheads="1"/>
            </p:cNvSpPr>
            <p:nvPr/>
          </p:nvSpPr>
          <p:spPr bwMode="auto">
            <a:xfrm>
              <a:off x="1174" y="2416"/>
              <a:ext cx="3592" cy="315"/>
            </a:xfrm>
            <a:prstGeom prst="rect">
              <a:avLst/>
            </a:prstGeom>
            <a:noFill/>
            <a:ln w="9525">
              <a:noFill/>
              <a:miter lim="800000"/>
              <a:headEnd/>
              <a:tailEnd/>
            </a:ln>
          </p:spPr>
          <p:txBody>
            <a:bodyPr wrap="none">
              <a:spAutoFit/>
            </a:bodyPr>
            <a:lstStyle/>
            <a:p>
              <a:r>
                <a:rPr lang="en-US" altLang="ja-JP" sz="2400"/>
                <a:t>① </a:t>
              </a:r>
              <a:r>
                <a:rPr lang="ja-JP" altLang="en-US" sz="2400"/>
                <a:t>スイッチが同じ場合</a:t>
              </a:r>
              <a:r>
                <a:rPr lang="ja-JP" altLang="en-US" sz="2400">
                  <a:solidFill>
                    <a:srgbClr val="CC0066"/>
                  </a:solidFill>
                </a:rPr>
                <a:t>必ず同じ色</a:t>
              </a:r>
              <a:r>
                <a:rPr lang="ja-JP" altLang="en-US" sz="2400"/>
                <a:t>が光る</a:t>
              </a:r>
            </a:p>
          </p:txBody>
        </p:sp>
        <p:sp>
          <p:nvSpPr>
            <p:cNvPr id="84"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1" nodeType="clickEffect">
                                  <p:stCondLst>
                                    <p:cond delay="0"/>
                                  </p:stCondLst>
                                  <p:childTnLst>
                                    <p:animMotion origin="layout" path="M 0 0  L -0.25 0  E" pathEditMode="relative" ptsTypes="">
                                      <p:cBhvr>
                                        <p:cTn id="14" dur="2000" fill="hold"/>
                                        <p:tgtEl>
                                          <p:spTgt spid="65"/>
                                        </p:tgtEl>
                                        <p:attrNameLst>
                                          <p:attrName>ppt_x</p:attrName>
                                          <p:attrName>ppt_y</p:attrName>
                                        </p:attrNameLst>
                                      </p:cBhvr>
                                    </p:animMotion>
                                  </p:childTnLst>
                                </p:cTn>
                              </p:par>
                              <p:par>
                                <p:cTn id="15" presetID="63" presetClass="path" presetSubtype="0" accel="50000" decel="50000" fill="hold" grpId="1" nodeType="withEffect">
                                  <p:stCondLst>
                                    <p:cond delay="0"/>
                                  </p:stCondLst>
                                  <p:childTnLst>
                                    <p:animMotion origin="layout" path="M 0 0  L 0.25 0  E" pathEditMode="relative" ptsTypes="">
                                      <p:cBhvr>
                                        <p:cTn id="16" dur="2000" fill="hold"/>
                                        <p:tgtEl>
                                          <p:spTgt spid="6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1457"/>
                                        </p:tgtEl>
                                        <p:attrNameLst>
                                          <p:attrName>fillcolor</p:attrName>
                                        </p:attrNameLst>
                                      </p:cBhvr>
                                      <p:to>
                                        <a:srgbClr val="FF0000"/>
                                      </p:to>
                                    </p:animClr>
                                    <p:set>
                                      <p:cBhvr>
                                        <p:cTn id="21" dur="2000" fill="hold"/>
                                        <p:tgtEl>
                                          <p:spTgt spid="61457"/>
                                        </p:tgtEl>
                                        <p:attrNameLst>
                                          <p:attrName>fill.type</p:attrName>
                                        </p:attrNameLst>
                                      </p:cBhvr>
                                      <p:to>
                                        <p:strVal val="solid"/>
                                      </p:to>
                                    </p:set>
                                    <p:set>
                                      <p:cBhvr>
                                        <p:cTn id="22" dur="2000" fill="hold"/>
                                        <p:tgtEl>
                                          <p:spTgt spid="61457"/>
                                        </p:tgtEl>
                                        <p:attrNameLst>
                                          <p:attrName>fill.on</p:attrName>
                                        </p:attrNameLst>
                                      </p:cBhvr>
                                      <p:to>
                                        <p:strVal val="true"/>
                                      </p:to>
                                    </p:se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20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61464"/>
                                        </p:tgtEl>
                                        <p:attrNameLst>
                                          <p:attrName>fillcolor</p:attrName>
                                        </p:attrNameLst>
                                      </p:cBhvr>
                                      <p:to>
                                        <a:srgbClr val="FF0000"/>
                                      </p:to>
                                    </p:animClr>
                                    <p:set>
                                      <p:cBhvr>
                                        <p:cTn id="30" dur="2000" fill="hold"/>
                                        <p:tgtEl>
                                          <p:spTgt spid="61464"/>
                                        </p:tgtEl>
                                        <p:attrNameLst>
                                          <p:attrName>fill.type</p:attrName>
                                        </p:attrNameLst>
                                      </p:cBhvr>
                                      <p:to>
                                        <p:strVal val="solid"/>
                                      </p:to>
                                    </p:set>
                                    <p:set>
                                      <p:cBhvr>
                                        <p:cTn id="31" dur="2000" fill="hold"/>
                                        <p:tgtEl>
                                          <p:spTgt spid="61464"/>
                                        </p:tgtEl>
                                        <p:attrNameLst>
                                          <p:attrName>fill.on</p:attrName>
                                        </p:attrNameLst>
                                      </p:cBhvr>
                                      <p:to>
                                        <p:strVal val="true"/>
                                      </p:to>
                                    </p:set>
                                  </p:childTnLst>
                                </p:cTn>
                              </p:par>
                              <p:par>
                                <p:cTn id="32" presetID="10" presetClass="entr" presetSubtype="0" fill="hold"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fade">
                                      <p:cBhvr>
                                        <p:cTn id="34"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5" grpId="0" animBg="1"/>
      <p:bldP spid="65" grpId="1"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A0B8FB-EDE8-7981-E86F-CB751A71AE21}"/>
              </a:ext>
            </a:extLst>
          </p:cNvPr>
          <p:cNvSpPr>
            <a:spLocks noGrp="1"/>
          </p:cNvSpPr>
          <p:nvPr>
            <p:ph type="title"/>
          </p:nvPr>
        </p:nvSpPr>
        <p:spPr>
          <a:xfrm>
            <a:off x="581192" y="512745"/>
            <a:ext cx="11029616" cy="1188720"/>
          </a:xfrm>
        </p:spPr>
        <p:txBody>
          <a:bodyPr/>
          <a:lstStyle/>
          <a:p>
            <a:r>
              <a:rPr kumimoji="1" lang="en-US" altLang="ja-JP" dirty="0"/>
              <a:t>Takeaway Message 1</a:t>
            </a:r>
            <a:r>
              <a:rPr kumimoji="1" lang="ja-JP" altLang="en-US" dirty="0"/>
              <a:t>（</a:t>
            </a:r>
            <a:r>
              <a:rPr kumimoji="1" lang="en-US" altLang="ja-JP" dirty="0" err="1"/>
              <a:t>BelL</a:t>
            </a:r>
            <a:r>
              <a:rPr kumimoji="1" lang="ja-JP" altLang="en-US" dirty="0"/>
              <a:t>定理 </a:t>
            </a:r>
            <a:r>
              <a:rPr kumimoji="1" lang="en-US" altLang="ja-JP" dirty="0"/>
              <a:t>+ </a:t>
            </a:r>
            <a:r>
              <a:rPr kumimoji="1" lang="ja-JP" altLang="en-US" dirty="0"/>
              <a:t>実験事実）</a:t>
            </a:r>
          </a:p>
        </p:txBody>
      </p:sp>
      <p:sp>
        <p:nvSpPr>
          <p:cNvPr id="4" name="テキスト ボックス 3">
            <a:extLst>
              <a:ext uri="{FF2B5EF4-FFF2-40B4-BE49-F238E27FC236}">
                <a16:creationId xmlns:a16="http://schemas.microsoft.com/office/drawing/2014/main" id="{B278ACDF-1099-583C-93AC-F4ED02BFA7A3}"/>
              </a:ext>
            </a:extLst>
          </p:cNvPr>
          <p:cNvSpPr txBox="1"/>
          <p:nvPr/>
        </p:nvSpPr>
        <p:spPr>
          <a:xfrm>
            <a:off x="1667176" y="3911808"/>
            <a:ext cx="8956298" cy="1138773"/>
          </a:xfrm>
          <a:prstGeom prst="rect">
            <a:avLst/>
          </a:prstGeom>
          <a:noFill/>
        </p:spPr>
        <p:txBody>
          <a:bodyPr wrap="non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この世界を</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4400" dirty="0">
                <a:solidFill>
                  <a:schemeClr val="accent2"/>
                </a:solidFill>
                <a:latin typeface="UD デジタル 教科書体 N-R" panose="02020400000000000000" pitchFamily="17" charset="-128"/>
                <a:ea typeface="UD デジタル 教科書体 N-R" panose="02020400000000000000" pitchFamily="17" charset="-128"/>
              </a:rPr>
              <a:t>実在論</a:t>
            </a:r>
            <a:r>
              <a:rPr kumimoji="1" lang="ja-JP" altLang="en-US" sz="2400" dirty="0">
                <a:latin typeface="UD デジタル 教科書体 N-R" panose="02020400000000000000" pitchFamily="17" charset="-128"/>
                <a:ea typeface="UD デジタル 教科書体 N-R" panose="02020400000000000000" pitchFamily="17" charset="-128"/>
              </a:rPr>
              <a:t>で理解することは出来ない！！</a:t>
            </a:r>
          </a:p>
        </p:txBody>
      </p:sp>
      <p:sp>
        <p:nvSpPr>
          <p:cNvPr id="5" name="テキスト ボックス 4">
            <a:extLst>
              <a:ext uri="{FF2B5EF4-FFF2-40B4-BE49-F238E27FC236}">
                <a16:creationId xmlns:a16="http://schemas.microsoft.com/office/drawing/2014/main" id="{677C1D4A-BD19-5CF7-A100-1BA8B7D64BE0}"/>
              </a:ext>
            </a:extLst>
          </p:cNvPr>
          <p:cNvSpPr txBox="1"/>
          <p:nvPr/>
        </p:nvSpPr>
        <p:spPr>
          <a:xfrm>
            <a:off x="3156205" y="4281140"/>
            <a:ext cx="1313180" cy="769441"/>
          </a:xfrm>
          <a:prstGeom prst="rect">
            <a:avLst/>
          </a:prstGeom>
          <a:noFill/>
        </p:spPr>
        <p:txBody>
          <a:bodyPr wrap="none" rtlCol="0">
            <a:spAutoFit/>
          </a:bodyPr>
          <a:lstStyle/>
          <a:p>
            <a:r>
              <a:rPr kumimoji="1" lang="ja-JP" altLang="en-US" sz="4400" dirty="0">
                <a:solidFill>
                  <a:srgbClr val="92D050"/>
                </a:solidFill>
                <a:latin typeface="UD デジタル 教科書体 N-R" panose="02020400000000000000" pitchFamily="17" charset="-128"/>
                <a:ea typeface="UD デジタル 教科書体 N-R" panose="02020400000000000000" pitchFamily="17" charset="-128"/>
              </a:rPr>
              <a:t>局所</a:t>
            </a:r>
          </a:p>
        </p:txBody>
      </p:sp>
      <p:pic>
        <p:nvPicPr>
          <p:cNvPr id="6" name="図 5" descr="挿絵 が含まれている画像&#10;&#10;自動的に生成された説明">
            <a:extLst>
              <a:ext uri="{FF2B5EF4-FFF2-40B4-BE49-F238E27FC236}">
                <a16:creationId xmlns:a16="http://schemas.microsoft.com/office/drawing/2014/main" id="{85444110-35D6-E43B-419B-9FE58D708F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8541" y="2214154"/>
            <a:ext cx="2026434" cy="1540090"/>
          </a:xfrm>
          <a:prstGeom prst="rect">
            <a:avLst/>
          </a:prstGeom>
        </p:spPr>
      </p:pic>
      <p:sp>
        <p:nvSpPr>
          <p:cNvPr id="7" name="&quot;禁止&quot;マーク 6">
            <a:extLst>
              <a:ext uri="{FF2B5EF4-FFF2-40B4-BE49-F238E27FC236}">
                <a16:creationId xmlns:a16="http://schemas.microsoft.com/office/drawing/2014/main" id="{F20F5884-4E62-3FDD-B5DC-4C8E4B505D08}"/>
              </a:ext>
            </a:extLst>
          </p:cNvPr>
          <p:cNvSpPr/>
          <p:nvPr/>
        </p:nvSpPr>
        <p:spPr>
          <a:xfrm>
            <a:off x="8586936" y="2661039"/>
            <a:ext cx="790303" cy="692492"/>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pic>
        <p:nvPicPr>
          <p:cNvPr id="8" name="図 7" descr="図形&#10;&#10;中程度の精度で自動的に生成された説明">
            <a:extLst>
              <a:ext uri="{FF2B5EF4-FFF2-40B4-BE49-F238E27FC236}">
                <a16:creationId xmlns:a16="http://schemas.microsoft.com/office/drawing/2014/main" id="{1A441EEB-DD73-3B3B-B2DC-630596917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3078" y="2305467"/>
            <a:ext cx="1710576" cy="1428474"/>
          </a:xfrm>
          <a:prstGeom prst="rect">
            <a:avLst/>
          </a:prstGeom>
        </p:spPr>
      </p:pic>
      <p:grpSp>
        <p:nvGrpSpPr>
          <p:cNvPr id="9" name="グループ化 8">
            <a:extLst>
              <a:ext uri="{FF2B5EF4-FFF2-40B4-BE49-F238E27FC236}">
                <a16:creationId xmlns:a16="http://schemas.microsoft.com/office/drawing/2014/main" id="{09493F58-2353-12F2-14AF-EB2D14EB85EE}"/>
              </a:ext>
            </a:extLst>
          </p:cNvPr>
          <p:cNvGrpSpPr/>
          <p:nvPr/>
        </p:nvGrpSpPr>
        <p:grpSpPr>
          <a:xfrm>
            <a:off x="5251553" y="2637953"/>
            <a:ext cx="2257366" cy="715578"/>
            <a:chOff x="3559012" y="1585758"/>
            <a:chExt cx="2257366" cy="715578"/>
          </a:xfrm>
        </p:grpSpPr>
        <p:sp>
          <p:nvSpPr>
            <p:cNvPr id="10" name="テキスト ボックス 9">
              <a:extLst>
                <a:ext uri="{FF2B5EF4-FFF2-40B4-BE49-F238E27FC236}">
                  <a16:creationId xmlns:a16="http://schemas.microsoft.com/office/drawing/2014/main" id="{4DAD7988-9D78-A806-AC0E-1891A6EAE6B2}"/>
                </a:ext>
              </a:extLst>
            </p:cNvPr>
            <p:cNvSpPr txBox="1"/>
            <p:nvPr/>
          </p:nvSpPr>
          <p:spPr>
            <a:xfrm>
              <a:off x="5399276" y="1932004"/>
              <a:ext cx="417102" cy="369332"/>
            </a:xfrm>
            <a:prstGeom prst="rect">
              <a:avLst/>
            </a:prstGeom>
            <a:noFill/>
          </p:spPr>
          <p:txBody>
            <a:bodyPr wrap="non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or</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1" name="&quot;禁止&quot;マーク 10">
              <a:extLst>
                <a:ext uri="{FF2B5EF4-FFF2-40B4-BE49-F238E27FC236}">
                  <a16:creationId xmlns:a16="http://schemas.microsoft.com/office/drawing/2014/main" id="{3A9DCEB4-1134-6A1B-98FB-AA0908F9E2DA}"/>
                </a:ext>
              </a:extLst>
            </p:cNvPr>
            <p:cNvSpPr/>
            <p:nvPr/>
          </p:nvSpPr>
          <p:spPr>
            <a:xfrm>
              <a:off x="3559012" y="1585758"/>
              <a:ext cx="790303" cy="692492"/>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grpSp>
      <p:pic>
        <p:nvPicPr>
          <p:cNvPr id="12" name="図 11" descr="挿絵 が含まれている画像&#10;&#10;自動的に生成された説明">
            <a:extLst>
              <a:ext uri="{FF2B5EF4-FFF2-40B4-BE49-F238E27FC236}">
                <a16:creationId xmlns:a16="http://schemas.microsoft.com/office/drawing/2014/main" id="{DDBEFB98-E0B4-96CE-C2D1-6A17FA2C7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617" y="2699436"/>
            <a:ext cx="1192363" cy="938857"/>
          </a:xfrm>
          <a:prstGeom prst="rect">
            <a:avLst/>
          </a:prstGeom>
        </p:spPr>
      </p:pic>
      <p:sp>
        <p:nvSpPr>
          <p:cNvPr id="13" name="テキスト ボックス 12">
            <a:extLst>
              <a:ext uri="{FF2B5EF4-FFF2-40B4-BE49-F238E27FC236}">
                <a16:creationId xmlns:a16="http://schemas.microsoft.com/office/drawing/2014/main" id="{93F506C2-3FA8-8A78-37C3-1DDA1F347320}"/>
              </a:ext>
            </a:extLst>
          </p:cNvPr>
          <p:cNvSpPr txBox="1"/>
          <p:nvPr/>
        </p:nvSpPr>
        <p:spPr>
          <a:xfrm>
            <a:off x="3156205" y="3957515"/>
            <a:ext cx="2262158" cy="369332"/>
          </a:xfrm>
          <a:prstGeom prst="rect">
            <a:avLst/>
          </a:prstGeom>
          <a:noFill/>
        </p:spPr>
        <p:txBody>
          <a:bodyPr wrap="none" rtlCol="0">
            <a:spAutoFit/>
          </a:bodyPr>
          <a:lstStyle/>
          <a:p>
            <a:r>
              <a:rPr kumimoji="1" lang="ja-JP" altLang="en-US" dirty="0">
                <a:solidFill>
                  <a:schemeClr val="accent1"/>
                </a:solidFill>
                <a:latin typeface="UD デジタル 教科書体 N-R" panose="02020400000000000000" pitchFamily="17" charset="-128"/>
                <a:ea typeface="UD デジタル 教科書体 N-R" panose="02020400000000000000" pitchFamily="17" charset="-128"/>
              </a:rPr>
              <a:t>自由意志</a:t>
            </a:r>
            <a:r>
              <a:rPr kumimoji="1" lang="ja-JP" altLang="en-US" dirty="0">
                <a:latin typeface="UD デジタル 教科書体 N-R" panose="02020400000000000000" pitchFamily="17" charset="-128"/>
                <a:ea typeface="UD デジタル 教科書体 N-R" panose="02020400000000000000" pitchFamily="17" charset="-128"/>
              </a:rPr>
              <a:t>の存在下で</a:t>
            </a:r>
          </a:p>
        </p:txBody>
      </p:sp>
      <p:grpSp>
        <p:nvGrpSpPr>
          <p:cNvPr id="14" name="グループ化 13">
            <a:extLst>
              <a:ext uri="{FF2B5EF4-FFF2-40B4-BE49-F238E27FC236}">
                <a16:creationId xmlns:a16="http://schemas.microsoft.com/office/drawing/2014/main" id="{EA504C01-07A1-6C87-2979-02D8CAFE96B2}"/>
              </a:ext>
            </a:extLst>
          </p:cNvPr>
          <p:cNvGrpSpPr/>
          <p:nvPr/>
        </p:nvGrpSpPr>
        <p:grpSpPr>
          <a:xfrm>
            <a:off x="2185139" y="2626410"/>
            <a:ext cx="2257366" cy="715578"/>
            <a:chOff x="3559012" y="1585758"/>
            <a:chExt cx="2257366" cy="715578"/>
          </a:xfrm>
        </p:grpSpPr>
        <p:sp>
          <p:nvSpPr>
            <p:cNvPr id="15" name="テキスト ボックス 14">
              <a:extLst>
                <a:ext uri="{FF2B5EF4-FFF2-40B4-BE49-F238E27FC236}">
                  <a16:creationId xmlns:a16="http://schemas.microsoft.com/office/drawing/2014/main" id="{F12EB127-F4F8-D22D-DD1C-554FE1462AF6}"/>
                </a:ext>
              </a:extLst>
            </p:cNvPr>
            <p:cNvSpPr txBox="1"/>
            <p:nvPr/>
          </p:nvSpPr>
          <p:spPr>
            <a:xfrm>
              <a:off x="5399276" y="1932004"/>
              <a:ext cx="417102" cy="369332"/>
            </a:xfrm>
            <a:prstGeom prst="rect">
              <a:avLst/>
            </a:prstGeom>
            <a:noFill/>
          </p:spPr>
          <p:txBody>
            <a:bodyPr wrap="non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or</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16" name="&quot;禁止&quot;マーク 15">
              <a:extLst>
                <a:ext uri="{FF2B5EF4-FFF2-40B4-BE49-F238E27FC236}">
                  <a16:creationId xmlns:a16="http://schemas.microsoft.com/office/drawing/2014/main" id="{FF6E1333-8B3B-E97F-9072-48BDEFBFFA81}"/>
                </a:ext>
              </a:extLst>
            </p:cNvPr>
            <p:cNvSpPr/>
            <p:nvPr/>
          </p:nvSpPr>
          <p:spPr>
            <a:xfrm>
              <a:off x="3559012" y="1585758"/>
              <a:ext cx="790303" cy="692492"/>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grpSp>
      <p:grpSp>
        <p:nvGrpSpPr>
          <p:cNvPr id="17" name="グループ化 16">
            <a:extLst>
              <a:ext uri="{FF2B5EF4-FFF2-40B4-BE49-F238E27FC236}">
                <a16:creationId xmlns:a16="http://schemas.microsoft.com/office/drawing/2014/main" id="{A2079019-8594-81F2-1E7D-5222A596CE61}"/>
              </a:ext>
            </a:extLst>
          </p:cNvPr>
          <p:cNvGrpSpPr/>
          <p:nvPr/>
        </p:nvGrpSpPr>
        <p:grpSpPr>
          <a:xfrm>
            <a:off x="1092411" y="5337494"/>
            <a:ext cx="8033988" cy="369332"/>
            <a:chOff x="1115639" y="5504764"/>
            <a:chExt cx="8033988" cy="369332"/>
          </a:xfrm>
        </p:grpSpPr>
        <p:sp>
          <p:nvSpPr>
            <p:cNvPr id="18" name="テキスト ボックス 17">
              <a:extLst>
                <a:ext uri="{FF2B5EF4-FFF2-40B4-BE49-F238E27FC236}">
                  <a16:creationId xmlns:a16="http://schemas.microsoft.com/office/drawing/2014/main" id="{17BB8398-7B59-32C4-EB6A-285D4561B70C}"/>
                </a:ext>
              </a:extLst>
            </p:cNvPr>
            <p:cNvSpPr txBox="1"/>
            <p:nvPr/>
          </p:nvSpPr>
          <p:spPr>
            <a:xfrm>
              <a:off x="2386237" y="5504764"/>
              <a:ext cx="6763390" cy="369332"/>
            </a:xfrm>
            <a:prstGeom prst="rect">
              <a:avLst/>
            </a:prstGeom>
            <a:noFill/>
          </p:spPr>
          <p:txBody>
            <a:bodyPr wrap="none" rtlCol="0">
              <a:spAutoFit/>
            </a:bodyPr>
            <a:lstStyle/>
            <a:p>
              <a:r>
                <a:rPr kumimoji="1" lang="ja-JP" altLang="en-US" dirty="0"/>
                <a:t>「実在性」＋「局所性」＋「自由意志の存在」⇒ </a:t>
              </a:r>
              <a:r>
                <a:rPr kumimoji="1" lang="en-US" altLang="ja-JP" dirty="0"/>
                <a:t>Bell</a:t>
              </a:r>
              <a:r>
                <a:rPr kumimoji="1" lang="ja-JP" altLang="en-US" dirty="0"/>
                <a:t>の不等式</a:t>
              </a:r>
            </a:p>
          </p:txBody>
        </p:sp>
        <p:sp>
          <p:nvSpPr>
            <p:cNvPr id="19" name="テキスト ボックス 18">
              <a:extLst>
                <a:ext uri="{FF2B5EF4-FFF2-40B4-BE49-F238E27FC236}">
                  <a16:creationId xmlns:a16="http://schemas.microsoft.com/office/drawing/2014/main" id="{47571FAA-D138-6076-A8AD-5FA9AC675375}"/>
                </a:ext>
              </a:extLst>
            </p:cNvPr>
            <p:cNvSpPr txBox="1"/>
            <p:nvPr/>
          </p:nvSpPr>
          <p:spPr>
            <a:xfrm>
              <a:off x="1115639" y="5504764"/>
              <a:ext cx="184731" cy="369332"/>
            </a:xfrm>
            <a:prstGeom prst="rect">
              <a:avLst/>
            </a:prstGeom>
            <a:noFill/>
          </p:spPr>
          <p:txBody>
            <a:bodyPr wrap="none" rtlCol="0">
              <a:spAutoFit/>
            </a:bodyPr>
            <a:lstStyle/>
            <a:p>
              <a:endParaRPr kumimoji="1" lang="ja-JP" altLang="en-US" dirty="0"/>
            </a:p>
          </p:txBody>
        </p:sp>
      </p:grpSp>
      <p:grpSp>
        <p:nvGrpSpPr>
          <p:cNvPr id="28" name="グループ化 27">
            <a:extLst>
              <a:ext uri="{FF2B5EF4-FFF2-40B4-BE49-F238E27FC236}">
                <a16:creationId xmlns:a16="http://schemas.microsoft.com/office/drawing/2014/main" id="{D098BFA1-E3C1-8662-2488-E97207450560}"/>
              </a:ext>
            </a:extLst>
          </p:cNvPr>
          <p:cNvGrpSpPr/>
          <p:nvPr/>
        </p:nvGrpSpPr>
        <p:grpSpPr>
          <a:xfrm>
            <a:off x="7916376" y="4700469"/>
            <a:ext cx="3592973" cy="1167937"/>
            <a:chOff x="7916376" y="4988121"/>
            <a:chExt cx="3592973" cy="1167937"/>
          </a:xfrm>
        </p:grpSpPr>
        <p:sp>
          <p:nvSpPr>
            <p:cNvPr id="26" name="&quot;禁止&quot;マーク 25">
              <a:extLst>
                <a:ext uri="{FF2B5EF4-FFF2-40B4-BE49-F238E27FC236}">
                  <a16:creationId xmlns:a16="http://schemas.microsoft.com/office/drawing/2014/main" id="{E23A4CAD-3273-114E-A8EF-A59C4CAA5180}"/>
                </a:ext>
              </a:extLst>
            </p:cNvPr>
            <p:cNvSpPr/>
            <p:nvPr/>
          </p:nvSpPr>
          <p:spPr>
            <a:xfrm>
              <a:off x="7916376" y="5463566"/>
              <a:ext cx="790303" cy="692492"/>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solidFill>
                  <a:schemeClr val="tx1"/>
                </a:solidFill>
                <a:latin typeface="UD デジタル 教科書体 N-R" panose="02020400000000000000" pitchFamily="17" charset="-128"/>
                <a:ea typeface="UD デジタル 教科書体 N-R" panose="02020400000000000000" pitchFamily="17" charset="-128"/>
              </a:endParaRPr>
            </a:p>
          </p:txBody>
        </p:sp>
        <p:sp>
          <p:nvSpPr>
            <p:cNvPr id="27" name="思考の吹き出し: 雲形 26">
              <a:extLst>
                <a:ext uri="{FF2B5EF4-FFF2-40B4-BE49-F238E27FC236}">
                  <a16:creationId xmlns:a16="http://schemas.microsoft.com/office/drawing/2014/main" id="{5E10DFA2-720D-EE95-1730-7D903D4DE7EB}"/>
                </a:ext>
              </a:extLst>
            </p:cNvPr>
            <p:cNvSpPr/>
            <p:nvPr/>
          </p:nvSpPr>
          <p:spPr>
            <a:xfrm>
              <a:off x="9377239" y="4988121"/>
              <a:ext cx="2132110" cy="932645"/>
            </a:xfrm>
            <a:prstGeom prst="cloudCallout">
              <a:avLst>
                <a:gd name="adj1" fmla="val -69471"/>
                <a:gd name="adj2" fmla="val 3107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量子力学</a:t>
              </a:r>
              <a:endParaRPr kumimoji="1" lang="en-US" altLang="ja-JP" dirty="0"/>
            </a:p>
            <a:p>
              <a:pPr algn="ctr"/>
              <a:r>
                <a:rPr kumimoji="1" lang="en-US" altLang="ja-JP" dirty="0"/>
                <a:t>&amp; </a:t>
              </a:r>
              <a:r>
                <a:rPr kumimoji="1" lang="ja-JP" altLang="en-US" dirty="0"/>
                <a:t>実験</a:t>
              </a:r>
            </a:p>
          </p:txBody>
        </p:sp>
      </p:grpSp>
      <p:sp>
        <p:nvSpPr>
          <p:cNvPr id="30" name="テキスト ボックス 29">
            <a:extLst>
              <a:ext uri="{FF2B5EF4-FFF2-40B4-BE49-F238E27FC236}">
                <a16:creationId xmlns:a16="http://schemas.microsoft.com/office/drawing/2014/main" id="{B2DC4884-21EB-0229-0774-DA64463BB5D0}"/>
              </a:ext>
            </a:extLst>
          </p:cNvPr>
          <p:cNvSpPr txBox="1"/>
          <p:nvPr/>
        </p:nvSpPr>
        <p:spPr>
          <a:xfrm>
            <a:off x="6905276" y="6141347"/>
            <a:ext cx="6097088" cy="369332"/>
          </a:xfrm>
          <a:prstGeom prst="rect">
            <a:avLst/>
          </a:prstGeom>
          <a:noFill/>
        </p:spPr>
        <p:txBody>
          <a:bodyPr wrap="square">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科学で</a:t>
            </a:r>
            <a:r>
              <a:rPr kumimoji="1" lang="ja-JP" altLang="en-US" dirty="0">
                <a:solidFill>
                  <a:schemeClr val="accent2"/>
                </a:solidFill>
                <a:latin typeface="UD デジタル 教科書体 N-R" panose="02020400000000000000" pitchFamily="17" charset="-128"/>
                <a:ea typeface="UD デジタル 教科書体 N-R" panose="02020400000000000000" pitchFamily="17" charset="-128"/>
              </a:rPr>
              <a:t>最も深淵</a:t>
            </a:r>
            <a:r>
              <a:rPr kumimoji="1" lang="ja-JP" altLang="en-US" dirty="0">
                <a:latin typeface="UD デジタル 教科書体 N-R" panose="02020400000000000000" pitchFamily="17" charset="-128"/>
                <a:ea typeface="UD デジタル 教科書体 N-R" panose="02020400000000000000" pitchFamily="17" charset="-128"/>
              </a:rPr>
              <a:t>な結果（</a:t>
            </a:r>
            <a:r>
              <a:rPr kumimoji="1" lang="en-US" altLang="ja-JP" dirty="0">
                <a:latin typeface="UD デジタル 教科書体 N-R" panose="02020400000000000000" pitchFamily="17" charset="-128"/>
                <a:ea typeface="UD デジタル 教科書体 N-R" panose="02020400000000000000" pitchFamily="17" charset="-128"/>
              </a:rPr>
              <a:t>H. Stapp</a:t>
            </a:r>
            <a:r>
              <a:rPr kumimoji="1" lang="ja-JP" altLang="en-US" dirty="0">
                <a:latin typeface="UD デジタル 教科書体 N-R" panose="02020400000000000000" pitchFamily="17" charset="-128"/>
                <a:ea typeface="UD デジタル 教科書体 N-R" panose="02020400000000000000" pitchFamily="17" charset="-128"/>
              </a:rPr>
              <a:t>）</a:t>
            </a:r>
          </a:p>
        </p:txBody>
      </p:sp>
      <p:sp>
        <p:nvSpPr>
          <p:cNvPr id="20" name="思考の吹き出し: 雲形 19">
            <a:extLst>
              <a:ext uri="{FF2B5EF4-FFF2-40B4-BE49-F238E27FC236}">
                <a16:creationId xmlns:a16="http://schemas.microsoft.com/office/drawing/2014/main" id="{FF658022-DE5A-5FAA-7BD4-880FA40D5996}"/>
              </a:ext>
            </a:extLst>
          </p:cNvPr>
          <p:cNvSpPr/>
          <p:nvPr/>
        </p:nvSpPr>
        <p:spPr>
          <a:xfrm>
            <a:off x="747513" y="5848636"/>
            <a:ext cx="5761354" cy="763761"/>
          </a:xfrm>
          <a:prstGeom prst="cloudCallout">
            <a:avLst>
              <a:gd name="adj1" fmla="val 12079"/>
              <a:gd name="adj2" fmla="val -71886"/>
            </a:avLst>
          </a:prstGeom>
        </p:spPr>
        <p:style>
          <a:lnRef idx="3">
            <a:schemeClr val="lt1"/>
          </a:lnRef>
          <a:fillRef idx="1">
            <a:schemeClr val="accent2"/>
          </a:fillRef>
          <a:effectRef idx="1">
            <a:schemeClr val="accent2"/>
          </a:effectRef>
          <a:fontRef idx="minor">
            <a:schemeClr val="lt1"/>
          </a:fontRef>
        </p:style>
        <p:txBody>
          <a:bodyPr rtlCol="0" anchor="ctr"/>
          <a:lstStyle/>
          <a:p>
            <a:r>
              <a:rPr kumimoji="1" lang="ja-JP" altLang="en-US" dirty="0"/>
              <a:t>これらの仮定は両立し得ない！！</a:t>
            </a:r>
          </a:p>
        </p:txBody>
      </p:sp>
      <p:sp>
        <p:nvSpPr>
          <p:cNvPr id="21" name="テキスト ボックス 20">
            <a:extLst>
              <a:ext uri="{FF2B5EF4-FFF2-40B4-BE49-F238E27FC236}">
                <a16:creationId xmlns:a16="http://schemas.microsoft.com/office/drawing/2014/main" id="{BC67517C-366F-3578-1BF2-5A75BD99C849}"/>
              </a:ext>
            </a:extLst>
          </p:cNvPr>
          <p:cNvSpPr txBox="1"/>
          <p:nvPr/>
        </p:nvSpPr>
        <p:spPr>
          <a:xfrm>
            <a:off x="5823984" y="6488668"/>
            <a:ext cx="6523074" cy="369332"/>
          </a:xfrm>
          <a:prstGeom prst="rect">
            <a:avLst/>
          </a:prstGeom>
          <a:noFill/>
        </p:spPr>
        <p:txBody>
          <a:bodyPr wrap="square">
            <a:spAutoFit/>
          </a:bodyPr>
          <a:lstStyle/>
          <a:p>
            <a:r>
              <a:rPr lang="en-US" altLang="ja-JP" b="0" i="0" dirty="0">
                <a:solidFill>
                  <a:srgbClr val="202122"/>
                </a:solidFill>
                <a:effectLst/>
                <a:latin typeface="Arial" panose="020B0604020202020204" pitchFamily="34" charset="0"/>
              </a:rPr>
              <a:t>Bell's theorem is </a:t>
            </a:r>
            <a:r>
              <a:rPr lang="en-US" altLang="ja-JP" b="1" i="0" dirty="0">
                <a:solidFill>
                  <a:srgbClr val="C00000"/>
                </a:solidFill>
                <a:effectLst/>
                <a:latin typeface="Arial" panose="020B0604020202020204" pitchFamily="34" charset="0"/>
              </a:rPr>
              <a:t>the</a:t>
            </a:r>
            <a:r>
              <a:rPr lang="en-US" altLang="ja-JP" b="0" i="0" dirty="0">
                <a:solidFill>
                  <a:srgbClr val="C00000"/>
                </a:solidFill>
                <a:effectLst/>
                <a:latin typeface="Arial" panose="020B0604020202020204" pitchFamily="34" charset="0"/>
              </a:rPr>
              <a:t> most profound </a:t>
            </a:r>
            <a:r>
              <a:rPr lang="en-US" altLang="ja-JP" b="0" i="0" dirty="0">
                <a:solidFill>
                  <a:srgbClr val="202122"/>
                </a:solidFill>
                <a:effectLst/>
                <a:latin typeface="Arial" panose="020B0604020202020204" pitchFamily="34" charset="0"/>
              </a:rPr>
              <a:t>discovery of science.</a:t>
            </a:r>
            <a:endParaRPr lang="ja-JP" altLang="en-US" dirty="0"/>
          </a:p>
        </p:txBody>
      </p:sp>
    </p:spTree>
    <p:extLst>
      <p:ext uri="{BB962C8B-B14F-4D97-AF65-F5344CB8AC3E}">
        <p14:creationId xmlns:p14="http://schemas.microsoft.com/office/powerpoint/2010/main" val="293332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3" grpId="0"/>
      <p:bldP spid="30" grpId="0"/>
      <p:bldP spid="20" grpId="0" animBg="1"/>
      <p:bldP spid="2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9501D75-6E99-66FC-920A-1A720761C0C7}"/>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グループ化 41"/>
          <p:cNvGrpSpPr/>
          <p:nvPr/>
        </p:nvGrpSpPr>
        <p:grpSpPr>
          <a:xfrm>
            <a:off x="4857741" y="2164382"/>
            <a:ext cx="386956" cy="400522"/>
            <a:chOff x="5143504" y="1778040"/>
            <a:chExt cx="1071570" cy="1017542"/>
          </a:xfrm>
        </p:grpSpPr>
        <p:sp>
          <p:nvSpPr>
            <p:cNvPr id="43" name="片側の 2 つの角を丸めた四角形 42"/>
            <p:cNvSpPr/>
            <p:nvPr/>
          </p:nvSpPr>
          <p:spPr>
            <a:xfrm>
              <a:off x="5143504" y="1778040"/>
              <a:ext cx="1071570" cy="357190"/>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5143504" y="2081202"/>
              <a:ext cx="1071570" cy="3571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片側の 2 つの角を丸めた四角形 49"/>
            <p:cNvSpPr/>
            <p:nvPr/>
          </p:nvSpPr>
          <p:spPr>
            <a:xfrm flipV="1">
              <a:off x="5143504" y="2438392"/>
              <a:ext cx="1071570" cy="357190"/>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55"/>
          <p:cNvGrpSpPr/>
          <p:nvPr/>
        </p:nvGrpSpPr>
        <p:grpSpPr>
          <a:xfrm>
            <a:off x="6869912" y="2154858"/>
            <a:ext cx="386956" cy="400522"/>
            <a:chOff x="5143504" y="1778040"/>
            <a:chExt cx="1071570" cy="1017542"/>
          </a:xfrm>
        </p:grpSpPr>
        <p:sp>
          <p:nvSpPr>
            <p:cNvPr id="57" name="片側の 2 つの角を丸めた四角形 56"/>
            <p:cNvSpPr/>
            <p:nvPr/>
          </p:nvSpPr>
          <p:spPr>
            <a:xfrm>
              <a:off x="5143504" y="1778040"/>
              <a:ext cx="1071570" cy="357190"/>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5143504" y="2081202"/>
              <a:ext cx="1071570" cy="3571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片側の 2 つの角を丸めた四角形 58"/>
            <p:cNvSpPr/>
            <p:nvPr/>
          </p:nvSpPr>
          <p:spPr>
            <a:xfrm flipV="1">
              <a:off x="5143504" y="2438392"/>
              <a:ext cx="1071570" cy="357190"/>
            </a:xfrm>
            <a:prstGeom prst="round2Same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Group 4"/>
          <p:cNvGrpSpPr>
            <a:grpSpLocks/>
          </p:cNvGrpSpPr>
          <p:nvPr/>
        </p:nvGrpSpPr>
        <p:grpSpPr bwMode="auto">
          <a:xfrm>
            <a:off x="5807677" y="1773239"/>
            <a:ext cx="493221" cy="312486"/>
            <a:chOff x="2744" y="1521"/>
            <a:chExt cx="318" cy="239"/>
          </a:xfrm>
        </p:grpSpPr>
        <p:sp>
          <p:nvSpPr>
            <p:cNvPr id="61476" name="Text Box 5"/>
            <p:cNvSpPr txBox="1">
              <a:spLocks noChangeArrowheads="1"/>
            </p:cNvSpPr>
            <p:nvPr/>
          </p:nvSpPr>
          <p:spPr bwMode="auto">
            <a:xfrm>
              <a:off x="2769" y="1523"/>
              <a:ext cx="233" cy="237"/>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1477"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bwMode="auto">
          <a:xfrm>
            <a:off x="5598286" y="2015121"/>
            <a:ext cx="905790" cy="64589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bwMode="auto">
          <a:xfrm>
            <a:off x="5460248"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bwMode="auto">
          <a:xfrm>
            <a:off x="6507180" y="2131486"/>
            <a:ext cx="139591" cy="35301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1456" name="AutoShape 10"/>
          <p:cNvSpPr>
            <a:spLocks noChangeArrowheads="1"/>
          </p:cNvSpPr>
          <p:nvPr/>
        </p:nvSpPr>
        <p:spPr bwMode="auto">
          <a:xfrm rot="5400000">
            <a:off x="3606841" y="2231292"/>
            <a:ext cx="533449" cy="210937"/>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57" name="Oval 11"/>
          <p:cNvSpPr>
            <a:spLocks noChangeArrowheads="1"/>
          </p:cNvSpPr>
          <p:nvPr/>
        </p:nvSpPr>
        <p:spPr bwMode="auto">
          <a:xfrm>
            <a:off x="2431126" y="2009891"/>
            <a:ext cx="352079" cy="296796"/>
          </a:xfrm>
          <a:prstGeom prst="ellipse">
            <a:avLst/>
          </a:prstGeom>
          <a:solidFill>
            <a:srgbClr val="C00000"/>
          </a:solidFill>
          <a:ln w="9525">
            <a:noFill/>
            <a:round/>
            <a:headEnd/>
            <a:tailEnd/>
          </a:ln>
        </p:spPr>
        <p:txBody>
          <a:bodyPr wrap="none" lIns="90000" tIns="46800" rIns="90000" bIns="46800" anchor="ctr"/>
          <a:lstStyle/>
          <a:p>
            <a:endParaRPr lang="ja-JP" altLang="en-US"/>
          </a:p>
        </p:txBody>
      </p:sp>
      <p:sp>
        <p:nvSpPr>
          <p:cNvPr id="61458" name="Oval 12"/>
          <p:cNvSpPr>
            <a:spLocks noChangeArrowheads="1"/>
          </p:cNvSpPr>
          <p:nvPr/>
        </p:nvSpPr>
        <p:spPr bwMode="auto">
          <a:xfrm>
            <a:off x="2431126" y="2365523"/>
            <a:ext cx="35207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59" name="Rectangle 13"/>
          <p:cNvSpPr>
            <a:spLocks noChangeArrowheads="1"/>
          </p:cNvSpPr>
          <p:nvPr/>
        </p:nvSpPr>
        <p:spPr bwMode="auto">
          <a:xfrm>
            <a:off x="2642063" y="1951054"/>
            <a:ext cx="1126033"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0" name="Text Box 14"/>
          <p:cNvSpPr txBox="1">
            <a:spLocks noChangeArrowheads="1"/>
          </p:cNvSpPr>
          <p:nvPr/>
        </p:nvSpPr>
        <p:spPr bwMode="auto">
          <a:xfrm>
            <a:off x="2570715"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1" name="Text Box 15"/>
          <p:cNvSpPr txBox="1">
            <a:spLocks noChangeArrowheads="1"/>
          </p:cNvSpPr>
          <p:nvPr/>
        </p:nvSpPr>
        <p:spPr bwMode="auto">
          <a:xfrm>
            <a:off x="2994141"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62" name="Text Box 16"/>
          <p:cNvSpPr txBox="1">
            <a:spLocks noChangeArrowheads="1"/>
          </p:cNvSpPr>
          <p:nvPr/>
        </p:nvSpPr>
        <p:spPr bwMode="auto">
          <a:xfrm>
            <a:off x="3439281"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1463" name="AutoShape 17"/>
          <p:cNvSpPr>
            <a:spLocks noChangeArrowheads="1"/>
          </p:cNvSpPr>
          <p:nvPr/>
        </p:nvSpPr>
        <p:spPr bwMode="auto">
          <a:xfrm rot="16200000" flipH="1">
            <a:off x="7962076" y="2235945"/>
            <a:ext cx="533449" cy="201631"/>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4" name="Oval 18"/>
          <p:cNvSpPr>
            <a:spLocks noChangeArrowheads="1"/>
          </p:cNvSpPr>
          <p:nvPr/>
        </p:nvSpPr>
        <p:spPr bwMode="auto">
          <a:xfrm flipH="1">
            <a:off x="9269528" y="2009891"/>
            <a:ext cx="336569" cy="296796"/>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1465" name="Oval 19"/>
          <p:cNvSpPr>
            <a:spLocks noChangeArrowheads="1"/>
          </p:cNvSpPr>
          <p:nvPr/>
        </p:nvSpPr>
        <p:spPr bwMode="auto">
          <a:xfrm flipH="1">
            <a:off x="9269528" y="2365523"/>
            <a:ext cx="336569" cy="296796"/>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1466" name="Rectangle 20"/>
          <p:cNvSpPr>
            <a:spLocks noChangeArrowheads="1"/>
          </p:cNvSpPr>
          <p:nvPr/>
        </p:nvSpPr>
        <p:spPr bwMode="auto">
          <a:xfrm flipH="1">
            <a:off x="8329615" y="1951054"/>
            <a:ext cx="1074850" cy="770102"/>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1468" name="Text Box 24"/>
          <p:cNvSpPr txBox="1">
            <a:spLocks noChangeArrowheads="1"/>
          </p:cNvSpPr>
          <p:nvPr/>
        </p:nvSpPr>
        <p:spPr bwMode="auto">
          <a:xfrm flipH="1">
            <a:off x="8247411" y="2068729"/>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1469" name="Text Box 25"/>
          <p:cNvSpPr txBox="1">
            <a:spLocks noChangeArrowheads="1"/>
          </p:cNvSpPr>
          <p:nvPr/>
        </p:nvSpPr>
        <p:spPr bwMode="auto">
          <a:xfrm flipH="1">
            <a:off x="8649122" y="1890913"/>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1470" name="Text Box 26"/>
          <p:cNvSpPr txBox="1">
            <a:spLocks noChangeArrowheads="1"/>
          </p:cNvSpPr>
          <p:nvPr/>
        </p:nvSpPr>
        <p:spPr bwMode="auto">
          <a:xfrm flipH="1">
            <a:off x="9078752" y="2068729"/>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6" name="Group 26"/>
          <p:cNvGrpSpPr>
            <a:grpSpLocks/>
          </p:cNvGrpSpPr>
          <p:nvPr/>
        </p:nvGrpSpPr>
        <p:grpSpPr bwMode="auto">
          <a:xfrm rot="2232199">
            <a:off x="3230510" y="2070408"/>
            <a:ext cx="279263" cy="789489"/>
            <a:chOff x="4105" y="1253"/>
            <a:chExt cx="181" cy="544"/>
          </a:xfrm>
        </p:grpSpPr>
        <p:sp>
          <p:nvSpPr>
            <p:cNvPr id="45"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46"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pSp>
        <p:nvGrpSpPr>
          <p:cNvPr id="7" name="Group 26"/>
          <p:cNvGrpSpPr>
            <a:grpSpLocks/>
          </p:cNvGrpSpPr>
          <p:nvPr/>
        </p:nvGrpSpPr>
        <p:grpSpPr bwMode="auto">
          <a:xfrm rot="2232199">
            <a:off x="8837012" y="2069281"/>
            <a:ext cx="279263" cy="789489"/>
            <a:chOff x="4105" y="1253"/>
            <a:chExt cx="181" cy="544"/>
          </a:xfrm>
        </p:grpSpPr>
        <p:sp>
          <p:nvSpPr>
            <p:cNvPr id="51"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2"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graphicFrame>
        <p:nvGraphicFramePr>
          <p:cNvPr id="40" name="表 39"/>
          <p:cNvGraphicFramePr>
            <a:graphicFrameLocks noGrp="1"/>
          </p:cNvGraphicFramePr>
          <p:nvPr/>
        </p:nvGraphicFramePr>
        <p:xfrm>
          <a:off x="1415486" y="4581128"/>
          <a:ext cx="9361035" cy="1858528"/>
        </p:xfrm>
        <a:graphic>
          <a:graphicData uri="http://schemas.openxmlformats.org/drawingml/2006/table">
            <a:tbl>
              <a:tblPr firstRow="1" bandRow="1">
                <a:tableStyleId>{BDBED569-4797-4DF1-A0F4-6AAB3CD982D8}</a:tableStyleId>
              </a:tblPr>
              <a:tblGrid>
                <a:gridCol w="1440155">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gridCol w="936109">
                  <a:extLst>
                    <a:ext uri="{9D8B030D-6E8A-4147-A177-3AD203B41FA5}">
                      <a16:colId xmlns:a16="http://schemas.microsoft.com/office/drawing/2014/main" val="20004"/>
                    </a:ext>
                  </a:extLst>
                </a:gridCol>
                <a:gridCol w="1008112">
                  <a:extLst>
                    <a:ext uri="{9D8B030D-6E8A-4147-A177-3AD203B41FA5}">
                      <a16:colId xmlns:a16="http://schemas.microsoft.com/office/drawing/2014/main" val="20005"/>
                    </a:ext>
                  </a:extLst>
                </a:gridCol>
                <a:gridCol w="1008112">
                  <a:extLst>
                    <a:ext uri="{9D8B030D-6E8A-4147-A177-3AD203B41FA5}">
                      <a16:colId xmlns:a16="http://schemas.microsoft.com/office/drawing/2014/main" val="20006"/>
                    </a:ext>
                  </a:extLst>
                </a:gridCol>
                <a:gridCol w="1008112">
                  <a:extLst>
                    <a:ext uri="{9D8B030D-6E8A-4147-A177-3AD203B41FA5}">
                      <a16:colId xmlns:a16="http://schemas.microsoft.com/office/drawing/2014/main" val="20007"/>
                    </a:ext>
                  </a:extLst>
                </a:gridCol>
                <a:gridCol w="1008107">
                  <a:extLst>
                    <a:ext uri="{9D8B030D-6E8A-4147-A177-3AD203B41FA5}">
                      <a16:colId xmlns:a16="http://schemas.microsoft.com/office/drawing/2014/main" val="20008"/>
                    </a:ext>
                  </a:extLst>
                </a:gridCol>
              </a:tblGrid>
              <a:tr h="572644">
                <a:tc>
                  <a:txBody>
                    <a:bodyPr/>
                    <a:lstStyle/>
                    <a:p>
                      <a:endParaRPr kumimoji="1" lang="ja-JP" altLang="en-US" b="1" dirty="0">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FF00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tc>
                  <a:txBody>
                    <a:bodyPr/>
                    <a:lstStyle/>
                    <a:p>
                      <a:endParaRPr kumimoji="1" lang="ja-JP" altLang="en-US" b="1" dirty="0">
                        <a:solidFill>
                          <a:srgbClr val="006600"/>
                        </a:solidFill>
                        <a:latin typeface="メイリオ" pitchFamily="50" charset="-128"/>
                        <a:ea typeface="メイリオ" pitchFamily="50" charset="-128"/>
                        <a:cs typeface="メイリオ" pitchFamily="50" charset="-128"/>
                      </a:endParaRPr>
                    </a:p>
                  </a:txBody>
                  <a:tcPr marL="99060" marR="99060"/>
                </a:tc>
                <a:extLst>
                  <a:ext uri="{0D108BD9-81ED-4DB2-BD59-A6C34878D82A}">
                    <a16:rowId xmlns:a16="http://schemas.microsoft.com/office/drawing/2014/main" val="10000"/>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１</a:t>
                      </a:r>
                      <a:r>
                        <a:rPr kumimoji="1" lang="ja-JP" altLang="en-US" sz="1600" b="1" baseline="0" dirty="0">
                          <a:latin typeface="メイリオ" pitchFamily="50" charset="-128"/>
                          <a:ea typeface="メイリオ" pitchFamily="50" charset="-128"/>
                          <a:cs typeface="メイリオ" pitchFamily="50" charset="-128"/>
                        </a:rPr>
                        <a:t> </a:t>
                      </a:r>
                      <a:r>
                        <a:rPr kumimoji="1" lang="ja-JP" altLang="en-US" sz="1600" b="1" dirty="0">
                          <a:latin typeface="メイリオ" pitchFamily="50" charset="-128"/>
                          <a:ea typeface="メイリオ" pitchFamily="50" charset="-128"/>
                          <a:cs typeface="メイリオ" pitchFamily="50" charset="-128"/>
                        </a:rPr>
                        <a:t>（色）</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extLst>
                  <a:ext uri="{0D108BD9-81ED-4DB2-BD59-A6C34878D82A}">
                    <a16:rowId xmlns:a16="http://schemas.microsoft.com/office/drawing/2014/main" val="10001"/>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２（大きさ）</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extLst>
                  <a:ext uri="{0D108BD9-81ED-4DB2-BD59-A6C34878D82A}">
                    <a16:rowId xmlns:a16="http://schemas.microsoft.com/office/drawing/2014/main" val="10002"/>
                  </a:ext>
                </a:extLst>
              </a:tr>
              <a:tr h="428628">
                <a:tc>
                  <a:txBody>
                    <a:bodyPr/>
                    <a:lstStyle/>
                    <a:p>
                      <a:pPr algn="l"/>
                      <a:r>
                        <a:rPr kumimoji="1" lang="ja-JP" altLang="en-US" sz="1600" b="1" dirty="0">
                          <a:latin typeface="メイリオ" pitchFamily="50" charset="-128"/>
                          <a:ea typeface="メイリオ" pitchFamily="50" charset="-128"/>
                          <a:cs typeface="メイリオ" pitchFamily="50" charset="-128"/>
                        </a:rPr>
                        <a:t>３（形）</a:t>
                      </a:r>
                    </a:p>
                  </a:txBody>
                  <a:tcPr marL="99060" marR="99060"/>
                </a:tc>
                <a:tc>
                  <a:txBody>
                    <a:bodyPr/>
                    <a:lstStyle/>
                    <a:p>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latin typeface="メイリオ" pitchFamily="50" charset="-128"/>
                          <a:ea typeface="メイリオ" pitchFamily="50" charset="-128"/>
                          <a:cs typeface="メイリオ" pitchFamily="50" charset="-128"/>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latin typeface="メイリオ" pitchFamily="50" charset="-128"/>
                          <a:ea typeface="メイリオ" pitchFamily="50" charset="-128"/>
                          <a:cs typeface="メイリオ" pitchFamily="50" charset="-128"/>
                        </a:rPr>
                        <a:t>　Ｇ</a:t>
                      </a:r>
                      <a:endParaRPr kumimoji="1" lang="en-US" altLang="ja-JP" b="1" dirty="0">
                        <a:solidFill>
                          <a:srgbClr val="006600"/>
                        </a:solidFill>
                        <a:latin typeface="メイリオ" pitchFamily="50" charset="-128"/>
                        <a:ea typeface="メイリオ" pitchFamily="50" charset="-128"/>
                        <a:cs typeface="メイリオ" pitchFamily="50" charset="-128"/>
                      </a:endParaRPr>
                    </a:p>
                  </a:txBody>
                  <a:tcPr marL="99060" marR="99060"/>
                </a:tc>
                <a:extLst>
                  <a:ext uri="{0D108BD9-81ED-4DB2-BD59-A6C34878D82A}">
                    <a16:rowId xmlns:a16="http://schemas.microsoft.com/office/drawing/2014/main" val="10003"/>
                  </a:ext>
                </a:extLst>
              </a:tr>
            </a:tbl>
          </a:graphicData>
        </a:graphic>
      </p:graphicFrame>
      <p:sp>
        <p:nvSpPr>
          <p:cNvPr id="42" name="角丸四角形 41"/>
          <p:cNvSpPr/>
          <p:nvPr/>
        </p:nvSpPr>
        <p:spPr>
          <a:xfrm>
            <a:off x="7813559" y="4383947"/>
            <a:ext cx="821036" cy="2304256"/>
          </a:xfrm>
          <a:prstGeom prst="roundRect">
            <a:avLst/>
          </a:prstGeom>
          <a:noFill/>
          <a:ln w="28575">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47" name="グループ化 46"/>
          <p:cNvGrpSpPr/>
          <p:nvPr/>
        </p:nvGrpSpPr>
        <p:grpSpPr>
          <a:xfrm>
            <a:off x="1479770" y="4541798"/>
            <a:ext cx="8792694" cy="666694"/>
            <a:chOff x="336770" y="4541798"/>
            <a:chExt cx="8792694" cy="666694"/>
          </a:xfrm>
        </p:grpSpPr>
        <p:sp>
          <p:nvSpPr>
            <p:cNvPr id="48" name="円/楕円 47"/>
            <p:cNvSpPr/>
            <p:nvPr/>
          </p:nvSpPr>
          <p:spPr>
            <a:xfrm>
              <a:off x="2000672" y="4559304"/>
              <a:ext cx="360040" cy="649188"/>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49" name="正方形/長方形 48"/>
            <p:cNvSpPr/>
            <p:nvPr/>
          </p:nvSpPr>
          <p:spPr>
            <a:xfrm>
              <a:off x="3038260" y="4644856"/>
              <a:ext cx="360040" cy="461665"/>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3" name="円/楕円 52"/>
            <p:cNvSpPr/>
            <p:nvPr/>
          </p:nvSpPr>
          <p:spPr>
            <a:xfrm>
              <a:off x="4048795" y="4809122"/>
              <a:ext cx="144016" cy="13482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54" name="正方形/長方形 53"/>
            <p:cNvSpPr/>
            <p:nvPr/>
          </p:nvSpPr>
          <p:spPr>
            <a:xfrm>
              <a:off x="5054483" y="4845056"/>
              <a:ext cx="72009" cy="86816"/>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55" name="円/楕円 54"/>
            <p:cNvSpPr/>
            <p:nvPr/>
          </p:nvSpPr>
          <p:spPr>
            <a:xfrm>
              <a:off x="5921003" y="4541798"/>
              <a:ext cx="360040" cy="649188"/>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56" name="正方形/長方形 55"/>
            <p:cNvSpPr/>
            <p:nvPr/>
          </p:nvSpPr>
          <p:spPr>
            <a:xfrm>
              <a:off x="6907849" y="4646193"/>
              <a:ext cx="360040" cy="461665"/>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400" dirty="0">
                <a:latin typeface="+mj-ea"/>
                <a:ea typeface="+mj-ea"/>
              </a:endParaRPr>
            </a:p>
          </p:txBody>
        </p:sp>
        <p:sp>
          <p:nvSpPr>
            <p:cNvPr id="60" name="円/楕円 59"/>
            <p:cNvSpPr/>
            <p:nvPr/>
          </p:nvSpPr>
          <p:spPr>
            <a:xfrm>
              <a:off x="8028078" y="4811545"/>
              <a:ext cx="144016" cy="13482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1" name="正方形/長方形 60"/>
            <p:cNvSpPr/>
            <p:nvPr/>
          </p:nvSpPr>
          <p:spPr>
            <a:xfrm>
              <a:off x="9057455" y="4826213"/>
              <a:ext cx="72009" cy="86816"/>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62" name="テキスト ボックス 61"/>
            <p:cNvSpPr txBox="1"/>
            <p:nvPr/>
          </p:nvSpPr>
          <p:spPr>
            <a:xfrm>
              <a:off x="336770" y="4725144"/>
              <a:ext cx="1210588" cy="338554"/>
            </a:xfrm>
            <a:prstGeom prst="rect">
              <a:avLst/>
            </a:prstGeom>
            <a:noFill/>
          </p:spPr>
          <p:txBody>
            <a:bodyPr wrap="none" rtlCol="0">
              <a:spAutoFit/>
            </a:bodyPr>
            <a:lstStyle/>
            <a:p>
              <a:pPr algn="ctr"/>
              <a:r>
                <a:rPr kumimoji="1" lang="ja-JP" altLang="en-US" sz="1600" dirty="0">
                  <a:latin typeface="メイリオ" pitchFamily="50" charset="-128"/>
                  <a:ea typeface="メイリオ" pitchFamily="50" charset="-128"/>
                  <a:cs typeface="メイリオ" pitchFamily="50" charset="-128"/>
                </a:rPr>
                <a:t>８つの状態</a:t>
              </a:r>
            </a:p>
          </p:txBody>
        </p:sp>
      </p:grpSp>
      <p:sp>
        <p:nvSpPr>
          <p:cNvPr id="63" name="Text Box 46"/>
          <p:cNvSpPr txBox="1">
            <a:spLocks noChangeArrowheads="1"/>
          </p:cNvSpPr>
          <p:nvPr/>
        </p:nvSpPr>
        <p:spPr bwMode="auto">
          <a:xfrm>
            <a:off x="1559496" y="3318084"/>
            <a:ext cx="9145016" cy="83099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ja-JP" sz="2400" dirty="0">
                <a:latin typeface="メイリオ" pitchFamily="50" charset="-128"/>
                <a:ea typeface="メイリオ" pitchFamily="50" charset="-128"/>
                <a:cs typeface="メイリオ" pitchFamily="50" charset="-128"/>
              </a:rPr>
              <a:t>EPR</a:t>
            </a:r>
            <a:r>
              <a:rPr lang="ja-JP" altLang="en-US" sz="2400" dirty="0">
                <a:latin typeface="メイリオ" pitchFamily="50" charset="-128"/>
                <a:ea typeface="メイリオ" pitchFamily="50" charset="-128"/>
                <a:cs typeface="メイリオ" pitchFamily="50" charset="-128"/>
              </a:rPr>
              <a:t>議論と同じ状況 </a:t>
            </a:r>
          </a:p>
          <a:p>
            <a:r>
              <a:rPr lang="ja-JP" altLang="en-US" sz="2400" dirty="0">
                <a:latin typeface="メイリオ" pitchFamily="50" charset="-128"/>
                <a:ea typeface="メイリオ" pitchFamily="50" charset="-128"/>
                <a:cs typeface="メイリオ" pitchFamily="50" charset="-128"/>
              </a:rPr>
              <a:t>    ⇒ 各スイッチ</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色</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大きさ</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rgbClr val="CC0000"/>
                </a:solidFill>
                <a:latin typeface="メイリオ" pitchFamily="50" charset="-128"/>
                <a:ea typeface="メイリオ" pitchFamily="50" charset="-128"/>
                <a:cs typeface="メイリオ" pitchFamily="50" charset="-128"/>
              </a:rPr>
              <a:t>形</a:t>
            </a:r>
            <a:r>
              <a:rPr lang="en-US" altLang="ja-JP" sz="2400" dirty="0">
                <a:solidFill>
                  <a:srgbClr val="CC0000"/>
                </a:solidFill>
                <a:latin typeface="メイリオ" pitchFamily="50" charset="-128"/>
                <a:ea typeface="メイリオ" pitchFamily="50" charset="-128"/>
                <a:cs typeface="メイリオ" pitchFamily="50" charset="-128"/>
              </a:rPr>
              <a:t>)</a:t>
            </a:r>
            <a:r>
              <a:rPr lang="ja-JP" altLang="en-US" sz="2400" dirty="0">
                <a:solidFill>
                  <a:schemeClr val="tx1"/>
                </a:solidFill>
                <a:latin typeface="メイリオ" pitchFamily="50" charset="-128"/>
                <a:ea typeface="メイリオ" pitchFamily="50" charset="-128"/>
                <a:cs typeface="メイリオ" pitchFamily="50" charset="-128"/>
              </a:rPr>
              <a:t>に</a:t>
            </a:r>
            <a:r>
              <a:rPr lang="ja-JP" altLang="en-US" sz="2400" dirty="0">
                <a:latin typeface="メイリオ" pitchFamily="50" charset="-128"/>
                <a:ea typeface="メイリオ" pitchFamily="50" charset="-128"/>
                <a:cs typeface="メイリオ" pitchFamily="50" charset="-128"/>
              </a:rPr>
              <a:t>対応する</a:t>
            </a:r>
            <a:r>
              <a:rPr lang="ja-JP" altLang="en-US" sz="2400" b="1" dirty="0">
                <a:solidFill>
                  <a:srgbClr val="CC0000"/>
                </a:solidFill>
                <a:latin typeface="メイリオ" pitchFamily="50" charset="-128"/>
                <a:ea typeface="メイリオ" pitchFamily="50" charset="-128"/>
                <a:cs typeface="メイリオ" pitchFamily="50" charset="-128"/>
              </a:rPr>
              <a:t>実在の要素</a:t>
            </a:r>
            <a:r>
              <a:rPr lang="ja-JP" altLang="en-US" sz="2400" dirty="0">
                <a:latin typeface="メイリオ" pitchFamily="50" charset="-128"/>
                <a:ea typeface="メイリオ" pitchFamily="50" charset="-128"/>
                <a:cs typeface="メイリオ" pitchFamily="50" charset="-128"/>
              </a:rPr>
              <a:t>がある！</a:t>
            </a:r>
          </a:p>
        </p:txBody>
      </p:sp>
      <p:grpSp>
        <p:nvGrpSpPr>
          <p:cNvPr id="72" name="グループ化 71"/>
          <p:cNvGrpSpPr/>
          <p:nvPr/>
        </p:nvGrpSpPr>
        <p:grpSpPr>
          <a:xfrm>
            <a:off x="2440142" y="1403484"/>
            <a:ext cx="1423610" cy="585356"/>
            <a:chOff x="1064568" y="2420888"/>
            <a:chExt cx="1423610" cy="585356"/>
          </a:xfrm>
        </p:grpSpPr>
        <p:sp>
          <p:nvSpPr>
            <p:cNvPr id="73" name="テキスト ボックス 72"/>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4" name="テキスト ボックス 73"/>
            <p:cNvSpPr txBox="1"/>
            <p:nvPr/>
          </p:nvSpPr>
          <p:spPr>
            <a:xfrm>
              <a:off x="1450590"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5" name="テキスト ボックス 74"/>
            <p:cNvSpPr txBox="1"/>
            <p:nvPr/>
          </p:nvSpPr>
          <p:spPr>
            <a:xfrm>
              <a:off x="2072680" y="2636912"/>
              <a:ext cx="415498" cy="369332"/>
            </a:xfrm>
            <a:prstGeom prst="rect">
              <a:avLst/>
            </a:prstGeom>
            <a:noFill/>
          </p:spPr>
          <p:txBody>
            <a:bodyPr wrap="none" rtlCol="0">
              <a:spAutoFit/>
            </a:bodyPr>
            <a:lstStyle/>
            <a:p>
              <a:r>
                <a:rPr lang="ja-JP" altLang="en-US" b="1" dirty="0">
                  <a:latin typeface="メイリオ" pitchFamily="50" charset="-128"/>
                  <a:ea typeface="メイリオ" pitchFamily="50" charset="-128"/>
                  <a:cs typeface="メイリオ" pitchFamily="50" charset="-128"/>
                </a:rPr>
                <a:t>形</a:t>
              </a:r>
              <a:endParaRPr kumimoji="1" lang="ja-JP" altLang="en-US" b="1" dirty="0">
                <a:latin typeface="メイリオ" pitchFamily="50" charset="-128"/>
                <a:ea typeface="メイリオ" pitchFamily="50" charset="-128"/>
                <a:cs typeface="メイリオ" pitchFamily="50" charset="-128"/>
              </a:endParaRPr>
            </a:p>
          </p:txBody>
        </p:sp>
      </p:grpSp>
      <p:grpSp>
        <p:nvGrpSpPr>
          <p:cNvPr id="76" name="グループ化 75"/>
          <p:cNvGrpSpPr/>
          <p:nvPr/>
        </p:nvGrpSpPr>
        <p:grpSpPr>
          <a:xfrm>
            <a:off x="8128774" y="1412776"/>
            <a:ext cx="1423610" cy="585356"/>
            <a:chOff x="1064568" y="2420888"/>
            <a:chExt cx="1423610" cy="585356"/>
          </a:xfrm>
        </p:grpSpPr>
        <p:sp>
          <p:nvSpPr>
            <p:cNvPr id="77" name="テキスト ボックス 76"/>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78" name="テキスト ボックス 77"/>
            <p:cNvSpPr txBox="1"/>
            <p:nvPr/>
          </p:nvSpPr>
          <p:spPr>
            <a:xfrm>
              <a:off x="1426544"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79" name="テキスト ボックス 78"/>
            <p:cNvSpPr txBox="1"/>
            <p:nvPr/>
          </p:nvSpPr>
          <p:spPr>
            <a:xfrm>
              <a:off x="2072680" y="2636912"/>
              <a:ext cx="415498" cy="369332"/>
            </a:xfrm>
            <a:prstGeom prst="rect">
              <a:avLst/>
            </a:prstGeom>
            <a:noFill/>
          </p:spPr>
          <p:txBody>
            <a:bodyPr wrap="none" rtlCol="0">
              <a:spAutoFit/>
            </a:bodyPr>
            <a:lstStyle/>
            <a:p>
              <a:r>
                <a:rPr lang="ja-JP" altLang="en-US" b="1" dirty="0">
                  <a:latin typeface="メイリオ" pitchFamily="50" charset="-128"/>
                  <a:ea typeface="メイリオ" pitchFamily="50" charset="-128"/>
                  <a:cs typeface="メイリオ" pitchFamily="50" charset="-128"/>
                </a:rPr>
                <a:t>形</a:t>
              </a:r>
              <a:endParaRPr kumimoji="1" lang="ja-JP" altLang="en-US" b="1" dirty="0">
                <a:latin typeface="メイリオ" pitchFamily="50" charset="-128"/>
                <a:ea typeface="メイリオ" pitchFamily="50" charset="-128"/>
                <a:cs typeface="メイリオ" pitchFamily="50" charset="-128"/>
              </a:endParaRPr>
            </a:p>
          </p:txBody>
        </p:sp>
      </p:grpSp>
      <p:grpSp>
        <p:nvGrpSpPr>
          <p:cNvPr id="80" name="グループ化 79"/>
          <p:cNvGrpSpPr/>
          <p:nvPr/>
        </p:nvGrpSpPr>
        <p:grpSpPr>
          <a:xfrm>
            <a:off x="1802739" y="2062360"/>
            <a:ext cx="467784" cy="790576"/>
            <a:chOff x="659739" y="4726656"/>
            <a:chExt cx="467784" cy="790576"/>
          </a:xfrm>
          <a:solidFill>
            <a:srgbClr val="00B050"/>
          </a:solidFill>
        </p:grpSpPr>
        <p:sp>
          <p:nvSpPr>
            <p:cNvPr id="81" name="AutoShape 36"/>
            <p:cNvSpPr>
              <a:spLocks noChangeArrowheads="1"/>
            </p:cNvSpPr>
            <p:nvPr/>
          </p:nvSpPr>
          <p:spPr bwMode="auto">
            <a:xfrm>
              <a:off x="893631" y="4726656"/>
              <a:ext cx="233892" cy="287338"/>
            </a:xfrm>
            <a:prstGeom prst="star4">
              <a:avLst>
                <a:gd name="adj" fmla="val 12500"/>
              </a:avLst>
            </a:prstGeom>
            <a:grpFill/>
            <a:ln w="9525">
              <a:noFill/>
              <a:miter lim="800000"/>
              <a:headEnd/>
              <a:tailEnd/>
            </a:ln>
          </p:spPr>
          <p:txBody>
            <a:bodyPr wrap="none" lIns="90000" tIns="46800" rIns="90000" bIns="46800" anchor="ctr"/>
            <a:lstStyle/>
            <a:p>
              <a:endParaRPr lang="ja-JP" altLang="en-US"/>
            </a:p>
          </p:txBody>
        </p:sp>
        <p:sp>
          <p:nvSpPr>
            <p:cNvPr id="82" name="AutoShape 37"/>
            <p:cNvSpPr>
              <a:spLocks noChangeArrowheads="1"/>
            </p:cNvSpPr>
            <p:nvPr/>
          </p:nvSpPr>
          <p:spPr bwMode="auto">
            <a:xfrm>
              <a:off x="893631" y="5229895"/>
              <a:ext cx="233892" cy="287337"/>
            </a:xfrm>
            <a:prstGeom prst="star4">
              <a:avLst>
                <a:gd name="adj" fmla="val 12500"/>
              </a:avLst>
            </a:prstGeom>
            <a:grpFill/>
            <a:ln w="9525">
              <a:noFill/>
              <a:miter lim="800000"/>
              <a:headEnd/>
              <a:tailEnd/>
            </a:ln>
          </p:spPr>
          <p:txBody>
            <a:bodyPr wrap="none" lIns="90000" tIns="46800" rIns="90000" bIns="46800" anchor="ctr"/>
            <a:lstStyle/>
            <a:p>
              <a:endParaRPr lang="ja-JP" altLang="en-US"/>
            </a:p>
          </p:txBody>
        </p:sp>
        <p:sp>
          <p:nvSpPr>
            <p:cNvPr id="83" name="AutoShape 38"/>
            <p:cNvSpPr>
              <a:spLocks noChangeArrowheads="1"/>
            </p:cNvSpPr>
            <p:nvPr/>
          </p:nvSpPr>
          <p:spPr bwMode="auto">
            <a:xfrm>
              <a:off x="659739" y="5013995"/>
              <a:ext cx="233892" cy="287337"/>
            </a:xfrm>
            <a:prstGeom prst="star4">
              <a:avLst>
                <a:gd name="adj" fmla="val 12500"/>
              </a:avLst>
            </a:prstGeom>
            <a:grpFill/>
            <a:ln w="9525">
              <a:noFill/>
              <a:miter lim="800000"/>
              <a:headEnd/>
              <a:tailEnd/>
            </a:ln>
          </p:spPr>
          <p:txBody>
            <a:bodyPr wrap="none" lIns="90000" tIns="46800" rIns="90000" bIns="46800" anchor="ctr"/>
            <a:lstStyle/>
            <a:p>
              <a:endParaRPr lang="ja-JP" altLang="en-US"/>
            </a:p>
          </p:txBody>
        </p:sp>
      </p:grpSp>
      <p:grpSp>
        <p:nvGrpSpPr>
          <p:cNvPr id="84" name="Group 42"/>
          <p:cNvGrpSpPr>
            <a:grpSpLocks/>
          </p:cNvGrpSpPr>
          <p:nvPr/>
        </p:nvGrpSpPr>
        <p:grpSpPr bwMode="auto">
          <a:xfrm flipH="1">
            <a:off x="9696401" y="2060849"/>
            <a:ext cx="467783" cy="790575"/>
            <a:chOff x="431" y="2705"/>
            <a:chExt cx="272" cy="498"/>
          </a:xfrm>
          <a:solidFill>
            <a:srgbClr val="00B050"/>
          </a:solidFill>
        </p:grpSpPr>
        <p:sp>
          <p:nvSpPr>
            <p:cNvPr id="85" name="AutoShape 39"/>
            <p:cNvSpPr>
              <a:spLocks noChangeArrowheads="1"/>
            </p:cNvSpPr>
            <p:nvPr/>
          </p:nvSpPr>
          <p:spPr bwMode="auto">
            <a:xfrm>
              <a:off x="567" y="2705"/>
              <a:ext cx="136" cy="181"/>
            </a:xfrm>
            <a:prstGeom prst="star4">
              <a:avLst>
                <a:gd name="adj" fmla="val 12500"/>
              </a:avLst>
            </a:prstGeom>
            <a:grpFill/>
            <a:ln w="9525">
              <a:noFill/>
              <a:miter lim="800000"/>
              <a:headEnd/>
              <a:tailEnd/>
            </a:ln>
          </p:spPr>
          <p:txBody>
            <a:bodyPr wrap="none" lIns="90000" tIns="46800" rIns="90000" bIns="46800" anchor="ctr"/>
            <a:lstStyle/>
            <a:p>
              <a:endParaRPr lang="ja-JP" altLang="en-US"/>
            </a:p>
          </p:txBody>
        </p:sp>
        <p:sp>
          <p:nvSpPr>
            <p:cNvPr id="86" name="AutoShape 40"/>
            <p:cNvSpPr>
              <a:spLocks noChangeArrowheads="1"/>
            </p:cNvSpPr>
            <p:nvPr/>
          </p:nvSpPr>
          <p:spPr bwMode="auto">
            <a:xfrm>
              <a:off x="567" y="3022"/>
              <a:ext cx="136" cy="181"/>
            </a:xfrm>
            <a:prstGeom prst="star4">
              <a:avLst>
                <a:gd name="adj" fmla="val 12500"/>
              </a:avLst>
            </a:prstGeom>
            <a:grpFill/>
            <a:ln w="9525">
              <a:noFill/>
              <a:miter lim="800000"/>
              <a:headEnd/>
              <a:tailEnd/>
            </a:ln>
          </p:spPr>
          <p:txBody>
            <a:bodyPr wrap="none" lIns="90000" tIns="46800" rIns="90000" bIns="46800" anchor="ctr"/>
            <a:lstStyle/>
            <a:p>
              <a:endParaRPr lang="ja-JP" altLang="en-US"/>
            </a:p>
          </p:txBody>
        </p:sp>
        <p:sp>
          <p:nvSpPr>
            <p:cNvPr id="87" name="AutoShape 41"/>
            <p:cNvSpPr>
              <a:spLocks noChangeArrowheads="1"/>
            </p:cNvSpPr>
            <p:nvPr/>
          </p:nvSpPr>
          <p:spPr bwMode="auto">
            <a:xfrm>
              <a:off x="431" y="2886"/>
              <a:ext cx="136" cy="181"/>
            </a:xfrm>
            <a:prstGeom prst="star4">
              <a:avLst>
                <a:gd name="adj" fmla="val 12500"/>
              </a:avLst>
            </a:prstGeom>
            <a:grpFill/>
            <a:ln w="9525">
              <a:noFill/>
              <a:miter lim="800000"/>
              <a:headEnd/>
              <a:tailEnd/>
            </a:ln>
          </p:spPr>
          <p:txBody>
            <a:bodyPr wrap="none" lIns="90000" tIns="46800" rIns="90000" bIns="46800" anchor="ctr"/>
            <a:lstStyle/>
            <a:p>
              <a:endParaRPr lang="ja-JP" altLang="en-US"/>
            </a:p>
          </p:txBody>
        </p:sp>
      </p:grpSp>
      <p:grpSp>
        <p:nvGrpSpPr>
          <p:cNvPr id="66" name="Group 41"/>
          <p:cNvGrpSpPr>
            <a:grpSpLocks/>
          </p:cNvGrpSpPr>
          <p:nvPr/>
        </p:nvGrpSpPr>
        <p:grpSpPr bwMode="auto">
          <a:xfrm>
            <a:off x="1487488" y="188641"/>
            <a:ext cx="6681416" cy="796937"/>
            <a:chOff x="884" y="2296"/>
            <a:chExt cx="4083" cy="544"/>
          </a:xfrm>
        </p:grpSpPr>
        <p:sp>
          <p:nvSpPr>
            <p:cNvPr id="67" name="Text Box 39"/>
            <p:cNvSpPr txBox="1">
              <a:spLocks noChangeArrowheads="1"/>
            </p:cNvSpPr>
            <p:nvPr/>
          </p:nvSpPr>
          <p:spPr bwMode="auto">
            <a:xfrm>
              <a:off x="1174" y="2416"/>
              <a:ext cx="3592" cy="315"/>
            </a:xfrm>
            <a:prstGeom prst="rect">
              <a:avLst/>
            </a:prstGeom>
            <a:noFill/>
            <a:ln w="9525">
              <a:noFill/>
              <a:miter lim="800000"/>
              <a:headEnd/>
              <a:tailEnd/>
            </a:ln>
          </p:spPr>
          <p:txBody>
            <a:bodyPr wrap="none">
              <a:spAutoFit/>
            </a:bodyPr>
            <a:lstStyle/>
            <a:p>
              <a:r>
                <a:rPr lang="en-US" altLang="ja-JP" sz="2400"/>
                <a:t>① </a:t>
              </a:r>
              <a:r>
                <a:rPr lang="ja-JP" altLang="en-US" sz="2400"/>
                <a:t>スイッチが同じ場合</a:t>
              </a:r>
              <a:r>
                <a:rPr lang="ja-JP" altLang="en-US" sz="2400">
                  <a:solidFill>
                    <a:srgbClr val="CC0066"/>
                  </a:solidFill>
                </a:rPr>
                <a:t>必ず同じ色</a:t>
              </a:r>
              <a:r>
                <a:rPr lang="ja-JP" altLang="en-US" sz="2400"/>
                <a:t>が光る</a:t>
              </a:r>
            </a:p>
          </p:txBody>
        </p:sp>
        <p:sp>
          <p:nvSpPr>
            <p:cNvPr id="68" name="Rectangle 40"/>
            <p:cNvSpPr>
              <a:spLocks noChangeArrowheads="1"/>
            </p:cNvSpPr>
            <p:nvPr/>
          </p:nvSpPr>
          <p:spPr bwMode="auto">
            <a:xfrm>
              <a:off x="884" y="2296"/>
              <a:ext cx="4083" cy="544"/>
            </a:xfrm>
            <a:prstGeom prst="rect">
              <a:avLst/>
            </a:prstGeom>
            <a:noFill/>
            <a:ln w="9525">
              <a:solidFill>
                <a:schemeClr val="folHlink"/>
              </a:solidFill>
              <a:miter lim="800000"/>
              <a:headEnd/>
              <a:tailEnd/>
            </a:ln>
          </p:spPr>
          <p:txBody>
            <a:bodyPr wrap="none" anchor="ct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4.44444E-6 -1.6185E-6 L -0.19375 -0.00208 " pathEditMode="relative" rAng="0" ptsTypes="AA">
                                      <p:cBhvr>
                                        <p:cTn id="14" dur="2000" fill="hold"/>
                                        <p:tgtEl>
                                          <p:spTgt spid="3"/>
                                        </p:tgtEl>
                                        <p:attrNameLst>
                                          <p:attrName>ppt_x</p:attrName>
                                          <p:attrName>ppt_y</p:attrName>
                                        </p:attrNameLst>
                                      </p:cBhvr>
                                      <p:rCtr x="-97" y="-1"/>
                                    </p:animMotion>
                                  </p:childTnLst>
                                </p:cTn>
                              </p:par>
                              <p:par>
                                <p:cTn id="15" presetID="63" presetClass="path" presetSubtype="0" accel="50000" decel="50000" fill="hold" nodeType="withEffect">
                                  <p:stCondLst>
                                    <p:cond delay="0"/>
                                  </p:stCondLst>
                                  <p:childTnLst>
                                    <p:animMotion origin="layout" path="M 5.55556E-7 -4.33526E-6 L 0.18594 -0.00069 " pathEditMode="relative" rAng="0" ptsTypes="AA">
                                      <p:cBhvr>
                                        <p:cTn id="16" dur="2000" fill="hold"/>
                                        <p:tgtEl>
                                          <p:spTgt spid="4"/>
                                        </p:tgtEl>
                                        <p:attrNameLst>
                                          <p:attrName>ppt_x</p:attrName>
                                          <p:attrName>ppt_y</p:attrName>
                                        </p:attrNameLst>
                                      </p:cBhvr>
                                      <p:rCtr x="93" y="0"/>
                                    </p:animMotion>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1458"/>
                                        </p:tgtEl>
                                        <p:attrNameLst>
                                          <p:attrName>fillcolor</p:attrName>
                                        </p:attrNameLst>
                                      </p:cBhvr>
                                      <p:to>
                                        <a:srgbClr val="00CC66"/>
                                      </p:to>
                                    </p:animClr>
                                    <p:set>
                                      <p:cBhvr>
                                        <p:cTn id="21" dur="2000" fill="hold"/>
                                        <p:tgtEl>
                                          <p:spTgt spid="61458"/>
                                        </p:tgtEl>
                                        <p:attrNameLst>
                                          <p:attrName>fill.type</p:attrName>
                                        </p:attrNameLst>
                                      </p:cBhvr>
                                      <p:to>
                                        <p:strVal val="solid"/>
                                      </p:to>
                                    </p:set>
                                    <p:set>
                                      <p:cBhvr>
                                        <p:cTn id="22" dur="2000" fill="hold"/>
                                        <p:tgtEl>
                                          <p:spTgt spid="61458"/>
                                        </p:tgtEl>
                                        <p:attrNameLst>
                                          <p:attrName>fill.on</p:attrName>
                                        </p:attrNameLst>
                                      </p:cBhvr>
                                      <p:to>
                                        <p:strVal val="true"/>
                                      </p:to>
                                    </p:set>
                                  </p:childTnLst>
                                </p:cTn>
                              </p:par>
                              <p:par>
                                <p:cTn id="23" presetID="10"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2000"/>
                                        <p:tgtEl>
                                          <p:spTgt spid="80"/>
                                        </p:tgtEl>
                                      </p:cBhvr>
                                    </p:animEffect>
                                  </p:childTnLst>
                                </p:cTn>
                              </p:par>
                              <p:par>
                                <p:cTn id="26" presetID="1" presetClass="emph" presetSubtype="2" fill="hold" nodeType="withEffect">
                                  <p:stCondLst>
                                    <p:cond delay="0"/>
                                  </p:stCondLst>
                                  <p:childTnLst>
                                    <p:animClr clrSpc="rgb" dir="cw">
                                      <p:cBhvr>
                                        <p:cTn id="27" dur="2000" fill="hold"/>
                                        <p:tgtEl>
                                          <p:spTgt spid="61465"/>
                                        </p:tgtEl>
                                        <p:attrNameLst>
                                          <p:attrName>fillcolor</p:attrName>
                                        </p:attrNameLst>
                                      </p:cBhvr>
                                      <p:to>
                                        <a:srgbClr val="00CC66"/>
                                      </p:to>
                                    </p:animClr>
                                    <p:set>
                                      <p:cBhvr>
                                        <p:cTn id="28" dur="2000" fill="hold"/>
                                        <p:tgtEl>
                                          <p:spTgt spid="61465"/>
                                        </p:tgtEl>
                                        <p:attrNameLst>
                                          <p:attrName>fill.type</p:attrName>
                                        </p:attrNameLst>
                                      </p:cBhvr>
                                      <p:to>
                                        <p:strVal val="solid"/>
                                      </p:to>
                                    </p:set>
                                    <p:set>
                                      <p:cBhvr>
                                        <p:cTn id="29" dur="2000" fill="hold"/>
                                        <p:tgtEl>
                                          <p:spTgt spid="61465"/>
                                        </p:tgtEl>
                                        <p:attrNameLst>
                                          <p:attrName>fill.on</p:attrName>
                                        </p:attrNameLst>
                                      </p:cBhvr>
                                      <p:to>
                                        <p:strVal val="true"/>
                                      </p:to>
                                    </p:set>
                                  </p:childTnLst>
                                </p:cTn>
                              </p:par>
                              <p:par>
                                <p:cTn id="30" presetID="10" presetClass="entr" presetSubtype="0" fill="hold"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2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4A0B183-CFEC-4120-286C-407CD890D4C9}"/>
              </a:ext>
            </a:extLst>
          </p:cNvPr>
          <p:cNvPicPr>
            <a:picLocks noChangeAspect="1"/>
          </p:cNvPicPr>
          <p:nvPr/>
        </p:nvPicPr>
        <p:blipFill>
          <a:blip r:embed="rId2"/>
          <a:stretch>
            <a:fillRect/>
          </a:stretch>
        </p:blipFill>
        <p:spPr>
          <a:xfrm>
            <a:off x="-47847" y="357040"/>
            <a:ext cx="12192000" cy="434236"/>
          </a:xfrm>
          <a:prstGeom prst="rect">
            <a:avLst/>
          </a:prstGeom>
        </p:spPr>
      </p:pic>
      <p:graphicFrame>
        <p:nvGraphicFramePr>
          <p:cNvPr id="3" name="表 2"/>
          <p:cNvGraphicFramePr>
            <a:graphicFrameLocks noGrp="1"/>
          </p:cNvGraphicFramePr>
          <p:nvPr/>
        </p:nvGraphicFramePr>
        <p:xfrm>
          <a:off x="2508323" y="1583042"/>
          <a:ext cx="7584327" cy="1285884"/>
        </p:xfrm>
        <a:graphic>
          <a:graphicData uri="http://schemas.openxmlformats.org/drawingml/2006/table">
            <a:tbl>
              <a:tblPr firstRow="1" bandRow="1">
                <a:tableStyleId>{BDBED569-4797-4DF1-A0F4-6AAB3CD982D8}</a:tableStyleId>
              </a:tblPr>
              <a:tblGrid>
                <a:gridCol w="842703">
                  <a:extLst>
                    <a:ext uri="{9D8B030D-6E8A-4147-A177-3AD203B41FA5}">
                      <a16:colId xmlns:a16="http://schemas.microsoft.com/office/drawing/2014/main" val="20000"/>
                    </a:ext>
                  </a:extLst>
                </a:gridCol>
                <a:gridCol w="842703">
                  <a:extLst>
                    <a:ext uri="{9D8B030D-6E8A-4147-A177-3AD203B41FA5}">
                      <a16:colId xmlns:a16="http://schemas.microsoft.com/office/drawing/2014/main" val="20001"/>
                    </a:ext>
                  </a:extLst>
                </a:gridCol>
                <a:gridCol w="842703">
                  <a:extLst>
                    <a:ext uri="{9D8B030D-6E8A-4147-A177-3AD203B41FA5}">
                      <a16:colId xmlns:a16="http://schemas.microsoft.com/office/drawing/2014/main" val="20002"/>
                    </a:ext>
                  </a:extLst>
                </a:gridCol>
                <a:gridCol w="842703">
                  <a:extLst>
                    <a:ext uri="{9D8B030D-6E8A-4147-A177-3AD203B41FA5}">
                      <a16:colId xmlns:a16="http://schemas.microsoft.com/office/drawing/2014/main" val="20003"/>
                    </a:ext>
                  </a:extLst>
                </a:gridCol>
                <a:gridCol w="842703">
                  <a:extLst>
                    <a:ext uri="{9D8B030D-6E8A-4147-A177-3AD203B41FA5}">
                      <a16:colId xmlns:a16="http://schemas.microsoft.com/office/drawing/2014/main" val="20004"/>
                    </a:ext>
                  </a:extLst>
                </a:gridCol>
                <a:gridCol w="842703">
                  <a:extLst>
                    <a:ext uri="{9D8B030D-6E8A-4147-A177-3AD203B41FA5}">
                      <a16:colId xmlns:a16="http://schemas.microsoft.com/office/drawing/2014/main" val="20005"/>
                    </a:ext>
                  </a:extLst>
                </a:gridCol>
                <a:gridCol w="842703">
                  <a:extLst>
                    <a:ext uri="{9D8B030D-6E8A-4147-A177-3AD203B41FA5}">
                      <a16:colId xmlns:a16="http://schemas.microsoft.com/office/drawing/2014/main" val="20006"/>
                    </a:ext>
                  </a:extLst>
                </a:gridCol>
                <a:gridCol w="842703">
                  <a:extLst>
                    <a:ext uri="{9D8B030D-6E8A-4147-A177-3AD203B41FA5}">
                      <a16:colId xmlns:a16="http://schemas.microsoft.com/office/drawing/2014/main" val="20007"/>
                    </a:ext>
                  </a:extLst>
                </a:gridCol>
                <a:gridCol w="842703">
                  <a:extLst>
                    <a:ext uri="{9D8B030D-6E8A-4147-A177-3AD203B41FA5}">
                      <a16:colId xmlns:a16="http://schemas.microsoft.com/office/drawing/2014/main" val="20008"/>
                    </a:ext>
                  </a:extLst>
                </a:gridCol>
              </a:tblGrid>
              <a:tr h="428628">
                <a:tc>
                  <a:txBody>
                    <a:bodyPr/>
                    <a:lstStyle/>
                    <a:p>
                      <a:r>
                        <a:rPr kumimoji="1" lang="ja-JP" altLang="en-US" b="1" dirty="0"/>
                        <a:t>１</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0"/>
                  </a:ext>
                </a:extLst>
              </a:tr>
              <a:tr h="428628">
                <a:tc>
                  <a:txBody>
                    <a:bodyPr/>
                    <a:lstStyle/>
                    <a:p>
                      <a:r>
                        <a:rPr kumimoji="1" lang="ja-JP" altLang="en-US" b="1" dirty="0"/>
                        <a:t>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1"/>
                  </a:ext>
                </a:extLst>
              </a:tr>
              <a:tr h="428628">
                <a:tc>
                  <a:txBody>
                    <a:bodyPr/>
                    <a:lstStyle/>
                    <a:p>
                      <a:r>
                        <a:rPr kumimoji="1" lang="ja-JP" altLang="en-US" b="1" dirty="0"/>
                        <a:t>３</a:t>
                      </a:r>
                    </a:p>
                  </a:txBody>
                  <a:tcPr marL="99060" marR="99060"/>
                </a:tc>
                <a:tc>
                  <a:txBody>
                    <a:bodyPr/>
                    <a:lstStyle/>
                    <a:p>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extLst>
                  <a:ext uri="{0D108BD9-81ED-4DB2-BD59-A6C34878D82A}">
                    <a16:rowId xmlns:a16="http://schemas.microsoft.com/office/drawing/2014/main" val="10002"/>
                  </a:ext>
                </a:extLst>
              </a:tr>
            </a:tbl>
          </a:graphicData>
        </a:graphic>
      </p:graphicFrame>
      <p:graphicFrame>
        <p:nvGraphicFramePr>
          <p:cNvPr id="4" name="表 3"/>
          <p:cNvGraphicFramePr>
            <a:graphicFrameLocks noGrp="1"/>
          </p:cNvGraphicFramePr>
          <p:nvPr/>
        </p:nvGraphicFramePr>
        <p:xfrm>
          <a:off x="2508318" y="3144216"/>
          <a:ext cx="7584336" cy="2582232"/>
        </p:xfrm>
        <a:graphic>
          <a:graphicData uri="http://schemas.openxmlformats.org/drawingml/2006/table">
            <a:tbl>
              <a:tblPr firstRow="1" bandRow="1">
                <a:tableStyleId>{E8B1032C-EA38-4F05-BA0D-38AFFFC7BED3}</a:tableStyleId>
              </a:tblPr>
              <a:tblGrid>
                <a:gridCol w="842704">
                  <a:extLst>
                    <a:ext uri="{9D8B030D-6E8A-4147-A177-3AD203B41FA5}">
                      <a16:colId xmlns:a16="http://schemas.microsoft.com/office/drawing/2014/main" val="20000"/>
                    </a:ext>
                  </a:extLst>
                </a:gridCol>
                <a:gridCol w="842704">
                  <a:extLst>
                    <a:ext uri="{9D8B030D-6E8A-4147-A177-3AD203B41FA5}">
                      <a16:colId xmlns:a16="http://schemas.microsoft.com/office/drawing/2014/main" val="20001"/>
                    </a:ext>
                  </a:extLst>
                </a:gridCol>
                <a:gridCol w="842704">
                  <a:extLst>
                    <a:ext uri="{9D8B030D-6E8A-4147-A177-3AD203B41FA5}">
                      <a16:colId xmlns:a16="http://schemas.microsoft.com/office/drawing/2014/main" val="20002"/>
                    </a:ext>
                  </a:extLst>
                </a:gridCol>
                <a:gridCol w="842704">
                  <a:extLst>
                    <a:ext uri="{9D8B030D-6E8A-4147-A177-3AD203B41FA5}">
                      <a16:colId xmlns:a16="http://schemas.microsoft.com/office/drawing/2014/main" val="20003"/>
                    </a:ext>
                  </a:extLst>
                </a:gridCol>
                <a:gridCol w="842704">
                  <a:extLst>
                    <a:ext uri="{9D8B030D-6E8A-4147-A177-3AD203B41FA5}">
                      <a16:colId xmlns:a16="http://schemas.microsoft.com/office/drawing/2014/main" val="20004"/>
                    </a:ext>
                  </a:extLst>
                </a:gridCol>
                <a:gridCol w="842704">
                  <a:extLst>
                    <a:ext uri="{9D8B030D-6E8A-4147-A177-3AD203B41FA5}">
                      <a16:colId xmlns:a16="http://schemas.microsoft.com/office/drawing/2014/main" val="20005"/>
                    </a:ext>
                  </a:extLst>
                </a:gridCol>
                <a:gridCol w="842704">
                  <a:extLst>
                    <a:ext uri="{9D8B030D-6E8A-4147-A177-3AD203B41FA5}">
                      <a16:colId xmlns:a16="http://schemas.microsoft.com/office/drawing/2014/main" val="20006"/>
                    </a:ext>
                  </a:extLst>
                </a:gridCol>
                <a:gridCol w="842704">
                  <a:extLst>
                    <a:ext uri="{9D8B030D-6E8A-4147-A177-3AD203B41FA5}">
                      <a16:colId xmlns:a16="http://schemas.microsoft.com/office/drawing/2014/main" val="20007"/>
                    </a:ext>
                  </a:extLst>
                </a:gridCol>
                <a:gridCol w="842704">
                  <a:extLst>
                    <a:ext uri="{9D8B030D-6E8A-4147-A177-3AD203B41FA5}">
                      <a16:colId xmlns:a16="http://schemas.microsoft.com/office/drawing/2014/main" val="20008"/>
                    </a:ext>
                  </a:extLst>
                </a:gridCol>
              </a:tblGrid>
              <a:tr h="430372">
                <a:tc>
                  <a:txBody>
                    <a:bodyPr/>
                    <a:lstStyle/>
                    <a:p>
                      <a:r>
                        <a:rPr kumimoji="1" lang="ja-JP" altLang="en-US" sz="1600" b="0" dirty="0"/>
                        <a:t>１：２</a:t>
                      </a:r>
                    </a:p>
                  </a:txBody>
                  <a:tcPr marL="99060" marR="99060"/>
                </a:tc>
                <a:tc>
                  <a:txBody>
                    <a:bodyPr/>
                    <a:lstStyle/>
                    <a:p>
                      <a:endParaRPr kumimoji="1" lang="ja-JP" altLang="en-US" dirty="0"/>
                    </a:p>
                  </a:txBody>
                  <a:tcPr marL="99060" marR="99060"/>
                </a:tc>
                <a:tc>
                  <a:txBody>
                    <a:bodyPr/>
                    <a:lstStyle/>
                    <a:p>
                      <a:endParaRPr kumimoji="1" lang="ja-JP" altLang="en-US" dirty="0"/>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dirty="0"/>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0"/>
                  </a:ext>
                </a:extLst>
              </a:tr>
              <a:tr h="430372">
                <a:tc>
                  <a:txBody>
                    <a:bodyPr/>
                    <a:lstStyle/>
                    <a:p>
                      <a:r>
                        <a:rPr kumimoji="1" lang="ja-JP" altLang="en-US" sz="1600" b="0" dirty="0"/>
                        <a:t>２：１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1"/>
                  </a:ext>
                </a:extLst>
              </a:tr>
              <a:tr h="430372">
                <a:tc>
                  <a:txBody>
                    <a:bodyPr/>
                    <a:lstStyle/>
                    <a:p>
                      <a:r>
                        <a:rPr kumimoji="1" lang="ja-JP" altLang="en-US" sz="1600" b="0" dirty="0"/>
                        <a:t>１：３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2"/>
                  </a:ext>
                </a:extLst>
              </a:tr>
              <a:tr h="430372">
                <a:tc>
                  <a:txBody>
                    <a:bodyPr/>
                    <a:lstStyle/>
                    <a:p>
                      <a:r>
                        <a:rPr kumimoji="1" lang="ja-JP" altLang="en-US" sz="1600" b="0" dirty="0"/>
                        <a:t>３：１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3"/>
                  </a:ext>
                </a:extLst>
              </a:tr>
              <a:tr h="430372">
                <a:tc>
                  <a:txBody>
                    <a:bodyPr/>
                    <a:lstStyle/>
                    <a:p>
                      <a:r>
                        <a:rPr kumimoji="1" lang="ja-JP" altLang="en-US" sz="1600" b="0" dirty="0"/>
                        <a:t>２：３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4"/>
                  </a:ext>
                </a:extLst>
              </a:tr>
              <a:tr h="430372">
                <a:tc>
                  <a:txBody>
                    <a:bodyPr/>
                    <a:lstStyle/>
                    <a:p>
                      <a:r>
                        <a:rPr kumimoji="1" lang="ja-JP" altLang="en-US" sz="1600" b="0" dirty="0"/>
                        <a:t>３：２</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8003095" y="5810026"/>
            <a:ext cx="2217274" cy="369332"/>
          </a:xfrm>
          <a:prstGeom prst="rect">
            <a:avLst/>
          </a:prstGeom>
          <a:noFill/>
        </p:spPr>
        <p:txBody>
          <a:bodyPr wrap="none" rtlCol="0">
            <a:spAutoFit/>
          </a:bodyPr>
          <a:lstStyle/>
          <a:p>
            <a:r>
              <a:rPr kumimoji="1" lang="ja-JP" altLang="en-US" dirty="0">
                <a:solidFill>
                  <a:srgbClr val="7030A0"/>
                </a:solidFill>
                <a:latin typeface="メイリオ" pitchFamily="50" charset="-128"/>
                <a:ea typeface="メイリオ" pitchFamily="50" charset="-128"/>
                <a:cs typeface="メイリオ" pitchFamily="50" charset="-128"/>
              </a:rPr>
              <a:t>●：同色，</a:t>
            </a:r>
            <a:r>
              <a:rPr kumimoji="1" lang="en-US" altLang="ja-JP" dirty="0">
                <a:solidFill>
                  <a:srgbClr val="7030A0"/>
                </a:solidFill>
                <a:latin typeface="メイリオ" pitchFamily="50" charset="-128"/>
                <a:ea typeface="メイリオ" pitchFamily="50" charset="-128"/>
                <a:cs typeface="メイリオ" pitchFamily="50" charset="-128"/>
              </a:rPr>
              <a:t>×</a:t>
            </a:r>
            <a:r>
              <a:rPr kumimoji="1" lang="ja-JP" altLang="en-US" dirty="0">
                <a:solidFill>
                  <a:srgbClr val="7030A0"/>
                </a:solidFill>
                <a:latin typeface="メイリオ" pitchFamily="50" charset="-128"/>
                <a:ea typeface="メイリオ" pitchFamily="50" charset="-128"/>
                <a:cs typeface="メイリオ" pitchFamily="50" charset="-128"/>
              </a:rPr>
              <a:t>：異色</a:t>
            </a:r>
          </a:p>
        </p:txBody>
      </p:sp>
      <p:sp>
        <p:nvSpPr>
          <p:cNvPr id="6" name="テキスト ボックス 5"/>
          <p:cNvSpPr txBox="1"/>
          <p:nvPr/>
        </p:nvSpPr>
        <p:spPr>
          <a:xfrm rot="16200000">
            <a:off x="776407" y="4230087"/>
            <a:ext cx="2492990" cy="369332"/>
          </a:xfrm>
          <a:prstGeom prst="rect">
            <a:avLst/>
          </a:prstGeom>
          <a:noFill/>
        </p:spPr>
        <p:txBody>
          <a:bodyPr wrap="none" rtlCol="0">
            <a:spAutoFit/>
          </a:bodyPr>
          <a:lstStyle/>
          <a:p>
            <a:r>
              <a:rPr kumimoji="1" lang="ja-JP" altLang="en-US" b="1" dirty="0">
                <a:solidFill>
                  <a:srgbClr val="C00000"/>
                </a:solidFill>
                <a:latin typeface="メイリオ" pitchFamily="50" charset="-128"/>
                <a:ea typeface="メイリオ" pitchFamily="50" charset="-128"/>
                <a:cs typeface="メイリオ" pitchFamily="50" charset="-128"/>
              </a:rPr>
              <a:t>スイッチが異なる場合</a:t>
            </a:r>
          </a:p>
        </p:txBody>
      </p:sp>
      <p:graphicFrame>
        <p:nvGraphicFramePr>
          <p:cNvPr id="7" name="表 6"/>
          <p:cNvGraphicFramePr>
            <a:graphicFrameLocks noGrp="1"/>
          </p:cNvGraphicFramePr>
          <p:nvPr/>
        </p:nvGraphicFramePr>
        <p:xfrm>
          <a:off x="2458616" y="6226512"/>
          <a:ext cx="7661727" cy="370840"/>
        </p:xfrm>
        <a:graphic>
          <a:graphicData uri="http://schemas.openxmlformats.org/drawingml/2006/table">
            <a:tbl>
              <a:tblPr firstRow="1" bandRow="1">
                <a:tableStyleId>{ED083AE6-46FA-4A59-8FB0-9F97EB10719F}</a:tableStyleId>
              </a:tblPr>
              <a:tblGrid>
                <a:gridCol w="851303">
                  <a:extLst>
                    <a:ext uri="{9D8B030D-6E8A-4147-A177-3AD203B41FA5}">
                      <a16:colId xmlns:a16="http://schemas.microsoft.com/office/drawing/2014/main" val="20000"/>
                    </a:ext>
                  </a:extLst>
                </a:gridCol>
                <a:gridCol w="851303">
                  <a:extLst>
                    <a:ext uri="{9D8B030D-6E8A-4147-A177-3AD203B41FA5}">
                      <a16:colId xmlns:a16="http://schemas.microsoft.com/office/drawing/2014/main" val="20001"/>
                    </a:ext>
                  </a:extLst>
                </a:gridCol>
                <a:gridCol w="851303">
                  <a:extLst>
                    <a:ext uri="{9D8B030D-6E8A-4147-A177-3AD203B41FA5}">
                      <a16:colId xmlns:a16="http://schemas.microsoft.com/office/drawing/2014/main" val="20002"/>
                    </a:ext>
                  </a:extLst>
                </a:gridCol>
                <a:gridCol w="851303">
                  <a:extLst>
                    <a:ext uri="{9D8B030D-6E8A-4147-A177-3AD203B41FA5}">
                      <a16:colId xmlns:a16="http://schemas.microsoft.com/office/drawing/2014/main" val="20003"/>
                    </a:ext>
                  </a:extLst>
                </a:gridCol>
                <a:gridCol w="851303">
                  <a:extLst>
                    <a:ext uri="{9D8B030D-6E8A-4147-A177-3AD203B41FA5}">
                      <a16:colId xmlns:a16="http://schemas.microsoft.com/office/drawing/2014/main" val="20004"/>
                    </a:ext>
                  </a:extLst>
                </a:gridCol>
                <a:gridCol w="851303">
                  <a:extLst>
                    <a:ext uri="{9D8B030D-6E8A-4147-A177-3AD203B41FA5}">
                      <a16:colId xmlns:a16="http://schemas.microsoft.com/office/drawing/2014/main" val="20005"/>
                    </a:ext>
                  </a:extLst>
                </a:gridCol>
                <a:gridCol w="851303">
                  <a:extLst>
                    <a:ext uri="{9D8B030D-6E8A-4147-A177-3AD203B41FA5}">
                      <a16:colId xmlns:a16="http://schemas.microsoft.com/office/drawing/2014/main" val="20006"/>
                    </a:ext>
                  </a:extLst>
                </a:gridCol>
                <a:gridCol w="851303">
                  <a:extLst>
                    <a:ext uri="{9D8B030D-6E8A-4147-A177-3AD203B41FA5}">
                      <a16:colId xmlns:a16="http://schemas.microsoft.com/office/drawing/2014/main" val="20007"/>
                    </a:ext>
                  </a:extLst>
                </a:gridCol>
                <a:gridCol w="851303">
                  <a:extLst>
                    <a:ext uri="{9D8B030D-6E8A-4147-A177-3AD203B41FA5}">
                      <a16:colId xmlns:a16="http://schemas.microsoft.com/office/drawing/2014/main" val="20008"/>
                    </a:ext>
                  </a:extLst>
                </a:gridCol>
              </a:tblGrid>
              <a:tr h="370840">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同色率</a:t>
                      </a:r>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tc>
                  <a:txBody>
                    <a:bodyPr/>
                    <a:lstStyle/>
                    <a:p>
                      <a:r>
                        <a:rPr kumimoji="1" lang="ja-JP" altLang="en-US" dirty="0"/>
                        <a:t>　</a:t>
                      </a:r>
                      <a:endParaRPr kumimoji="1" lang="ja-JP" altLang="en-US"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0"/>
                  </a:ext>
                </a:extLst>
              </a:tr>
            </a:tbl>
          </a:graphicData>
        </a:graphic>
      </p:graphicFrame>
      <p:sp>
        <p:nvSpPr>
          <p:cNvPr id="8" name="テキスト ボックス 7"/>
          <p:cNvSpPr txBox="1"/>
          <p:nvPr/>
        </p:nvSpPr>
        <p:spPr>
          <a:xfrm>
            <a:off x="1916878" y="428606"/>
            <a:ext cx="6032421" cy="461665"/>
          </a:xfrm>
          <a:prstGeom prst="rect">
            <a:avLst/>
          </a:prstGeom>
          <a:noFill/>
        </p:spPr>
        <p:txBody>
          <a:bodyPr wrap="none" rtlCol="0">
            <a:spAutoFit/>
          </a:bodyPr>
          <a:lstStyle/>
          <a:p>
            <a:r>
              <a:rPr kumimoji="1" lang="ja-JP" altLang="en-US" sz="2400" b="1" dirty="0">
                <a:solidFill>
                  <a:srgbClr val="C00000"/>
                </a:solidFill>
                <a:latin typeface="メイリオ" pitchFamily="50" charset="-128"/>
                <a:ea typeface="メイリオ" pitchFamily="50" charset="-128"/>
                <a:cs typeface="メイリオ" pitchFamily="50" charset="-128"/>
              </a:rPr>
              <a:t>②　スイッチが異なる場合を考えてみよう</a:t>
            </a:r>
          </a:p>
        </p:txBody>
      </p:sp>
      <p:sp>
        <p:nvSpPr>
          <p:cNvPr id="9" name="円/楕円 8"/>
          <p:cNvSpPr/>
          <p:nvPr/>
        </p:nvSpPr>
        <p:spPr>
          <a:xfrm>
            <a:off x="3575720" y="1182631"/>
            <a:ext cx="360040" cy="32924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0" name="正方形/長方形 9"/>
          <p:cNvSpPr/>
          <p:nvPr/>
        </p:nvSpPr>
        <p:spPr>
          <a:xfrm>
            <a:off x="4501191" y="1219553"/>
            <a:ext cx="288032" cy="234143"/>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1" name="円/楕円 10"/>
          <p:cNvSpPr/>
          <p:nvPr/>
        </p:nvSpPr>
        <p:spPr>
          <a:xfrm>
            <a:off x="5396174" y="1291561"/>
            <a:ext cx="123763" cy="14401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2" name="正方形/長方形 11"/>
          <p:cNvSpPr/>
          <p:nvPr/>
        </p:nvSpPr>
        <p:spPr>
          <a:xfrm>
            <a:off x="6240016" y="1291561"/>
            <a:ext cx="144016" cy="117727"/>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7" name="円/楕円 16"/>
          <p:cNvSpPr/>
          <p:nvPr/>
        </p:nvSpPr>
        <p:spPr>
          <a:xfrm>
            <a:off x="6970729" y="1178336"/>
            <a:ext cx="360040" cy="329249"/>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8" name="正方形/長方形 17"/>
          <p:cNvSpPr/>
          <p:nvPr/>
        </p:nvSpPr>
        <p:spPr>
          <a:xfrm>
            <a:off x="7896200" y="1215258"/>
            <a:ext cx="288032" cy="234143"/>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9" name="円/楕円 18"/>
          <p:cNvSpPr/>
          <p:nvPr/>
        </p:nvSpPr>
        <p:spPr>
          <a:xfrm>
            <a:off x="8791183" y="1287266"/>
            <a:ext cx="123763" cy="14401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20" name="正方形/長方形 19"/>
          <p:cNvSpPr/>
          <p:nvPr/>
        </p:nvSpPr>
        <p:spPr>
          <a:xfrm>
            <a:off x="9635025" y="1287266"/>
            <a:ext cx="144016" cy="117727"/>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C730CC3-F109-39D5-FE30-2C73DFC0CAA2}"/>
              </a:ext>
            </a:extLst>
          </p:cNvPr>
          <p:cNvPicPr>
            <a:picLocks noChangeAspect="1"/>
          </p:cNvPicPr>
          <p:nvPr/>
        </p:nvPicPr>
        <p:blipFill>
          <a:blip r:embed="rId2"/>
          <a:stretch>
            <a:fillRect/>
          </a:stretch>
        </p:blipFill>
        <p:spPr>
          <a:xfrm>
            <a:off x="-47847" y="357040"/>
            <a:ext cx="12192000" cy="434236"/>
          </a:xfrm>
          <a:prstGeom prst="rect">
            <a:avLst/>
          </a:prstGeom>
        </p:spPr>
      </p:pic>
      <p:graphicFrame>
        <p:nvGraphicFramePr>
          <p:cNvPr id="3" name="表 2"/>
          <p:cNvGraphicFramePr>
            <a:graphicFrameLocks noGrp="1"/>
          </p:cNvGraphicFramePr>
          <p:nvPr/>
        </p:nvGraphicFramePr>
        <p:xfrm>
          <a:off x="2508323" y="1583042"/>
          <a:ext cx="7584327" cy="1285884"/>
        </p:xfrm>
        <a:graphic>
          <a:graphicData uri="http://schemas.openxmlformats.org/drawingml/2006/table">
            <a:tbl>
              <a:tblPr firstRow="1" bandRow="1">
                <a:tableStyleId>{BDBED569-4797-4DF1-A0F4-6AAB3CD982D8}</a:tableStyleId>
              </a:tblPr>
              <a:tblGrid>
                <a:gridCol w="842703">
                  <a:extLst>
                    <a:ext uri="{9D8B030D-6E8A-4147-A177-3AD203B41FA5}">
                      <a16:colId xmlns:a16="http://schemas.microsoft.com/office/drawing/2014/main" val="20000"/>
                    </a:ext>
                  </a:extLst>
                </a:gridCol>
                <a:gridCol w="842703">
                  <a:extLst>
                    <a:ext uri="{9D8B030D-6E8A-4147-A177-3AD203B41FA5}">
                      <a16:colId xmlns:a16="http://schemas.microsoft.com/office/drawing/2014/main" val="20001"/>
                    </a:ext>
                  </a:extLst>
                </a:gridCol>
                <a:gridCol w="842703">
                  <a:extLst>
                    <a:ext uri="{9D8B030D-6E8A-4147-A177-3AD203B41FA5}">
                      <a16:colId xmlns:a16="http://schemas.microsoft.com/office/drawing/2014/main" val="20002"/>
                    </a:ext>
                  </a:extLst>
                </a:gridCol>
                <a:gridCol w="842703">
                  <a:extLst>
                    <a:ext uri="{9D8B030D-6E8A-4147-A177-3AD203B41FA5}">
                      <a16:colId xmlns:a16="http://schemas.microsoft.com/office/drawing/2014/main" val="20003"/>
                    </a:ext>
                  </a:extLst>
                </a:gridCol>
                <a:gridCol w="842703">
                  <a:extLst>
                    <a:ext uri="{9D8B030D-6E8A-4147-A177-3AD203B41FA5}">
                      <a16:colId xmlns:a16="http://schemas.microsoft.com/office/drawing/2014/main" val="20004"/>
                    </a:ext>
                  </a:extLst>
                </a:gridCol>
                <a:gridCol w="842703">
                  <a:extLst>
                    <a:ext uri="{9D8B030D-6E8A-4147-A177-3AD203B41FA5}">
                      <a16:colId xmlns:a16="http://schemas.microsoft.com/office/drawing/2014/main" val="20005"/>
                    </a:ext>
                  </a:extLst>
                </a:gridCol>
                <a:gridCol w="842703">
                  <a:extLst>
                    <a:ext uri="{9D8B030D-6E8A-4147-A177-3AD203B41FA5}">
                      <a16:colId xmlns:a16="http://schemas.microsoft.com/office/drawing/2014/main" val="20006"/>
                    </a:ext>
                  </a:extLst>
                </a:gridCol>
                <a:gridCol w="842703">
                  <a:extLst>
                    <a:ext uri="{9D8B030D-6E8A-4147-A177-3AD203B41FA5}">
                      <a16:colId xmlns:a16="http://schemas.microsoft.com/office/drawing/2014/main" val="20007"/>
                    </a:ext>
                  </a:extLst>
                </a:gridCol>
                <a:gridCol w="842703">
                  <a:extLst>
                    <a:ext uri="{9D8B030D-6E8A-4147-A177-3AD203B41FA5}">
                      <a16:colId xmlns:a16="http://schemas.microsoft.com/office/drawing/2014/main" val="20008"/>
                    </a:ext>
                  </a:extLst>
                </a:gridCol>
              </a:tblGrid>
              <a:tr h="428628">
                <a:tc>
                  <a:txBody>
                    <a:bodyPr/>
                    <a:lstStyle/>
                    <a:p>
                      <a:r>
                        <a:rPr kumimoji="1" lang="ja-JP" altLang="en-US" b="1" dirty="0"/>
                        <a:t>１</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0"/>
                  </a:ext>
                </a:extLst>
              </a:tr>
              <a:tr h="428628">
                <a:tc>
                  <a:txBody>
                    <a:bodyPr/>
                    <a:lstStyle/>
                    <a:p>
                      <a:r>
                        <a:rPr kumimoji="1" lang="ja-JP" altLang="en-US" b="1" dirty="0"/>
                        <a:t>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1"/>
                  </a:ext>
                </a:extLst>
              </a:tr>
              <a:tr h="428628">
                <a:tc>
                  <a:txBody>
                    <a:bodyPr/>
                    <a:lstStyle/>
                    <a:p>
                      <a:r>
                        <a:rPr kumimoji="1" lang="ja-JP" altLang="en-US" b="1" dirty="0"/>
                        <a:t>３</a:t>
                      </a:r>
                    </a:p>
                  </a:txBody>
                  <a:tcPr marL="99060" marR="99060"/>
                </a:tc>
                <a:tc>
                  <a:txBody>
                    <a:bodyPr/>
                    <a:lstStyle/>
                    <a:p>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extLst>
                  <a:ext uri="{0D108BD9-81ED-4DB2-BD59-A6C34878D82A}">
                    <a16:rowId xmlns:a16="http://schemas.microsoft.com/office/drawing/2014/main" val="10002"/>
                  </a:ext>
                </a:extLst>
              </a:tr>
            </a:tbl>
          </a:graphicData>
        </a:graphic>
      </p:graphicFrame>
      <p:graphicFrame>
        <p:nvGraphicFramePr>
          <p:cNvPr id="4" name="表 3"/>
          <p:cNvGraphicFramePr>
            <a:graphicFrameLocks noGrp="1"/>
          </p:cNvGraphicFramePr>
          <p:nvPr/>
        </p:nvGraphicFramePr>
        <p:xfrm>
          <a:off x="2508318" y="3144216"/>
          <a:ext cx="7584336" cy="2582232"/>
        </p:xfrm>
        <a:graphic>
          <a:graphicData uri="http://schemas.openxmlformats.org/drawingml/2006/table">
            <a:tbl>
              <a:tblPr firstRow="1" bandRow="1">
                <a:tableStyleId>{E8B1032C-EA38-4F05-BA0D-38AFFFC7BED3}</a:tableStyleId>
              </a:tblPr>
              <a:tblGrid>
                <a:gridCol w="842704">
                  <a:extLst>
                    <a:ext uri="{9D8B030D-6E8A-4147-A177-3AD203B41FA5}">
                      <a16:colId xmlns:a16="http://schemas.microsoft.com/office/drawing/2014/main" val="20000"/>
                    </a:ext>
                  </a:extLst>
                </a:gridCol>
                <a:gridCol w="842704">
                  <a:extLst>
                    <a:ext uri="{9D8B030D-6E8A-4147-A177-3AD203B41FA5}">
                      <a16:colId xmlns:a16="http://schemas.microsoft.com/office/drawing/2014/main" val="20001"/>
                    </a:ext>
                  </a:extLst>
                </a:gridCol>
                <a:gridCol w="842704">
                  <a:extLst>
                    <a:ext uri="{9D8B030D-6E8A-4147-A177-3AD203B41FA5}">
                      <a16:colId xmlns:a16="http://schemas.microsoft.com/office/drawing/2014/main" val="20002"/>
                    </a:ext>
                  </a:extLst>
                </a:gridCol>
                <a:gridCol w="842704">
                  <a:extLst>
                    <a:ext uri="{9D8B030D-6E8A-4147-A177-3AD203B41FA5}">
                      <a16:colId xmlns:a16="http://schemas.microsoft.com/office/drawing/2014/main" val="20003"/>
                    </a:ext>
                  </a:extLst>
                </a:gridCol>
                <a:gridCol w="842704">
                  <a:extLst>
                    <a:ext uri="{9D8B030D-6E8A-4147-A177-3AD203B41FA5}">
                      <a16:colId xmlns:a16="http://schemas.microsoft.com/office/drawing/2014/main" val="20004"/>
                    </a:ext>
                  </a:extLst>
                </a:gridCol>
                <a:gridCol w="842704">
                  <a:extLst>
                    <a:ext uri="{9D8B030D-6E8A-4147-A177-3AD203B41FA5}">
                      <a16:colId xmlns:a16="http://schemas.microsoft.com/office/drawing/2014/main" val="20005"/>
                    </a:ext>
                  </a:extLst>
                </a:gridCol>
                <a:gridCol w="842704">
                  <a:extLst>
                    <a:ext uri="{9D8B030D-6E8A-4147-A177-3AD203B41FA5}">
                      <a16:colId xmlns:a16="http://schemas.microsoft.com/office/drawing/2014/main" val="20006"/>
                    </a:ext>
                  </a:extLst>
                </a:gridCol>
                <a:gridCol w="842704">
                  <a:extLst>
                    <a:ext uri="{9D8B030D-6E8A-4147-A177-3AD203B41FA5}">
                      <a16:colId xmlns:a16="http://schemas.microsoft.com/office/drawing/2014/main" val="20007"/>
                    </a:ext>
                  </a:extLst>
                </a:gridCol>
                <a:gridCol w="842704">
                  <a:extLst>
                    <a:ext uri="{9D8B030D-6E8A-4147-A177-3AD203B41FA5}">
                      <a16:colId xmlns:a16="http://schemas.microsoft.com/office/drawing/2014/main" val="20008"/>
                    </a:ext>
                  </a:extLst>
                </a:gridCol>
              </a:tblGrid>
              <a:tr h="430372">
                <a:tc>
                  <a:txBody>
                    <a:bodyPr/>
                    <a:lstStyle/>
                    <a:p>
                      <a:r>
                        <a:rPr kumimoji="1" lang="ja-JP" altLang="en-US" sz="1600" b="0" dirty="0"/>
                        <a:t>１：２</a:t>
                      </a:r>
                    </a:p>
                  </a:txBody>
                  <a:tcPr marL="99060" marR="99060"/>
                </a:tc>
                <a:tc>
                  <a:txBody>
                    <a:bodyPr/>
                    <a:lstStyle/>
                    <a:p>
                      <a:endParaRPr kumimoji="1" lang="ja-JP" altLang="en-US" dirty="0"/>
                    </a:p>
                  </a:txBody>
                  <a:tcPr marL="99060" marR="99060"/>
                </a:tc>
                <a:tc>
                  <a:txBody>
                    <a:bodyPr/>
                    <a:lstStyle/>
                    <a:p>
                      <a:endParaRPr kumimoji="1" lang="ja-JP" altLang="en-US" dirty="0"/>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dirty="0"/>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0"/>
                  </a:ext>
                </a:extLst>
              </a:tr>
              <a:tr h="430372">
                <a:tc>
                  <a:txBody>
                    <a:bodyPr/>
                    <a:lstStyle/>
                    <a:p>
                      <a:r>
                        <a:rPr kumimoji="1" lang="ja-JP" altLang="en-US" sz="1600" b="0" dirty="0"/>
                        <a:t>２：１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1"/>
                  </a:ext>
                </a:extLst>
              </a:tr>
              <a:tr h="430372">
                <a:tc>
                  <a:txBody>
                    <a:bodyPr/>
                    <a:lstStyle/>
                    <a:p>
                      <a:r>
                        <a:rPr kumimoji="1" lang="ja-JP" altLang="en-US" sz="1600" b="0" dirty="0"/>
                        <a:t>１：３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2"/>
                  </a:ext>
                </a:extLst>
              </a:tr>
              <a:tr h="430372">
                <a:tc>
                  <a:txBody>
                    <a:bodyPr/>
                    <a:lstStyle/>
                    <a:p>
                      <a:r>
                        <a:rPr kumimoji="1" lang="ja-JP" altLang="en-US" sz="1600" b="0" dirty="0"/>
                        <a:t>３：１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3"/>
                  </a:ext>
                </a:extLst>
              </a:tr>
              <a:tr h="430372">
                <a:tc>
                  <a:txBody>
                    <a:bodyPr/>
                    <a:lstStyle/>
                    <a:p>
                      <a:r>
                        <a:rPr kumimoji="1" lang="ja-JP" altLang="en-US" sz="1600" b="0" dirty="0"/>
                        <a:t>２：３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4"/>
                  </a:ext>
                </a:extLst>
              </a:tr>
              <a:tr h="430372">
                <a:tc>
                  <a:txBody>
                    <a:bodyPr/>
                    <a:lstStyle/>
                    <a:p>
                      <a:r>
                        <a:rPr kumimoji="1" lang="ja-JP" altLang="en-US" sz="1600" b="0" dirty="0"/>
                        <a:t>３：２</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8003095" y="5810026"/>
            <a:ext cx="2217274" cy="369332"/>
          </a:xfrm>
          <a:prstGeom prst="rect">
            <a:avLst/>
          </a:prstGeom>
          <a:noFill/>
        </p:spPr>
        <p:txBody>
          <a:bodyPr wrap="none" rtlCol="0">
            <a:spAutoFit/>
          </a:bodyPr>
          <a:lstStyle/>
          <a:p>
            <a:r>
              <a:rPr kumimoji="1" lang="ja-JP" altLang="en-US" dirty="0">
                <a:solidFill>
                  <a:srgbClr val="7030A0"/>
                </a:solidFill>
                <a:latin typeface="メイリオ" pitchFamily="50" charset="-128"/>
                <a:ea typeface="メイリオ" pitchFamily="50" charset="-128"/>
                <a:cs typeface="メイリオ" pitchFamily="50" charset="-128"/>
              </a:rPr>
              <a:t>●：同色，</a:t>
            </a:r>
            <a:r>
              <a:rPr kumimoji="1" lang="en-US" altLang="ja-JP" dirty="0">
                <a:solidFill>
                  <a:srgbClr val="7030A0"/>
                </a:solidFill>
                <a:latin typeface="メイリオ" pitchFamily="50" charset="-128"/>
                <a:ea typeface="メイリオ" pitchFamily="50" charset="-128"/>
                <a:cs typeface="メイリオ" pitchFamily="50" charset="-128"/>
              </a:rPr>
              <a:t>×</a:t>
            </a:r>
            <a:r>
              <a:rPr kumimoji="1" lang="ja-JP" altLang="en-US" dirty="0">
                <a:solidFill>
                  <a:srgbClr val="7030A0"/>
                </a:solidFill>
                <a:latin typeface="メイリオ" pitchFamily="50" charset="-128"/>
                <a:ea typeface="メイリオ" pitchFamily="50" charset="-128"/>
                <a:cs typeface="メイリオ" pitchFamily="50" charset="-128"/>
              </a:rPr>
              <a:t>：異色</a:t>
            </a:r>
          </a:p>
        </p:txBody>
      </p:sp>
      <p:sp>
        <p:nvSpPr>
          <p:cNvPr id="6" name="テキスト ボックス 5"/>
          <p:cNvSpPr txBox="1"/>
          <p:nvPr/>
        </p:nvSpPr>
        <p:spPr>
          <a:xfrm rot="16200000">
            <a:off x="776407" y="4230087"/>
            <a:ext cx="2492990" cy="369332"/>
          </a:xfrm>
          <a:prstGeom prst="rect">
            <a:avLst/>
          </a:prstGeom>
          <a:noFill/>
        </p:spPr>
        <p:txBody>
          <a:bodyPr wrap="none" rtlCol="0">
            <a:spAutoFit/>
          </a:bodyPr>
          <a:lstStyle/>
          <a:p>
            <a:r>
              <a:rPr kumimoji="1" lang="ja-JP" altLang="en-US" b="1" dirty="0">
                <a:solidFill>
                  <a:srgbClr val="C00000"/>
                </a:solidFill>
                <a:latin typeface="メイリオ" pitchFamily="50" charset="-128"/>
                <a:ea typeface="メイリオ" pitchFamily="50" charset="-128"/>
                <a:cs typeface="メイリオ" pitchFamily="50" charset="-128"/>
              </a:rPr>
              <a:t>スイッチが異なる場合</a:t>
            </a:r>
          </a:p>
        </p:txBody>
      </p:sp>
      <p:graphicFrame>
        <p:nvGraphicFramePr>
          <p:cNvPr id="7" name="表 6"/>
          <p:cNvGraphicFramePr>
            <a:graphicFrameLocks noGrp="1"/>
          </p:cNvGraphicFramePr>
          <p:nvPr/>
        </p:nvGraphicFramePr>
        <p:xfrm>
          <a:off x="2458616" y="6226512"/>
          <a:ext cx="7661727" cy="370840"/>
        </p:xfrm>
        <a:graphic>
          <a:graphicData uri="http://schemas.openxmlformats.org/drawingml/2006/table">
            <a:tbl>
              <a:tblPr firstRow="1" bandRow="1">
                <a:tableStyleId>{ED083AE6-46FA-4A59-8FB0-9F97EB10719F}</a:tableStyleId>
              </a:tblPr>
              <a:tblGrid>
                <a:gridCol w="851303">
                  <a:extLst>
                    <a:ext uri="{9D8B030D-6E8A-4147-A177-3AD203B41FA5}">
                      <a16:colId xmlns:a16="http://schemas.microsoft.com/office/drawing/2014/main" val="20000"/>
                    </a:ext>
                  </a:extLst>
                </a:gridCol>
                <a:gridCol w="851303">
                  <a:extLst>
                    <a:ext uri="{9D8B030D-6E8A-4147-A177-3AD203B41FA5}">
                      <a16:colId xmlns:a16="http://schemas.microsoft.com/office/drawing/2014/main" val="20001"/>
                    </a:ext>
                  </a:extLst>
                </a:gridCol>
                <a:gridCol w="851303">
                  <a:extLst>
                    <a:ext uri="{9D8B030D-6E8A-4147-A177-3AD203B41FA5}">
                      <a16:colId xmlns:a16="http://schemas.microsoft.com/office/drawing/2014/main" val="20002"/>
                    </a:ext>
                  </a:extLst>
                </a:gridCol>
                <a:gridCol w="851303">
                  <a:extLst>
                    <a:ext uri="{9D8B030D-6E8A-4147-A177-3AD203B41FA5}">
                      <a16:colId xmlns:a16="http://schemas.microsoft.com/office/drawing/2014/main" val="20003"/>
                    </a:ext>
                  </a:extLst>
                </a:gridCol>
                <a:gridCol w="851303">
                  <a:extLst>
                    <a:ext uri="{9D8B030D-6E8A-4147-A177-3AD203B41FA5}">
                      <a16:colId xmlns:a16="http://schemas.microsoft.com/office/drawing/2014/main" val="20004"/>
                    </a:ext>
                  </a:extLst>
                </a:gridCol>
                <a:gridCol w="851303">
                  <a:extLst>
                    <a:ext uri="{9D8B030D-6E8A-4147-A177-3AD203B41FA5}">
                      <a16:colId xmlns:a16="http://schemas.microsoft.com/office/drawing/2014/main" val="20005"/>
                    </a:ext>
                  </a:extLst>
                </a:gridCol>
                <a:gridCol w="851303">
                  <a:extLst>
                    <a:ext uri="{9D8B030D-6E8A-4147-A177-3AD203B41FA5}">
                      <a16:colId xmlns:a16="http://schemas.microsoft.com/office/drawing/2014/main" val="20006"/>
                    </a:ext>
                  </a:extLst>
                </a:gridCol>
                <a:gridCol w="851303">
                  <a:extLst>
                    <a:ext uri="{9D8B030D-6E8A-4147-A177-3AD203B41FA5}">
                      <a16:colId xmlns:a16="http://schemas.microsoft.com/office/drawing/2014/main" val="20007"/>
                    </a:ext>
                  </a:extLst>
                </a:gridCol>
                <a:gridCol w="851303">
                  <a:extLst>
                    <a:ext uri="{9D8B030D-6E8A-4147-A177-3AD203B41FA5}">
                      <a16:colId xmlns:a16="http://schemas.microsoft.com/office/drawing/2014/main" val="20008"/>
                    </a:ext>
                  </a:extLst>
                </a:gridCol>
              </a:tblGrid>
              <a:tr h="370840">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同色率</a:t>
                      </a:r>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tc>
                  <a:txBody>
                    <a:bodyPr/>
                    <a:lstStyle/>
                    <a:p>
                      <a:endParaRPr kumimoji="1" lang="ja-JP" altLang="en-US" b="1" dirty="0">
                        <a:solidFill>
                          <a:schemeClr val="accent4"/>
                        </a:solidFill>
                      </a:endParaRPr>
                    </a:p>
                  </a:txBody>
                  <a:tcPr marL="99060" marR="99060"/>
                </a:tc>
                <a:tc>
                  <a:txBody>
                    <a:bodyPr/>
                    <a:lstStyle/>
                    <a:p>
                      <a:endParaRPr kumimoji="1" lang="ja-JP" altLang="en-US" dirty="0"/>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0"/>
                  </a:ext>
                </a:extLst>
              </a:tr>
            </a:tbl>
          </a:graphicData>
        </a:graphic>
      </p:graphicFrame>
      <p:sp>
        <p:nvSpPr>
          <p:cNvPr id="8" name="テキスト ボックス 7"/>
          <p:cNvSpPr txBox="1"/>
          <p:nvPr/>
        </p:nvSpPr>
        <p:spPr>
          <a:xfrm>
            <a:off x="1916878" y="428606"/>
            <a:ext cx="6032421" cy="461665"/>
          </a:xfrm>
          <a:prstGeom prst="rect">
            <a:avLst/>
          </a:prstGeom>
          <a:noFill/>
        </p:spPr>
        <p:txBody>
          <a:bodyPr wrap="none" rtlCol="0">
            <a:spAutoFit/>
          </a:bodyPr>
          <a:lstStyle/>
          <a:p>
            <a:r>
              <a:rPr kumimoji="1" lang="ja-JP" altLang="en-US" sz="2400" b="1" dirty="0">
                <a:solidFill>
                  <a:srgbClr val="C00000"/>
                </a:solidFill>
                <a:latin typeface="メイリオ" pitchFamily="50" charset="-128"/>
                <a:ea typeface="メイリオ" pitchFamily="50" charset="-128"/>
                <a:cs typeface="メイリオ" pitchFamily="50" charset="-128"/>
              </a:rPr>
              <a:t>②　スイッチが異なる場合を考えてみよう</a:t>
            </a:r>
          </a:p>
        </p:txBody>
      </p:sp>
      <p:sp>
        <p:nvSpPr>
          <p:cNvPr id="9" name="円/楕円 8"/>
          <p:cNvSpPr/>
          <p:nvPr/>
        </p:nvSpPr>
        <p:spPr>
          <a:xfrm>
            <a:off x="3575720" y="1182631"/>
            <a:ext cx="360040" cy="32924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0" name="正方形/長方形 9"/>
          <p:cNvSpPr/>
          <p:nvPr/>
        </p:nvSpPr>
        <p:spPr>
          <a:xfrm>
            <a:off x="4501191" y="1219553"/>
            <a:ext cx="288032" cy="234143"/>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1" name="円/楕円 10"/>
          <p:cNvSpPr/>
          <p:nvPr/>
        </p:nvSpPr>
        <p:spPr>
          <a:xfrm>
            <a:off x="5396174" y="1291561"/>
            <a:ext cx="123763" cy="14401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2" name="正方形/長方形 11"/>
          <p:cNvSpPr/>
          <p:nvPr/>
        </p:nvSpPr>
        <p:spPr>
          <a:xfrm>
            <a:off x="6240016" y="1291561"/>
            <a:ext cx="144016" cy="117727"/>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7" name="円/楕円 16"/>
          <p:cNvSpPr/>
          <p:nvPr/>
        </p:nvSpPr>
        <p:spPr>
          <a:xfrm>
            <a:off x="6970729" y="1178336"/>
            <a:ext cx="360040" cy="329249"/>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8" name="正方形/長方形 17"/>
          <p:cNvSpPr/>
          <p:nvPr/>
        </p:nvSpPr>
        <p:spPr>
          <a:xfrm>
            <a:off x="7896200" y="1215258"/>
            <a:ext cx="288032" cy="234143"/>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9" name="円/楕円 18"/>
          <p:cNvSpPr/>
          <p:nvPr/>
        </p:nvSpPr>
        <p:spPr>
          <a:xfrm>
            <a:off x="8791183" y="1287266"/>
            <a:ext cx="123763" cy="14401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20" name="正方形/長方形 19"/>
          <p:cNvSpPr/>
          <p:nvPr/>
        </p:nvSpPr>
        <p:spPr>
          <a:xfrm>
            <a:off x="9635025" y="1287266"/>
            <a:ext cx="144016" cy="117727"/>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B838DB3-B4F0-294F-D4EA-5E688BCDF71D}"/>
              </a:ext>
            </a:extLst>
          </p:cNvPr>
          <p:cNvPicPr>
            <a:picLocks noChangeAspect="1"/>
          </p:cNvPicPr>
          <p:nvPr/>
        </p:nvPicPr>
        <p:blipFill>
          <a:blip r:embed="rId2"/>
          <a:stretch>
            <a:fillRect/>
          </a:stretch>
        </p:blipFill>
        <p:spPr>
          <a:xfrm>
            <a:off x="-47847" y="357040"/>
            <a:ext cx="12192000" cy="434236"/>
          </a:xfrm>
          <a:prstGeom prst="rect">
            <a:avLst/>
          </a:prstGeom>
        </p:spPr>
      </p:pic>
      <p:graphicFrame>
        <p:nvGraphicFramePr>
          <p:cNvPr id="3" name="表 2"/>
          <p:cNvGraphicFramePr>
            <a:graphicFrameLocks noGrp="1"/>
          </p:cNvGraphicFramePr>
          <p:nvPr/>
        </p:nvGraphicFramePr>
        <p:xfrm>
          <a:off x="2508323" y="1583042"/>
          <a:ext cx="7584327" cy="1285884"/>
        </p:xfrm>
        <a:graphic>
          <a:graphicData uri="http://schemas.openxmlformats.org/drawingml/2006/table">
            <a:tbl>
              <a:tblPr firstRow="1" bandRow="1">
                <a:tableStyleId>{BDBED569-4797-4DF1-A0F4-6AAB3CD982D8}</a:tableStyleId>
              </a:tblPr>
              <a:tblGrid>
                <a:gridCol w="842703">
                  <a:extLst>
                    <a:ext uri="{9D8B030D-6E8A-4147-A177-3AD203B41FA5}">
                      <a16:colId xmlns:a16="http://schemas.microsoft.com/office/drawing/2014/main" val="20000"/>
                    </a:ext>
                  </a:extLst>
                </a:gridCol>
                <a:gridCol w="842703">
                  <a:extLst>
                    <a:ext uri="{9D8B030D-6E8A-4147-A177-3AD203B41FA5}">
                      <a16:colId xmlns:a16="http://schemas.microsoft.com/office/drawing/2014/main" val="20001"/>
                    </a:ext>
                  </a:extLst>
                </a:gridCol>
                <a:gridCol w="842703">
                  <a:extLst>
                    <a:ext uri="{9D8B030D-6E8A-4147-A177-3AD203B41FA5}">
                      <a16:colId xmlns:a16="http://schemas.microsoft.com/office/drawing/2014/main" val="20002"/>
                    </a:ext>
                  </a:extLst>
                </a:gridCol>
                <a:gridCol w="842703">
                  <a:extLst>
                    <a:ext uri="{9D8B030D-6E8A-4147-A177-3AD203B41FA5}">
                      <a16:colId xmlns:a16="http://schemas.microsoft.com/office/drawing/2014/main" val="20003"/>
                    </a:ext>
                  </a:extLst>
                </a:gridCol>
                <a:gridCol w="842703">
                  <a:extLst>
                    <a:ext uri="{9D8B030D-6E8A-4147-A177-3AD203B41FA5}">
                      <a16:colId xmlns:a16="http://schemas.microsoft.com/office/drawing/2014/main" val="20004"/>
                    </a:ext>
                  </a:extLst>
                </a:gridCol>
                <a:gridCol w="842703">
                  <a:extLst>
                    <a:ext uri="{9D8B030D-6E8A-4147-A177-3AD203B41FA5}">
                      <a16:colId xmlns:a16="http://schemas.microsoft.com/office/drawing/2014/main" val="20005"/>
                    </a:ext>
                  </a:extLst>
                </a:gridCol>
                <a:gridCol w="842703">
                  <a:extLst>
                    <a:ext uri="{9D8B030D-6E8A-4147-A177-3AD203B41FA5}">
                      <a16:colId xmlns:a16="http://schemas.microsoft.com/office/drawing/2014/main" val="20006"/>
                    </a:ext>
                  </a:extLst>
                </a:gridCol>
                <a:gridCol w="842703">
                  <a:extLst>
                    <a:ext uri="{9D8B030D-6E8A-4147-A177-3AD203B41FA5}">
                      <a16:colId xmlns:a16="http://schemas.microsoft.com/office/drawing/2014/main" val="20007"/>
                    </a:ext>
                  </a:extLst>
                </a:gridCol>
                <a:gridCol w="842703">
                  <a:extLst>
                    <a:ext uri="{9D8B030D-6E8A-4147-A177-3AD203B41FA5}">
                      <a16:colId xmlns:a16="http://schemas.microsoft.com/office/drawing/2014/main" val="20008"/>
                    </a:ext>
                  </a:extLst>
                </a:gridCol>
              </a:tblGrid>
              <a:tr h="428628">
                <a:tc>
                  <a:txBody>
                    <a:bodyPr/>
                    <a:lstStyle/>
                    <a:p>
                      <a:r>
                        <a:rPr kumimoji="1" lang="ja-JP" altLang="en-US" b="1" dirty="0"/>
                        <a:t>１</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0"/>
                  </a:ext>
                </a:extLst>
              </a:tr>
              <a:tr h="428628">
                <a:tc>
                  <a:txBody>
                    <a:bodyPr/>
                    <a:lstStyle/>
                    <a:p>
                      <a:r>
                        <a:rPr kumimoji="1" lang="ja-JP" altLang="en-US" b="1" dirty="0"/>
                        <a:t>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1"/>
                  </a:ext>
                </a:extLst>
              </a:tr>
              <a:tr h="428628">
                <a:tc>
                  <a:txBody>
                    <a:bodyPr/>
                    <a:lstStyle/>
                    <a:p>
                      <a:r>
                        <a:rPr kumimoji="1" lang="ja-JP" altLang="en-US" b="1" dirty="0"/>
                        <a:t>３</a:t>
                      </a:r>
                    </a:p>
                  </a:txBody>
                  <a:tcPr marL="99060" marR="99060"/>
                </a:tc>
                <a:tc>
                  <a:txBody>
                    <a:bodyPr/>
                    <a:lstStyle/>
                    <a:p>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extLst>
                  <a:ext uri="{0D108BD9-81ED-4DB2-BD59-A6C34878D82A}">
                    <a16:rowId xmlns:a16="http://schemas.microsoft.com/office/drawing/2014/main" val="10002"/>
                  </a:ext>
                </a:extLst>
              </a:tr>
            </a:tbl>
          </a:graphicData>
        </a:graphic>
      </p:graphicFrame>
      <p:graphicFrame>
        <p:nvGraphicFramePr>
          <p:cNvPr id="4" name="表 3"/>
          <p:cNvGraphicFramePr>
            <a:graphicFrameLocks noGrp="1"/>
          </p:cNvGraphicFramePr>
          <p:nvPr/>
        </p:nvGraphicFramePr>
        <p:xfrm>
          <a:off x="2508318" y="3144216"/>
          <a:ext cx="7584336" cy="2582232"/>
        </p:xfrm>
        <a:graphic>
          <a:graphicData uri="http://schemas.openxmlformats.org/drawingml/2006/table">
            <a:tbl>
              <a:tblPr firstRow="1" bandRow="1">
                <a:tableStyleId>{E8B1032C-EA38-4F05-BA0D-38AFFFC7BED3}</a:tableStyleId>
              </a:tblPr>
              <a:tblGrid>
                <a:gridCol w="842704">
                  <a:extLst>
                    <a:ext uri="{9D8B030D-6E8A-4147-A177-3AD203B41FA5}">
                      <a16:colId xmlns:a16="http://schemas.microsoft.com/office/drawing/2014/main" val="20000"/>
                    </a:ext>
                  </a:extLst>
                </a:gridCol>
                <a:gridCol w="842704">
                  <a:extLst>
                    <a:ext uri="{9D8B030D-6E8A-4147-A177-3AD203B41FA5}">
                      <a16:colId xmlns:a16="http://schemas.microsoft.com/office/drawing/2014/main" val="20001"/>
                    </a:ext>
                  </a:extLst>
                </a:gridCol>
                <a:gridCol w="842704">
                  <a:extLst>
                    <a:ext uri="{9D8B030D-6E8A-4147-A177-3AD203B41FA5}">
                      <a16:colId xmlns:a16="http://schemas.microsoft.com/office/drawing/2014/main" val="20002"/>
                    </a:ext>
                  </a:extLst>
                </a:gridCol>
                <a:gridCol w="842704">
                  <a:extLst>
                    <a:ext uri="{9D8B030D-6E8A-4147-A177-3AD203B41FA5}">
                      <a16:colId xmlns:a16="http://schemas.microsoft.com/office/drawing/2014/main" val="20003"/>
                    </a:ext>
                  </a:extLst>
                </a:gridCol>
                <a:gridCol w="842704">
                  <a:extLst>
                    <a:ext uri="{9D8B030D-6E8A-4147-A177-3AD203B41FA5}">
                      <a16:colId xmlns:a16="http://schemas.microsoft.com/office/drawing/2014/main" val="20004"/>
                    </a:ext>
                  </a:extLst>
                </a:gridCol>
                <a:gridCol w="842704">
                  <a:extLst>
                    <a:ext uri="{9D8B030D-6E8A-4147-A177-3AD203B41FA5}">
                      <a16:colId xmlns:a16="http://schemas.microsoft.com/office/drawing/2014/main" val="20005"/>
                    </a:ext>
                  </a:extLst>
                </a:gridCol>
                <a:gridCol w="842704">
                  <a:extLst>
                    <a:ext uri="{9D8B030D-6E8A-4147-A177-3AD203B41FA5}">
                      <a16:colId xmlns:a16="http://schemas.microsoft.com/office/drawing/2014/main" val="20006"/>
                    </a:ext>
                  </a:extLst>
                </a:gridCol>
                <a:gridCol w="842704">
                  <a:extLst>
                    <a:ext uri="{9D8B030D-6E8A-4147-A177-3AD203B41FA5}">
                      <a16:colId xmlns:a16="http://schemas.microsoft.com/office/drawing/2014/main" val="20007"/>
                    </a:ext>
                  </a:extLst>
                </a:gridCol>
                <a:gridCol w="842704">
                  <a:extLst>
                    <a:ext uri="{9D8B030D-6E8A-4147-A177-3AD203B41FA5}">
                      <a16:colId xmlns:a16="http://schemas.microsoft.com/office/drawing/2014/main" val="20008"/>
                    </a:ext>
                  </a:extLst>
                </a:gridCol>
              </a:tblGrid>
              <a:tr h="430372">
                <a:tc>
                  <a:txBody>
                    <a:bodyPr/>
                    <a:lstStyle/>
                    <a:p>
                      <a:r>
                        <a:rPr kumimoji="1" lang="ja-JP" altLang="en-US" sz="1600" b="0" dirty="0"/>
                        <a:t>１：２</a:t>
                      </a:r>
                    </a:p>
                  </a:txBody>
                  <a:tcPr marL="99060" marR="99060"/>
                </a:tc>
                <a:tc>
                  <a:txBody>
                    <a:bodyPr/>
                    <a:lstStyle/>
                    <a:p>
                      <a:endParaRPr kumimoji="1" lang="ja-JP" altLang="en-US" dirty="0"/>
                    </a:p>
                  </a:txBody>
                  <a:tcPr marL="99060" marR="99060"/>
                </a:tc>
                <a:tc>
                  <a:txBody>
                    <a:bodyPr/>
                    <a:lstStyle/>
                    <a:p>
                      <a:endParaRPr kumimoji="1" lang="ja-JP" altLang="en-US" dirty="0"/>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dirty="0"/>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0"/>
                  </a:ext>
                </a:extLst>
              </a:tr>
              <a:tr h="430372">
                <a:tc>
                  <a:txBody>
                    <a:bodyPr/>
                    <a:lstStyle/>
                    <a:p>
                      <a:r>
                        <a:rPr kumimoji="1" lang="ja-JP" altLang="en-US" sz="1600" b="0" dirty="0"/>
                        <a:t>２：１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1"/>
                  </a:ext>
                </a:extLst>
              </a:tr>
              <a:tr h="430372">
                <a:tc>
                  <a:txBody>
                    <a:bodyPr/>
                    <a:lstStyle/>
                    <a:p>
                      <a:r>
                        <a:rPr kumimoji="1" lang="ja-JP" altLang="en-US" sz="1600" b="0" dirty="0"/>
                        <a:t>１：３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2"/>
                  </a:ext>
                </a:extLst>
              </a:tr>
              <a:tr h="430372">
                <a:tc>
                  <a:txBody>
                    <a:bodyPr/>
                    <a:lstStyle/>
                    <a:p>
                      <a:r>
                        <a:rPr kumimoji="1" lang="ja-JP" altLang="en-US" sz="1600" b="0" dirty="0"/>
                        <a:t>３：１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3"/>
                  </a:ext>
                </a:extLst>
              </a:tr>
              <a:tr h="430372">
                <a:tc>
                  <a:txBody>
                    <a:bodyPr/>
                    <a:lstStyle/>
                    <a:p>
                      <a:r>
                        <a:rPr kumimoji="1" lang="ja-JP" altLang="en-US" sz="1600" b="0" dirty="0"/>
                        <a:t>２：３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4"/>
                  </a:ext>
                </a:extLst>
              </a:tr>
              <a:tr h="430372">
                <a:tc>
                  <a:txBody>
                    <a:bodyPr/>
                    <a:lstStyle/>
                    <a:p>
                      <a:r>
                        <a:rPr kumimoji="1" lang="ja-JP" altLang="en-US" sz="1600" b="0" dirty="0"/>
                        <a:t>３：２</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8003095" y="5810026"/>
            <a:ext cx="2217274" cy="369332"/>
          </a:xfrm>
          <a:prstGeom prst="rect">
            <a:avLst/>
          </a:prstGeom>
          <a:noFill/>
        </p:spPr>
        <p:txBody>
          <a:bodyPr wrap="none" rtlCol="0">
            <a:spAutoFit/>
          </a:bodyPr>
          <a:lstStyle/>
          <a:p>
            <a:r>
              <a:rPr kumimoji="1" lang="ja-JP" altLang="en-US" dirty="0">
                <a:solidFill>
                  <a:srgbClr val="7030A0"/>
                </a:solidFill>
                <a:latin typeface="メイリオ" pitchFamily="50" charset="-128"/>
                <a:ea typeface="メイリオ" pitchFamily="50" charset="-128"/>
                <a:cs typeface="メイリオ" pitchFamily="50" charset="-128"/>
              </a:rPr>
              <a:t>●：同色，</a:t>
            </a:r>
            <a:r>
              <a:rPr kumimoji="1" lang="en-US" altLang="ja-JP" dirty="0">
                <a:solidFill>
                  <a:srgbClr val="7030A0"/>
                </a:solidFill>
                <a:latin typeface="メイリオ" pitchFamily="50" charset="-128"/>
                <a:ea typeface="メイリオ" pitchFamily="50" charset="-128"/>
                <a:cs typeface="メイリオ" pitchFamily="50" charset="-128"/>
              </a:rPr>
              <a:t>×</a:t>
            </a:r>
            <a:r>
              <a:rPr kumimoji="1" lang="ja-JP" altLang="en-US" dirty="0">
                <a:solidFill>
                  <a:srgbClr val="7030A0"/>
                </a:solidFill>
                <a:latin typeface="メイリオ" pitchFamily="50" charset="-128"/>
                <a:ea typeface="メイリオ" pitchFamily="50" charset="-128"/>
                <a:cs typeface="メイリオ" pitchFamily="50" charset="-128"/>
              </a:rPr>
              <a:t>：異色</a:t>
            </a:r>
          </a:p>
        </p:txBody>
      </p:sp>
      <p:sp>
        <p:nvSpPr>
          <p:cNvPr id="6" name="テキスト ボックス 5"/>
          <p:cNvSpPr txBox="1"/>
          <p:nvPr/>
        </p:nvSpPr>
        <p:spPr>
          <a:xfrm rot="16200000">
            <a:off x="776407" y="4230087"/>
            <a:ext cx="2492990" cy="369332"/>
          </a:xfrm>
          <a:prstGeom prst="rect">
            <a:avLst/>
          </a:prstGeom>
          <a:noFill/>
        </p:spPr>
        <p:txBody>
          <a:bodyPr wrap="none" rtlCol="0">
            <a:spAutoFit/>
          </a:bodyPr>
          <a:lstStyle/>
          <a:p>
            <a:r>
              <a:rPr kumimoji="1" lang="ja-JP" altLang="en-US" b="1" dirty="0">
                <a:solidFill>
                  <a:srgbClr val="C00000"/>
                </a:solidFill>
                <a:latin typeface="メイリオ" pitchFamily="50" charset="-128"/>
                <a:ea typeface="メイリオ" pitchFamily="50" charset="-128"/>
                <a:cs typeface="メイリオ" pitchFamily="50" charset="-128"/>
              </a:rPr>
              <a:t>スイッチが異なる場合</a:t>
            </a:r>
          </a:p>
        </p:txBody>
      </p:sp>
      <p:graphicFrame>
        <p:nvGraphicFramePr>
          <p:cNvPr id="7" name="表 6"/>
          <p:cNvGraphicFramePr>
            <a:graphicFrameLocks noGrp="1"/>
          </p:cNvGraphicFramePr>
          <p:nvPr/>
        </p:nvGraphicFramePr>
        <p:xfrm>
          <a:off x="2458616" y="6226512"/>
          <a:ext cx="7661727" cy="370840"/>
        </p:xfrm>
        <a:graphic>
          <a:graphicData uri="http://schemas.openxmlformats.org/drawingml/2006/table">
            <a:tbl>
              <a:tblPr firstRow="1" bandRow="1">
                <a:tableStyleId>{ED083AE6-46FA-4A59-8FB0-9F97EB10719F}</a:tableStyleId>
              </a:tblPr>
              <a:tblGrid>
                <a:gridCol w="851303">
                  <a:extLst>
                    <a:ext uri="{9D8B030D-6E8A-4147-A177-3AD203B41FA5}">
                      <a16:colId xmlns:a16="http://schemas.microsoft.com/office/drawing/2014/main" val="20000"/>
                    </a:ext>
                  </a:extLst>
                </a:gridCol>
                <a:gridCol w="851303">
                  <a:extLst>
                    <a:ext uri="{9D8B030D-6E8A-4147-A177-3AD203B41FA5}">
                      <a16:colId xmlns:a16="http://schemas.microsoft.com/office/drawing/2014/main" val="20001"/>
                    </a:ext>
                  </a:extLst>
                </a:gridCol>
                <a:gridCol w="851303">
                  <a:extLst>
                    <a:ext uri="{9D8B030D-6E8A-4147-A177-3AD203B41FA5}">
                      <a16:colId xmlns:a16="http://schemas.microsoft.com/office/drawing/2014/main" val="20002"/>
                    </a:ext>
                  </a:extLst>
                </a:gridCol>
                <a:gridCol w="851303">
                  <a:extLst>
                    <a:ext uri="{9D8B030D-6E8A-4147-A177-3AD203B41FA5}">
                      <a16:colId xmlns:a16="http://schemas.microsoft.com/office/drawing/2014/main" val="20003"/>
                    </a:ext>
                  </a:extLst>
                </a:gridCol>
                <a:gridCol w="851303">
                  <a:extLst>
                    <a:ext uri="{9D8B030D-6E8A-4147-A177-3AD203B41FA5}">
                      <a16:colId xmlns:a16="http://schemas.microsoft.com/office/drawing/2014/main" val="20004"/>
                    </a:ext>
                  </a:extLst>
                </a:gridCol>
                <a:gridCol w="851303">
                  <a:extLst>
                    <a:ext uri="{9D8B030D-6E8A-4147-A177-3AD203B41FA5}">
                      <a16:colId xmlns:a16="http://schemas.microsoft.com/office/drawing/2014/main" val="20005"/>
                    </a:ext>
                  </a:extLst>
                </a:gridCol>
                <a:gridCol w="851303">
                  <a:extLst>
                    <a:ext uri="{9D8B030D-6E8A-4147-A177-3AD203B41FA5}">
                      <a16:colId xmlns:a16="http://schemas.microsoft.com/office/drawing/2014/main" val="20006"/>
                    </a:ext>
                  </a:extLst>
                </a:gridCol>
                <a:gridCol w="851303">
                  <a:extLst>
                    <a:ext uri="{9D8B030D-6E8A-4147-A177-3AD203B41FA5}">
                      <a16:colId xmlns:a16="http://schemas.microsoft.com/office/drawing/2014/main" val="20007"/>
                    </a:ext>
                  </a:extLst>
                </a:gridCol>
                <a:gridCol w="851303">
                  <a:extLst>
                    <a:ext uri="{9D8B030D-6E8A-4147-A177-3AD203B41FA5}">
                      <a16:colId xmlns:a16="http://schemas.microsoft.com/office/drawing/2014/main" val="20008"/>
                    </a:ext>
                  </a:extLst>
                </a:gridCol>
              </a:tblGrid>
              <a:tr h="370840">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同色率</a:t>
                      </a:r>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tc>
                  <a:txBody>
                    <a:bodyPr/>
                    <a:lstStyle/>
                    <a:p>
                      <a:endParaRPr kumimoji="1" lang="ja-JP" altLang="en-US" b="1" dirty="0">
                        <a:solidFill>
                          <a:schemeClr val="accent4"/>
                        </a:solidFill>
                      </a:endParaRPr>
                    </a:p>
                  </a:txBody>
                  <a:tcPr marL="99060" marR="99060"/>
                </a:tc>
                <a:tc>
                  <a:txBody>
                    <a:bodyPr/>
                    <a:lstStyle/>
                    <a:p>
                      <a:endParaRPr kumimoji="1" lang="ja-JP" altLang="en-US" dirty="0"/>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0"/>
                  </a:ext>
                </a:extLst>
              </a:tr>
            </a:tbl>
          </a:graphicData>
        </a:graphic>
      </p:graphicFrame>
      <p:sp>
        <p:nvSpPr>
          <p:cNvPr id="8" name="テキスト ボックス 7"/>
          <p:cNvSpPr txBox="1"/>
          <p:nvPr/>
        </p:nvSpPr>
        <p:spPr>
          <a:xfrm>
            <a:off x="1916878" y="428606"/>
            <a:ext cx="6032421" cy="461665"/>
          </a:xfrm>
          <a:prstGeom prst="rect">
            <a:avLst/>
          </a:prstGeom>
          <a:noFill/>
        </p:spPr>
        <p:txBody>
          <a:bodyPr wrap="none" rtlCol="0">
            <a:spAutoFit/>
          </a:bodyPr>
          <a:lstStyle/>
          <a:p>
            <a:r>
              <a:rPr kumimoji="1" lang="ja-JP" altLang="en-US" sz="2400" b="1" dirty="0">
                <a:solidFill>
                  <a:srgbClr val="C00000"/>
                </a:solidFill>
                <a:latin typeface="メイリオ" pitchFamily="50" charset="-128"/>
                <a:ea typeface="メイリオ" pitchFamily="50" charset="-128"/>
                <a:cs typeface="メイリオ" pitchFamily="50" charset="-128"/>
              </a:rPr>
              <a:t>②　スイッチが異なる場合を考えてみよう</a:t>
            </a:r>
          </a:p>
        </p:txBody>
      </p:sp>
      <p:sp>
        <p:nvSpPr>
          <p:cNvPr id="9" name="円/楕円 8"/>
          <p:cNvSpPr/>
          <p:nvPr/>
        </p:nvSpPr>
        <p:spPr>
          <a:xfrm>
            <a:off x="3575720" y="1182631"/>
            <a:ext cx="360040" cy="32924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0" name="正方形/長方形 9"/>
          <p:cNvSpPr/>
          <p:nvPr/>
        </p:nvSpPr>
        <p:spPr>
          <a:xfrm>
            <a:off x="4501191" y="1219553"/>
            <a:ext cx="288032" cy="234143"/>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1" name="円/楕円 10"/>
          <p:cNvSpPr/>
          <p:nvPr/>
        </p:nvSpPr>
        <p:spPr>
          <a:xfrm>
            <a:off x="5396174" y="1291561"/>
            <a:ext cx="123763" cy="14401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2" name="正方形/長方形 11"/>
          <p:cNvSpPr/>
          <p:nvPr/>
        </p:nvSpPr>
        <p:spPr>
          <a:xfrm>
            <a:off x="6240016" y="1291561"/>
            <a:ext cx="144016" cy="117727"/>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7" name="円/楕円 16"/>
          <p:cNvSpPr/>
          <p:nvPr/>
        </p:nvSpPr>
        <p:spPr>
          <a:xfrm>
            <a:off x="6970729" y="1178336"/>
            <a:ext cx="360040" cy="329249"/>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8" name="正方形/長方形 17"/>
          <p:cNvSpPr/>
          <p:nvPr/>
        </p:nvSpPr>
        <p:spPr>
          <a:xfrm>
            <a:off x="7896200" y="1215258"/>
            <a:ext cx="288032" cy="234143"/>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9" name="円/楕円 18"/>
          <p:cNvSpPr/>
          <p:nvPr/>
        </p:nvSpPr>
        <p:spPr>
          <a:xfrm>
            <a:off x="8791183" y="1287266"/>
            <a:ext cx="123763" cy="14401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20" name="正方形/長方形 19"/>
          <p:cNvSpPr/>
          <p:nvPr/>
        </p:nvSpPr>
        <p:spPr>
          <a:xfrm>
            <a:off x="9635025" y="1287266"/>
            <a:ext cx="144016" cy="117727"/>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AB8C7E9-4D2C-4E2B-0C15-8C9886A7FA56}"/>
              </a:ext>
            </a:extLst>
          </p:cNvPr>
          <p:cNvPicPr>
            <a:picLocks noChangeAspect="1"/>
          </p:cNvPicPr>
          <p:nvPr/>
        </p:nvPicPr>
        <p:blipFill>
          <a:blip r:embed="rId2"/>
          <a:stretch>
            <a:fillRect/>
          </a:stretch>
        </p:blipFill>
        <p:spPr>
          <a:xfrm>
            <a:off x="-47847" y="357040"/>
            <a:ext cx="12192000" cy="434236"/>
          </a:xfrm>
          <a:prstGeom prst="rect">
            <a:avLst/>
          </a:prstGeom>
        </p:spPr>
      </p:pic>
      <p:graphicFrame>
        <p:nvGraphicFramePr>
          <p:cNvPr id="3" name="表 2"/>
          <p:cNvGraphicFramePr>
            <a:graphicFrameLocks noGrp="1"/>
          </p:cNvGraphicFramePr>
          <p:nvPr/>
        </p:nvGraphicFramePr>
        <p:xfrm>
          <a:off x="2508323" y="1583042"/>
          <a:ext cx="7584327" cy="1285884"/>
        </p:xfrm>
        <a:graphic>
          <a:graphicData uri="http://schemas.openxmlformats.org/drawingml/2006/table">
            <a:tbl>
              <a:tblPr firstRow="1" bandRow="1">
                <a:tableStyleId>{BDBED569-4797-4DF1-A0F4-6AAB3CD982D8}</a:tableStyleId>
              </a:tblPr>
              <a:tblGrid>
                <a:gridCol w="842703">
                  <a:extLst>
                    <a:ext uri="{9D8B030D-6E8A-4147-A177-3AD203B41FA5}">
                      <a16:colId xmlns:a16="http://schemas.microsoft.com/office/drawing/2014/main" val="20000"/>
                    </a:ext>
                  </a:extLst>
                </a:gridCol>
                <a:gridCol w="842703">
                  <a:extLst>
                    <a:ext uri="{9D8B030D-6E8A-4147-A177-3AD203B41FA5}">
                      <a16:colId xmlns:a16="http://schemas.microsoft.com/office/drawing/2014/main" val="20001"/>
                    </a:ext>
                  </a:extLst>
                </a:gridCol>
                <a:gridCol w="842703">
                  <a:extLst>
                    <a:ext uri="{9D8B030D-6E8A-4147-A177-3AD203B41FA5}">
                      <a16:colId xmlns:a16="http://schemas.microsoft.com/office/drawing/2014/main" val="20002"/>
                    </a:ext>
                  </a:extLst>
                </a:gridCol>
                <a:gridCol w="842703">
                  <a:extLst>
                    <a:ext uri="{9D8B030D-6E8A-4147-A177-3AD203B41FA5}">
                      <a16:colId xmlns:a16="http://schemas.microsoft.com/office/drawing/2014/main" val="20003"/>
                    </a:ext>
                  </a:extLst>
                </a:gridCol>
                <a:gridCol w="842703">
                  <a:extLst>
                    <a:ext uri="{9D8B030D-6E8A-4147-A177-3AD203B41FA5}">
                      <a16:colId xmlns:a16="http://schemas.microsoft.com/office/drawing/2014/main" val="20004"/>
                    </a:ext>
                  </a:extLst>
                </a:gridCol>
                <a:gridCol w="842703">
                  <a:extLst>
                    <a:ext uri="{9D8B030D-6E8A-4147-A177-3AD203B41FA5}">
                      <a16:colId xmlns:a16="http://schemas.microsoft.com/office/drawing/2014/main" val="20005"/>
                    </a:ext>
                  </a:extLst>
                </a:gridCol>
                <a:gridCol w="842703">
                  <a:extLst>
                    <a:ext uri="{9D8B030D-6E8A-4147-A177-3AD203B41FA5}">
                      <a16:colId xmlns:a16="http://schemas.microsoft.com/office/drawing/2014/main" val="20006"/>
                    </a:ext>
                  </a:extLst>
                </a:gridCol>
                <a:gridCol w="842703">
                  <a:extLst>
                    <a:ext uri="{9D8B030D-6E8A-4147-A177-3AD203B41FA5}">
                      <a16:colId xmlns:a16="http://schemas.microsoft.com/office/drawing/2014/main" val="20007"/>
                    </a:ext>
                  </a:extLst>
                </a:gridCol>
                <a:gridCol w="842703">
                  <a:extLst>
                    <a:ext uri="{9D8B030D-6E8A-4147-A177-3AD203B41FA5}">
                      <a16:colId xmlns:a16="http://schemas.microsoft.com/office/drawing/2014/main" val="20008"/>
                    </a:ext>
                  </a:extLst>
                </a:gridCol>
              </a:tblGrid>
              <a:tr h="428628">
                <a:tc>
                  <a:txBody>
                    <a:bodyPr/>
                    <a:lstStyle/>
                    <a:p>
                      <a:r>
                        <a:rPr kumimoji="1" lang="ja-JP" altLang="en-US" b="1" dirty="0"/>
                        <a:t>１</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0"/>
                  </a:ext>
                </a:extLst>
              </a:tr>
              <a:tr h="428628">
                <a:tc>
                  <a:txBody>
                    <a:bodyPr/>
                    <a:lstStyle/>
                    <a:p>
                      <a:r>
                        <a:rPr kumimoji="1" lang="ja-JP" altLang="en-US" b="1" dirty="0"/>
                        <a:t>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1"/>
                  </a:ext>
                </a:extLst>
              </a:tr>
              <a:tr h="428628">
                <a:tc>
                  <a:txBody>
                    <a:bodyPr/>
                    <a:lstStyle/>
                    <a:p>
                      <a:r>
                        <a:rPr kumimoji="1" lang="ja-JP" altLang="en-US" b="1" dirty="0"/>
                        <a:t>３</a:t>
                      </a:r>
                    </a:p>
                  </a:txBody>
                  <a:tcPr marL="99060" marR="99060"/>
                </a:tc>
                <a:tc>
                  <a:txBody>
                    <a:bodyPr/>
                    <a:lstStyle/>
                    <a:p>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extLst>
                  <a:ext uri="{0D108BD9-81ED-4DB2-BD59-A6C34878D82A}">
                    <a16:rowId xmlns:a16="http://schemas.microsoft.com/office/drawing/2014/main" val="10002"/>
                  </a:ext>
                </a:extLst>
              </a:tr>
            </a:tbl>
          </a:graphicData>
        </a:graphic>
      </p:graphicFrame>
      <p:graphicFrame>
        <p:nvGraphicFramePr>
          <p:cNvPr id="4" name="表 3"/>
          <p:cNvGraphicFramePr>
            <a:graphicFrameLocks noGrp="1"/>
          </p:cNvGraphicFramePr>
          <p:nvPr/>
        </p:nvGraphicFramePr>
        <p:xfrm>
          <a:off x="2508318" y="3144216"/>
          <a:ext cx="7584336" cy="2582232"/>
        </p:xfrm>
        <a:graphic>
          <a:graphicData uri="http://schemas.openxmlformats.org/drawingml/2006/table">
            <a:tbl>
              <a:tblPr firstRow="1" bandRow="1">
                <a:tableStyleId>{E8B1032C-EA38-4F05-BA0D-38AFFFC7BED3}</a:tableStyleId>
              </a:tblPr>
              <a:tblGrid>
                <a:gridCol w="842704">
                  <a:extLst>
                    <a:ext uri="{9D8B030D-6E8A-4147-A177-3AD203B41FA5}">
                      <a16:colId xmlns:a16="http://schemas.microsoft.com/office/drawing/2014/main" val="20000"/>
                    </a:ext>
                  </a:extLst>
                </a:gridCol>
                <a:gridCol w="842704">
                  <a:extLst>
                    <a:ext uri="{9D8B030D-6E8A-4147-A177-3AD203B41FA5}">
                      <a16:colId xmlns:a16="http://schemas.microsoft.com/office/drawing/2014/main" val="20001"/>
                    </a:ext>
                  </a:extLst>
                </a:gridCol>
                <a:gridCol w="842704">
                  <a:extLst>
                    <a:ext uri="{9D8B030D-6E8A-4147-A177-3AD203B41FA5}">
                      <a16:colId xmlns:a16="http://schemas.microsoft.com/office/drawing/2014/main" val="20002"/>
                    </a:ext>
                  </a:extLst>
                </a:gridCol>
                <a:gridCol w="842704">
                  <a:extLst>
                    <a:ext uri="{9D8B030D-6E8A-4147-A177-3AD203B41FA5}">
                      <a16:colId xmlns:a16="http://schemas.microsoft.com/office/drawing/2014/main" val="20003"/>
                    </a:ext>
                  </a:extLst>
                </a:gridCol>
                <a:gridCol w="842704">
                  <a:extLst>
                    <a:ext uri="{9D8B030D-6E8A-4147-A177-3AD203B41FA5}">
                      <a16:colId xmlns:a16="http://schemas.microsoft.com/office/drawing/2014/main" val="20004"/>
                    </a:ext>
                  </a:extLst>
                </a:gridCol>
                <a:gridCol w="842704">
                  <a:extLst>
                    <a:ext uri="{9D8B030D-6E8A-4147-A177-3AD203B41FA5}">
                      <a16:colId xmlns:a16="http://schemas.microsoft.com/office/drawing/2014/main" val="20005"/>
                    </a:ext>
                  </a:extLst>
                </a:gridCol>
                <a:gridCol w="842704">
                  <a:extLst>
                    <a:ext uri="{9D8B030D-6E8A-4147-A177-3AD203B41FA5}">
                      <a16:colId xmlns:a16="http://schemas.microsoft.com/office/drawing/2014/main" val="20006"/>
                    </a:ext>
                  </a:extLst>
                </a:gridCol>
                <a:gridCol w="842704">
                  <a:extLst>
                    <a:ext uri="{9D8B030D-6E8A-4147-A177-3AD203B41FA5}">
                      <a16:colId xmlns:a16="http://schemas.microsoft.com/office/drawing/2014/main" val="20007"/>
                    </a:ext>
                  </a:extLst>
                </a:gridCol>
                <a:gridCol w="842704">
                  <a:extLst>
                    <a:ext uri="{9D8B030D-6E8A-4147-A177-3AD203B41FA5}">
                      <a16:colId xmlns:a16="http://schemas.microsoft.com/office/drawing/2014/main" val="20008"/>
                    </a:ext>
                  </a:extLst>
                </a:gridCol>
              </a:tblGrid>
              <a:tr h="430372">
                <a:tc>
                  <a:txBody>
                    <a:bodyPr/>
                    <a:lstStyle/>
                    <a:p>
                      <a:r>
                        <a:rPr kumimoji="1" lang="ja-JP" altLang="en-US" sz="1600" b="0" dirty="0"/>
                        <a:t>１：２</a:t>
                      </a:r>
                    </a:p>
                  </a:txBody>
                  <a:tcPr marL="99060" marR="99060"/>
                </a:tc>
                <a:tc>
                  <a:txBody>
                    <a:bodyPr/>
                    <a:lstStyle/>
                    <a:p>
                      <a:endParaRPr kumimoji="1" lang="ja-JP" altLang="en-US" dirty="0"/>
                    </a:p>
                  </a:txBody>
                  <a:tcPr marL="99060" marR="99060"/>
                </a:tc>
                <a:tc>
                  <a:txBody>
                    <a:bodyPr/>
                    <a:lstStyle/>
                    <a:p>
                      <a:endParaRPr kumimoji="1" lang="ja-JP" altLang="en-US" dirty="0"/>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dirty="0"/>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0"/>
                  </a:ext>
                </a:extLst>
              </a:tr>
              <a:tr h="430372">
                <a:tc>
                  <a:txBody>
                    <a:bodyPr/>
                    <a:lstStyle/>
                    <a:p>
                      <a:r>
                        <a:rPr kumimoji="1" lang="ja-JP" altLang="en-US" sz="1600" b="0" dirty="0"/>
                        <a:t>２：１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1"/>
                  </a:ext>
                </a:extLst>
              </a:tr>
              <a:tr h="430372">
                <a:tc>
                  <a:txBody>
                    <a:bodyPr/>
                    <a:lstStyle/>
                    <a:p>
                      <a:r>
                        <a:rPr kumimoji="1" lang="ja-JP" altLang="en-US" sz="1600" b="0" dirty="0"/>
                        <a:t>１：３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2"/>
                  </a:ext>
                </a:extLst>
              </a:tr>
              <a:tr h="430372">
                <a:tc>
                  <a:txBody>
                    <a:bodyPr/>
                    <a:lstStyle/>
                    <a:p>
                      <a:r>
                        <a:rPr kumimoji="1" lang="ja-JP" altLang="en-US" sz="1600" b="0" dirty="0"/>
                        <a:t>３：１</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3"/>
                  </a:ext>
                </a:extLst>
              </a:tr>
              <a:tr h="430372">
                <a:tc>
                  <a:txBody>
                    <a:bodyPr/>
                    <a:lstStyle/>
                    <a:p>
                      <a:r>
                        <a:rPr kumimoji="1" lang="ja-JP" altLang="en-US" sz="1600" b="0" dirty="0"/>
                        <a:t>２：３</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extLst>
                  <a:ext uri="{0D108BD9-81ED-4DB2-BD59-A6C34878D82A}">
                    <a16:rowId xmlns:a16="http://schemas.microsoft.com/office/drawing/2014/main" val="10004"/>
                  </a:ext>
                </a:extLst>
              </a:tr>
              <a:tr h="430372">
                <a:tc>
                  <a:txBody>
                    <a:bodyPr/>
                    <a:lstStyle/>
                    <a:p>
                      <a:r>
                        <a:rPr kumimoji="1" lang="ja-JP" altLang="en-US" sz="1600" b="0" dirty="0"/>
                        <a:t>３：２</a:t>
                      </a: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8003095" y="5810026"/>
            <a:ext cx="2217274" cy="369332"/>
          </a:xfrm>
          <a:prstGeom prst="rect">
            <a:avLst/>
          </a:prstGeom>
          <a:noFill/>
        </p:spPr>
        <p:txBody>
          <a:bodyPr wrap="none" rtlCol="0">
            <a:spAutoFit/>
          </a:bodyPr>
          <a:lstStyle/>
          <a:p>
            <a:r>
              <a:rPr kumimoji="1" lang="ja-JP" altLang="en-US" dirty="0">
                <a:solidFill>
                  <a:srgbClr val="7030A0"/>
                </a:solidFill>
                <a:latin typeface="メイリオ" pitchFamily="50" charset="-128"/>
                <a:ea typeface="メイリオ" pitchFamily="50" charset="-128"/>
                <a:cs typeface="メイリオ" pitchFamily="50" charset="-128"/>
              </a:rPr>
              <a:t>●：同色，</a:t>
            </a:r>
            <a:r>
              <a:rPr kumimoji="1" lang="en-US" altLang="ja-JP" dirty="0">
                <a:solidFill>
                  <a:srgbClr val="7030A0"/>
                </a:solidFill>
                <a:latin typeface="メイリオ" pitchFamily="50" charset="-128"/>
                <a:ea typeface="メイリオ" pitchFamily="50" charset="-128"/>
                <a:cs typeface="メイリオ" pitchFamily="50" charset="-128"/>
              </a:rPr>
              <a:t>×</a:t>
            </a:r>
            <a:r>
              <a:rPr kumimoji="1" lang="ja-JP" altLang="en-US" dirty="0">
                <a:solidFill>
                  <a:srgbClr val="7030A0"/>
                </a:solidFill>
                <a:latin typeface="メイリオ" pitchFamily="50" charset="-128"/>
                <a:ea typeface="メイリオ" pitchFamily="50" charset="-128"/>
                <a:cs typeface="メイリオ" pitchFamily="50" charset="-128"/>
              </a:rPr>
              <a:t>：異色</a:t>
            </a:r>
          </a:p>
        </p:txBody>
      </p:sp>
      <p:sp>
        <p:nvSpPr>
          <p:cNvPr id="6" name="テキスト ボックス 5"/>
          <p:cNvSpPr txBox="1"/>
          <p:nvPr/>
        </p:nvSpPr>
        <p:spPr>
          <a:xfrm rot="16200000">
            <a:off x="776407" y="4230087"/>
            <a:ext cx="2492990" cy="369332"/>
          </a:xfrm>
          <a:prstGeom prst="rect">
            <a:avLst/>
          </a:prstGeom>
          <a:noFill/>
        </p:spPr>
        <p:txBody>
          <a:bodyPr wrap="none" rtlCol="0">
            <a:spAutoFit/>
          </a:bodyPr>
          <a:lstStyle/>
          <a:p>
            <a:r>
              <a:rPr kumimoji="1" lang="ja-JP" altLang="en-US" b="1" dirty="0">
                <a:solidFill>
                  <a:srgbClr val="C00000"/>
                </a:solidFill>
                <a:latin typeface="メイリオ" pitchFamily="50" charset="-128"/>
                <a:ea typeface="メイリオ" pitchFamily="50" charset="-128"/>
                <a:cs typeface="メイリオ" pitchFamily="50" charset="-128"/>
              </a:rPr>
              <a:t>スイッチが異なる場合</a:t>
            </a:r>
          </a:p>
        </p:txBody>
      </p:sp>
      <p:graphicFrame>
        <p:nvGraphicFramePr>
          <p:cNvPr id="7" name="表 6"/>
          <p:cNvGraphicFramePr>
            <a:graphicFrameLocks noGrp="1"/>
          </p:cNvGraphicFramePr>
          <p:nvPr/>
        </p:nvGraphicFramePr>
        <p:xfrm>
          <a:off x="2458616" y="6226512"/>
          <a:ext cx="7661727" cy="370840"/>
        </p:xfrm>
        <a:graphic>
          <a:graphicData uri="http://schemas.openxmlformats.org/drawingml/2006/table">
            <a:tbl>
              <a:tblPr firstRow="1" bandRow="1">
                <a:tableStyleId>{ED083AE6-46FA-4A59-8FB0-9F97EB10719F}</a:tableStyleId>
              </a:tblPr>
              <a:tblGrid>
                <a:gridCol w="851303">
                  <a:extLst>
                    <a:ext uri="{9D8B030D-6E8A-4147-A177-3AD203B41FA5}">
                      <a16:colId xmlns:a16="http://schemas.microsoft.com/office/drawing/2014/main" val="20000"/>
                    </a:ext>
                  </a:extLst>
                </a:gridCol>
                <a:gridCol w="851303">
                  <a:extLst>
                    <a:ext uri="{9D8B030D-6E8A-4147-A177-3AD203B41FA5}">
                      <a16:colId xmlns:a16="http://schemas.microsoft.com/office/drawing/2014/main" val="20001"/>
                    </a:ext>
                  </a:extLst>
                </a:gridCol>
                <a:gridCol w="851303">
                  <a:extLst>
                    <a:ext uri="{9D8B030D-6E8A-4147-A177-3AD203B41FA5}">
                      <a16:colId xmlns:a16="http://schemas.microsoft.com/office/drawing/2014/main" val="20002"/>
                    </a:ext>
                  </a:extLst>
                </a:gridCol>
                <a:gridCol w="851303">
                  <a:extLst>
                    <a:ext uri="{9D8B030D-6E8A-4147-A177-3AD203B41FA5}">
                      <a16:colId xmlns:a16="http://schemas.microsoft.com/office/drawing/2014/main" val="20003"/>
                    </a:ext>
                  </a:extLst>
                </a:gridCol>
                <a:gridCol w="851303">
                  <a:extLst>
                    <a:ext uri="{9D8B030D-6E8A-4147-A177-3AD203B41FA5}">
                      <a16:colId xmlns:a16="http://schemas.microsoft.com/office/drawing/2014/main" val="20004"/>
                    </a:ext>
                  </a:extLst>
                </a:gridCol>
                <a:gridCol w="851303">
                  <a:extLst>
                    <a:ext uri="{9D8B030D-6E8A-4147-A177-3AD203B41FA5}">
                      <a16:colId xmlns:a16="http://schemas.microsoft.com/office/drawing/2014/main" val="20005"/>
                    </a:ext>
                  </a:extLst>
                </a:gridCol>
                <a:gridCol w="851303">
                  <a:extLst>
                    <a:ext uri="{9D8B030D-6E8A-4147-A177-3AD203B41FA5}">
                      <a16:colId xmlns:a16="http://schemas.microsoft.com/office/drawing/2014/main" val="20006"/>
                    </a:ext>
                  </a:extLst>
                </a:gridCol>
                <a:gridCol w="851303">
                  <a:extLst>
                    <a:ext uri="{9D8B030D-6E8A-4147-A177-3AD203B41FA5}">
                      <a16:colId xmlns:a16="http://schemas.microsoft.com/office/drawing/2014/main" val="20007"/>
                    </a:ext>
                  </a:extLst>
                </a:gridCol>
                <a:gridCol w="851303">
                  <a:extLst>
                    <a:ext uri="{9D8B030D-6E8A-4147-A177-3AD203B41FA5}">
                      <a16:colId xmlns:a16="http://schemas.microsoft.com/office/drawing/2014/main" val="20008"/>
                    </a:ext>
                  </a:extLst>
                </a:gridCol>
              </a:tblGrid>
              <a:tr h="370840">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同色率</a:t>
                      </a:r>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tc>
                  <a:txBody>
                    <a:bodyPr/>
                    <a:lstStyle/>
                    <a:p>
                      <a:r>
                        <a:rPr kumimoji="1" lang="ja-JP" altLang="en-US" dirty="0"/>
                        <a:t>　</a:t>
                      </a:r>
                      <a:r>
                        <a:rPr kumimoji="1" lang="en-US" altLang="ja-JP" b="1" dirty="0">
                          <a:solidFill>
                            <a:schemeClr val="accent4"/>
                          </a:solidFill>
                        </a:rPr>
                        <a:t>1/3</a:t>
                      </a:r>
                      <a:endParaRPr kumimoji="1" lang="ja-JP" altLang="en-US" b="1" dirty="0">
                        <a:solidFill>
                          <a:schemeClr val="accent4"/>
                        </a:solidFill>
                      </a:endParaRPr>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a:p>
                  </a:txBody>
                  <a:tcPr marL="99060" marR="99060"/>
                </a:tc>
                <a:tc>
                  <a:txBody>
                    <a:bodyPr/>
                    <a:lstStyle/>
                    <a:p>
                      <a:endParaRPr kumimoji="1" lang="ja-JP" altLang="en-US" dirty="0"/>
                    </a:p>
                  </a:txBody>
                  <a:tcPr marL="99060" marR="99060"/>
                </a:tc>
                <a:extLst>
                  <a:ext uri="{0D108BD9-81ED-4DB2-BD59-A6C34878D82A}">
                    <a16:rowId xmlns:a16="http://schemas.microsoft.com/office/drawing/2014/main" val="10000"/>
                  </a:ext>
                </a:extLst>
              </a:tr>
            </a:tbl>
          </a:graphicData>
        </a:graphic>
      </p:graphicFrame>
      <p:sp>
        <p:nvSpPr>
          <p:cNvPr id="8" name="テキスト ボックス 7"/>
          <p:cNvSpPr txBox="1"/>
          <p:nvPr/>
        </p:nvSpPr>
        <p:spPr>
          <a:xfrm>
            <a:off x="1916878" y="428606"/>
            <a:ext cx="6032421" cy="461665"/>
          </a:xfrm>
          <a:prstGeom prst="rect">
            <a:avLst/>
          </a:prstGeom>
          <a:noFill/>
        </p:spPr>
        <p:txBody>
          <a:bodyPr wrap="none" rtlCol="0">
            <a:spAutoFit/>
          </a:bodyPr>
          <a:lstStyle/>
          <a:p>
            <a:r>
              <a:rPr kumimoji="1" lang="ja-JP" altLang="en-US" sz="2400" b="1" dirty="0">
                <a:solidFill>
                  <a:srgbClr val="C00000"/>
                </a:solidFill>
                <a:latin typeface="メイリオ" pitchFamily="50" charset="-128"/>
                <a:ea typeface="メイリオ" pitchFamily="50" charset="-128"/>
                <a:cs typeface="メイリオ" pitchFamily="50" charset="-128"/>
              </a:rPr>
              <a:t>②　スイッチが異なる場合を考えてみよう</a:t>
            </a:r>
          </a:p>
        </p:txBody>
      </p:sp>
      <p:sp>
        <p:nvSpPr>
          <p:cNvPr id="9" name="円/楕円 8"/>
          <p:cNvSpPr/>
          <p:nvPr/>
        </p:nvSpPr>
        <p:spPr>
          <a:xfrm>
            <a:off x="3575720" y="1182631"/>
            <a:ext cx="360040" cy="32924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0" name="正方形/長方形 9"/>
          <p:cNvSpPr/>
          <p:nvPr/>
        </p:nvSpPr>
        <p:spPr>
          <a:xfrm>
            <a:off x="4501191" y="1219553"/>
            <a:ext cx="288032" cy="234143"/>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1" name="円/楕円 10"/>
          <p:cNvSpPr/>
          <p:nvPr/>
        </p:nvSpPr>
        <p:spPr>
          <a:xfrm>
            <a:off x="5396174" y="1291561"/>
            <a:ext cx="123763" cy="14401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2" name="正方形/長方形 11"/>
          <p:cNvSpPr/>
          <p:nvPr/>
        </p:nvSpPr>
        <p:spPr>
          <a:xfrm>
            <a:off x="6240016" y="1291561"/>
            <a:ext cx="144016" cy="117727"/>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7" name="円/楕円 16"/>
          <p:cNvSpPr/>
          <p:nvPr/>
        </p:nvSpPr>
        <p:spPr>
          <a:xfrm>
            <a:off x="6970729" y="1178336"/>
            <a:ext cx="360040" cy="329249"/>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8" name="正方形/長方形 17"/>
          <p:cNvSpPr/>
          <p:nvPr/>
        </p:nvSpPr>
        <p:spPr>
          <a:xfrm>
            <a:off x="7896200" y="1215258"/>
            <a:ext cx="288032" cy="234143"/>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9" name="円/楕円 18"/>
          <p:cNvSpPr/>
          <p:nvPr/>
        </p:nvSpPr>
        <p:spPr>
          <a:xfrm>
            <a:off x="8791183" y="1287266"/>
            <a:ext cx="123763" cy="14401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20" name="正方形/長方形 19"/>
          <p:cNvSpPr/>
          <p:nvPr/>
        </p:nvSpPr>
        <p:spPr>
          <a:xfrm>
            <a:off x="9635025" y="1287266"/>
            <a:ext cx="144016" cy="117727"/>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6ED0D95-CBE2-D0CE-5E9B-0FCA5B0279E5}"/>
              </a:ext>
            </a:extLst>
          </p:cNvPr>
          <p:cNvPicPr>
            <a:picLocks noChangeAspect="1"/>
          </p:cNvPicPr>
          <p:nvPr/>
        </p:nvPicPr>
        <p:blipFill>
          <a:blip r:embed="rId2"/>
          <a:stretch>
            <a:fillRect/>
          </a:stretch>
        </p:blipFill>
        <p:spPr>
          <a:xfrm>
            <a:off x="-47847" y="362356"/>
            <a:ext cx="12192000" cy="434236"/>
          </a:xfrm>
          <a:prstGeom prst="rect">
            <a:avLst/>
          </a:prstGeom>
        </p:spPr>
      </p:pic>
      <p:graphicFrame>
        <p:nvGraphicFramePr>
          <p:cNvPr id="3" name="表 2"/>
          <p:cNvGraphicFramePr>
            <a:graphicFrameLocks noGrp="1"/>
          </p:cNvGraphicFramePr>
          <p:nvPr/>
        </p:nvGraphicFramePr>
        <p:xfrm>
          <a:off x="2508323" y="1583042"/>
          <a:ext cx="7584327" cy="1285884"/>
        </p:xfrm>
        <a:graphic>
          <a:graphicData uri="http://schemas.openxmlformats.org/drawingml/2006/table">
            <a:tbl>
              <a:tblPr firstRow="1" bandRow="1">
                <a:tableStyleId>{BDBED569-4797-4DF1-A0F4-6AAB3CD982D8}</a:tableStyleId>
              </a:tblPr>
              <a:tblGrid>
                <a:gridCol w="842703">
                  <a:extLst>
                    <a:ext uri="{9D8B030D-6E8A-4147-A177-3AD203B41FA5}">
                      <a16:colId xmlns:a16="http://schemas.microsoft.com/office/drawing/2014/main" val="20000"/>
                    </a:ext>
                  </a:extLst>
                </a:gridCol>
                <a:gridCol w="842703">
                  <a:extLst>
                    <a:ext uri="{9D8B030D-6E8A-4147-A177-3AD203B41FA5}">
                      <a16:colId xmlns:a16="http://schemas.microsoft.com/office/drawing/2014/main" val="20001"/>
                    </a:ext>
                  </a:extLst>
                </a:gridCol>
                <a:gridCol w="842703">
                  <a:extLst>
                    <a:ext uri="{9D8B030D-6E8A-4147-A177-3AD203B41FA5}">
                      <a16:colId xmlns:a16="http://schemas.microsoft.com/office/drawing/2014/main" val="20002"/>
                    </a:ext>
                  </a:extLst>
                </a:gridCol>
                <a:gridCol w="842703">
                  <a:extLst>
                    <a:ext uri="{9D8B030D-6E8A-4147-A177-3AD203B41FA5}">
                      <a16:colId xmlns:a16="http://schemas.microsoft.com/office/drawing/2014/main" val="20003"/>
                    </a:ext>
                  </a:extLst>
                </a:gridCol>
                <a:gridCol w="842703">
                  <a:extLst>
                    <a:ext uri="{9D8B030D-6E8A-4147-A177-3AD203B41FA5}">
                      <a16:colId xmlns:a16="http://schemas.microsoft.com/office/drawing/2014/main" val="20004"/>
                    </a:ext>
                  </a:extLst>
                </a:gridCol>
                <a:gridCol w="842703">
                  <a:extLst>
                    <a:ext uri="{9D8B030D-6E8A-4147-A177-3AD203B41FA5}">
                      <a16:colId xmlns:a16="http://schemas.microsoft.com/office/drawing/2014/main" val="20005"/>
                    </a:ext>
                  </a:extLst>
                </a:gridCol>
                <a:gridCol w="842703">
                  <a:extLst>
                    <a:ext uri="{9D8B030D-6E8A-4147-A177-3AD203B41FA5}">
                      <a16:colId xmlns:a16="http://schemas.microsoft.com/office/drawing/2014/main" val="20006"/>
                    </a:ext>
                  </a:extLst>
                </a:gridCol>
                <a:gridCol w="842703">
                  <a:extLst>
                    <a:ext uri="{9D8B030D-6E8A-4147-A177-3AD203B41FA5}">
                      <a16:colId xmlns:a16="http://schemas.microsoft.com/office/drawing/2014/main" val="20007"/>
                    </a:ext>
                  </a:extLst>
                </a:gridCol>
                <a:gridCol w="842703">
                  <a:extLst>
                    <a:ext uri="{9D8B030D-6E8A-4147-A177-3AD203B41FA5}">
                      <a16:colId xmlns:a16="http://schemas.microsoft.com/office/drawing/2014/main" val="20008"/>
                    </a:ext>
                  </a:extLst>
                </a:gridCol>
              </a:tblGrid>
              <a:tr h="428628">
                <a:tc>
                  <a:txBody>
                    <a:bodyPr/>
                    <a:lstStyle/>
                    <a:p>
                      <a:r>
                        <a:rPr kumimoji="1" lang="ja-JP" altLang="en-US" b="1" dirty="0"/>
                        <a:t>１</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0"/>
                  </a:ext>
                </a:extLst>
              </a:tr>
              <a:tr h="428628">
                <a:tc>
                  <a:txBody>
                    <a:bodyPr/>
                    <a:lstStyle/>
                    <a:p>
                      <a:r>
                        <a:rPr kumimoji="1" lang="ja-JP" altLang="en-US" b="1" dirty="0"/>
                        <a:t>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1"/>
                  </a:ext>
                </a:extLst>
              </a:tr>
              <a:tr h="428628">
                <a:tc>
                  <a:txBody>
                    <a:bodyPr/>
                    <a:lstStyle/>
                    <a:p>
                      <a:r>
                        <a:rPr kumimoji="1" lang="ja-JP" altLang="en-US" b="1" dirty="0"/>
                        <a:t>３</a:t>
                      </a:r>
                    </a:p>
                  </a:txBody>
                  <a:tcPr marL="99060" marR="99060"/>
                </a:tc>
                <a:tc>
                  <a:txBody>
                    <a:bodyPr/>
                    <a:lstStyle/>
                    <a:p>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extLst>
                  <a:ext uri="{0D108BD9-81ED-4DB2-BD59-A6C34878D82A}">
                    <a16:rowId xmlns:a16="http://schemas.microsoft.com/office/drawing/2014/main" val="10002"/>
                  </a:ext>
                </a:extLst>
              </a:tr>
            </a:tbl>
          </a:graphicData>
        </a:graphic>
      </p:graphicFrame>
      <p:graphicFrame>
        <p:nvGraphicFramePr>
          <p:cNvPr id="4" name="表 3"/>
          <p:cNvGraphicFramePr>
            <a:graphicFrameLocks noGrp="1"/>
          </p:cNvGraphicFramePr>
          <p:nvPr/>
        </p:nvGraphicFramePr>
        <p:xfrm>
          <a:off x="2508318" y="3144216"/>
          <a:ext cx="7584336" cy="2582232"/>
        </p:xfrm>
        <a:graphic>
          <a:graphicData uri="http://schemas.openxmlformats.org/drawingml/2006/table">
            <a:tbl>
              <a:tblPr firstRow="1" bandRow="1">
                <a:tableStyleId>{E8B1032C-EA38-4F05-BA0D-38AFFFC7BED3}</a:tableStyleId>
              </a:tblPr>
              <a:tblGrid>
                <a:gridCol w="842704">
                  <a:extLst>
                    <a:ext uri="{9D8B030D-6E8A-4147-A177-3AD203B41FA5}">
                      <a16:colId xmlns:a16="http://schemas.microsoft.com/office/drawing/2014/main" val="20000"/>
                    </a:ext>
                  </a:extLst>
                </a:gridCol>
                <a:gridCol w="842704">
                  <a:extLst>
                    <a:ext uri="{9D8B030D-6E8A-4147-A177-3AD203B41FA5}">
                      <a16:colId xmlns:a16="http://schemas.microsoft.com/office/drawing/2014/main" val="20001"/>
                    </a:ext>
                  </a:extLst>
                </a:gridCol>
                <a:gridCol w="842704">
                  <a:extLst>
                    <a:ext uri="{9D8B030D-6E8A-4147-A177-3AD203B41FA5}">
                      <a16:colId xmlns:a16="http://schemas.microsoft.com/office/drawing/2014/main" val="20002"/>
                    </a:ext>
                  </a:extLst>
                </a:gridCol>
                <a:gridCol w="842704">
                  <a:extLst>
                    <a:ext uri="{9D8B030D-6E8A-4147-A177-3AD203B41FA5}">
                      <a16:colId xmlns:a16="http://schemas.microsoft.com/office/drawing/2014/main" val="20003"/>
                    </a:ext>
                  </a:extLst>
                </a:gridCol>
                <a:gridCol w="842704">
                  <a:extLst>
                    <a:ext uri="{9D8B030D-6E8A-4147-A177-3AD203B41FA5}">
                      <a16:colId xmlns:a16="http://schemas.microsoft.com/office/drawing/2014/main" val="20004"/>
                    </a:ext>
                  </a:extLst>
                </a:gridCol>
                <a:gridCol w="842704">
                  <a:extLst>
                    <a:ext uri="{9D8B030D-6E8A-4147-A177-3AD203B41FA5}">
                      <a16:colId xmlns:a16="http://schemas.microsoft.com/office/drawing/2014/main" val="20005"/>
                    </a:ext>
                  </a:extLst>
                </a:gridCol>
                <a:gridCol w="842704">
                  <a:extLst>
                    <a:ext uri="{9D8B030D-6E8A-4147-A177-3AD203B41FA5}">
                      <a16:colId xmlns:a16="http://schemas.microsoft.com/office/drawing/2014/main" val="20006"/>
                    </a:ext>
                  </a:extLst>
                </a:gridCol>
                <a:gridCol w="842704">
                  <a:extLst>
                    <a:ext uri="{9D8B030D-6E8A-4147-A177-3AD203B41FA5}">
                      <a16:colId xmlns:a16="http://schemas.microsoft.com/office/drawing/2014/main" val="20007"/>
                    </a:ext>
                  </a:extLst>
                </a:gridCol>
                <a:gridCol w="842704">
                  <a:extLst>
                    <a:ext uri="{9D8B030D-6E8A-4147-A177-3AD203B41FA5}">
                      <a16:colId xmlns:a16="http://schemas.microsoft.com/office/drawing/2014/main" val="20008"/>
                    </a:ext>
                  </a:extLst>
                </a:gridCol>
              </a:tblGrid>
              <a:tr h="430372">
                <a:tc>
                  <a:txBody>
                    <a:bodyPr/>
                    <a:lstStyle/>
                    <a:p>
                      <a:r>
                        <a:rPr kumimoji="1" lang="ja-JP" altLang="en-US" sz="1600" b="0" dirty="0"/>
                        <a:t>１：２</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extLst>
                  <a:ext uri="{0D108BD9-81ED-4DB2-BD59-A6C34878D82A}">
                    <a16:rowId xmlns:a16="http://schemas.microsoft.com/office/drawing/2014/main" val="10000"/>
                  </a:ext>
                </a:extLst>
              </a:tr>
              <a:tr h="430372">
                <a:tc>
                  <a:txBody>
                    <a:bodyPr/>
                    <a:lstStyle/>
                    <a:p>
                      <a:r>
                        <a:rPr kumimoji="1" lang="ja-JP" altLang="en-US" sz="1600" b="0" dirty="0"/>
                        <a:t>２：１</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extLst>
                  <a:ext uri="{0D108BD9-81ED-4DB2-BD59-A6C34878D82A}">
                    <a16:rowId xmlns:a16="http://schemas.microsoft.com/office/drawing/2014/main" val="10001"/>
                  </a:ext>
                </a:extLst>
              </a:tr>
              <a:tr h="430372">
                <a:tc>
                  <a:txBody>
                    <a:bodyPr/>
                    <a:lstStyle/>
                    <a:p>
                      <a:r>
                        <a:rPr kumimoji="1" lang="ja-JP" altLang="en-US" sz="1600" b="0" dirty="0"/>
                        <a:t>１：３</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extLst>
                  <a:ext uri="{0D108BD9-81ED-4DB2-BD59-A6C34878D82A}">
                    <a16:rowId xmlns:a16="http://schemas.microsoft.com/office/drawing/2014/main" val="10002"/>
                  </a:ext>
                </a:extLst>
              </a:tr>
              <a:tr h="430372">
                <a:tc>
                  <a:txBody>
                    <a:bodyPr/>
                    <a:lstStyle/>
                    <a:p>
                      <a:r>
                        <a:rPr kumimoji="1" lang="ja-JP" altLang="en-US" sz="1600" b="0" dirty="0"/>
                        <a:t>３：１</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extLst>
                  <a:ext uri="{0D108BD9-81ED-4DB2-BD59-A6C34878D82A}">
                    <a16:rowId xmlns:a16="http://schemas.microsoft.com/office/drawing/2014/main" val="10003"/>
                  </a:ext>
                </a:extLst>
              </a:tr>
              <a:tr h="430372">
                <a:tc>
                  <a:txBody>
                    <a:bodyPr/>
                    <a:lstStyle/>
                    <a:p>
                      <a:r>
                        <a:rPr kumimoji="1" lang="ja-JP" altLang="en-US" sz="1600" b="0" dirty="0"/>
                        <a:t>２：３</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extLst>
                  <a:ext uri="{0D108BD9-81ED-4DB2-BD59-A6C34878D82A}">
                    <a16:rowId xmlns:a16="http://schemas.microsoft.com/office/drawing/2014/main" val="10004"/>
                  </a:ext>
                </a:extLst>
              </a:tr>
              <a:tr h="430372">
                <a:tc>
                  <a:txBody>
                    <a:bodyPr/>
                    <a:lstStyle/>
                    <a:p>
                      <a:r>
                        <a:rPr kumimoji="1" lang="ja-JP" altLang="en-US" sz="1600" b="0" dirty="0"/>
                        <a:t>３：２</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endParaRPr kumimoji="1" lang="ja-JP" altLang="en-US" b="1" dirty="0">
                        <a:solidFill>
                          <a:srgbClr val="7030A0"/>
                        </a:solidFill>
                      </a:endParaRP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r>
                        <a:rPr kumimoji="1" lang="en-US" altLang="ja-JP" b="1" dirty="0">
                          <a:solidFill>
                            <a:srgbClr val="7030A0"/>
                          </a:solidFill>
                        </a:rPr>
                        <a:t>×</a:t>
                      </a:r>
                      <a:r>
                        <a:rPr kumimoji="1" lang="ja-JP" altLang="en-US" b="1" dirty="0">
                          <a:solidFill>
                            <a:srgbClr val="7030A0"/>
                          </a:solidFill>
                        </a:rPr>
                        <a:t>　</a:t>
                      </a:r>
                    </a:p>
                  </a:txBody>
                  <a:tcPr marL="99060" marR="99060"/>
                </a:tc>
                <a:tc>
                  <a:txBody>
                    <a:bodyPr/>
                    <a:lstStyle/>
                    <a:p>
                      <a:r>
                        <a:rPr kumimoji="1" lang="ja-JP" altLang="en-US" b="1" dirty="0">
                          <a:solidFill>
                            <a:srgbClr val="7030A0"/>
                          </a:solidFill>
                        </a:rPr>
                        <a:t>　●</a:t>
                      </a:r>
                    </a:p>
                  </a:txBody>
                  <a:tcPr marL="99060" marR="99060"/>
                </a:tc>
                <a:extLst>
                  <a:ext uri="{0D108BD9-81ED-4DB2-BD59-A6C34878D82A}">
                    <a16:rowId xmlns:a16="http://schemas.microsoft.com/office/drawing/2014/main" val="10005"/>
                  </a:ext>
                </a:extLst>
              </a:tr>
            </a:tbl>
          </a:graphicData>
        </a:graphic>
      </p:graphicFrame>
      <p:sp>
        <p:nvSpPr>
          <p:cNvPr id="5" name="テキスト ボックス 4"/>
          <p:cNvSpPr txBox="1"/>
          <p:nvPr/>
        </p:nvSpPr>
        <p:spPr>
          <a:xfrm>
            <a:off x="8003095" y="5810026"/>
            <a:ext cx="2217274" cy="369332"/>
          </a:xfrm>
          <a:prstGeom prst="rect">
            <a:avLst/>
          </a:prstGeom>
          <a:noFill/>
        </p:spPr>
        <p:txBody>
          <a:bodyPr wrap="none" rtlCol="0">
            <a:spAutoFit/>
          </a:bodyPr>
          <a:lstStyle/>
          <a:p>
            <a:r>
              <a:rPr kumimoji="1" lang="ja-JP" altLang="en-US" dirty="0">
                <a:solidFill>
                  <a:srgbClr val="7030A0"/>
                </a:solidFill>
                <a:latin typeface="メイリオ" pitchFamily="50" charset="-128"/>
                <a:ea typeface="メイリオ" pitchFamily="50" charset="-128"/>
                <a:cs typeface="メイリオ" pitchFamily="50" charset="-128"/>
              </a:rPr>
              <a:t>●：同色，</a:t>
            </a:r>
            <a:r>
              <a:rPr kumimoji="1" lang="en-US" altLang="ja-JP" dirty="0">
                <a:solidFill>
                  <a:srgbClr val="7030A0"/>
                </a:solidFill>
                <a:latin typeface="メイリオ" pitchFamily="50" charset="-128"/>
                <a:ea typeface="メイリオ" pitchFamily="50" charset="-128"/>
                <a:cs typeface="メイリオ" pitchFamily="50" charset="-128"/>
              </a:rPr>
              <a:t>×</a:t>
            </a:r>
            <a:r>
              <a:rPr kumimoji="1" lang="ja-JP" altLang="en-US" dirty="0">
                <a:solidFill>
                  <a:srgbClr val="7030A0"/>
                </a:solidFill>
                <a:latin typeface="メイリオ" pitchFamily="50" charset="-128"/>
                <a:ea typeface="メイリオ" pitchFamily="50" charset="-128"/>
                <a:cs typeface="メイリオ" pitchFamily="50" charset="-128"/>
              </a:rPr>
              <a:t>：異色</a:t>
            </a:r>
          </a:p>
        </p:txBody>
      </p:sp>
      <p:sp>
        <p:nvSpPr>
          <p:cNvPr id="6" name="テキスト ボックス 5"/>
          <p:cNvSpPr txBox="1"/>
          <p:nvPr/>
        </p:nvSpPr>
        <p:spPr>
          <a:xfrm rot="16200000">
            <a:off x="776407" y="4230087"/>
            <a:ext cx="2492990" cy="369332"/>
          </a:xfrm>
          <a:prstGeom prst="rect">
            <a:avLst/>
          </a:prstGeom>
          <a:noFill/>
        </p:spPr>
        <p:txBody>
          <a:bodyPr wrap="none" rtlCol="0">
            <a:spAutoFit/>
          </a:bodyPr>
          <a:lstStyle/>
          <a:p>
            <a:r>
              <a:rPr kumimoji="1" lang="ja-JP" altLang="en-US" b="1" dirty="0">
                <a:solidFill>
                  <a:srgbClr val="C00000"/>
                </a:solidFill>
                <a:latin typeface="メイリオ" pitchFamily="50" charset="-128"/>
                <a:ea typeface="メイリオ" pitchFamily="50" charset="-128"/>
                <a:cs typeface="メイリオ" pitchFamily="50" charset="-128"/>
              </a:rPr>
              <a:t>スイッチが異なる場合</a:t>
            </a:r>
          </a:p>
        </p:txBody>
      </p:sp>
      <p:graphicFrame>
        <p:nvGraphicFramePr>
          <p:cNvPr id="7" name="表 6"/>
          <p:cNvGraphicFramePr>
            <a:graphicFrameLocks noGrp="1"/>
          </p:cNvGraphicFramePr>
          <p:nvPr/>
        </p:nvGraphicFramePr>
        <p:xfrm>
          <a:off x="2458616" y="6226512"/>
          <a:ext cx="7661727" cy="370840"/>
        </p:xfrm>
        <a:graphic>
          <a:graphicData uri="http://schemas.openxmlformats.org/drawingml/2006/table">
            <a:tbl>
              <a:tblPr firstRow="1" bandRow="1">
                <a:tableStyleId>{ED083AE6-46FA-4A59-8FB0-9F97EB10719F}</a:tableStyleId>
              </a:tblPr>
              <a:tblGrid>
                <a:gridCol w="851303">
                  <a:extLst>
                    <a:ext uri="{9D8B030D-6E8A-4147-A177-3AD203B41FA5}">
                      <a16:colId xmlns:a16="http://schemas.microsoft.com/office/drawing/2014/main" val="20000"/>
                    </a:ext>
                  </a:extLst>
                </a:gridCol>
                <a:gridCol w="851303">
                  <a:extLst>
                    <a:ext uri="{9D8B030D-6E8A-4147-A177-3AD203B41FA5}">
                      <a16:colId xmlns:a16="http://schemas.microsoft.com/office/drawing/2014/main" val="20001"/>
                    </a:ext>
                  </a:extLst>
                </a:gridCol>
                <a:gridCol w="851303">
                  <a:extLst>
                    <a:ext uri="{9D8B030D-6E8A-4147-A177-3AD203B41FA5}">
                      <a16:colId xmlns:a16="http://schemas.microsoft.com/office/drawing/2014/main" val="20002"/>
                    </a:ext>
                  </a:extLst>
                </a:gridCol>
                <a:gridCol w="851303">
                  <a:extLst>
                    <a:ext uri="{9D8B030D-6E8A-4147-A177-3AD203B41FA5}">
                      <a16:colId xmlns:a16="http://schemas.microsoft.com/office/drawing/2014/main" val="20003"/>
                    </a:ext>
                  </a:extLst>
                </a:gridCol>
                <a:gridCol w="851303">
                  <a:extLst>
                    <a:ext uri="{9D8B030D-6E8A-4147-A177-3AD203B41FA5}">
                      <a16:colId xmlns:a16="http://schemas.microsoft.com/office/drawing/2014/main" val="20004"/>
                    </a:ext>
                  </a:extLst>
                </a:gridCol>
                <a:gridCol w="851303">
                  <a:extLst>
                    <a:ext uri="{9D8B030D-6E8A-4147-A177-3AD203B41FA5}">
                      <a16:colId xmlns:a16="http://schemas.microsoft.com/office/drawing/2014/main" val="20005"/>
                    </a:ext>
                  </a:extLst>
                </a:gridCol>
                <a:gridCol w="851303">
                  <a:extLst>
                    <a:ext uri="{9D8B030D-6E8A-4147-A177-3AD203B41FA5}">
                      <a16:colId xmlns:a16="http://schemas.microsoft.com/office/drawing/2014/main" val="20006"/>
                    </a:ext>
                  </a:extLst>
                </a:gridCol>
                <a:gridCol w="851303">
                  <a:extLst>
                    <a:ext uri="{9D8B030D-6E8A-4147-A177-3AD203B41FA5}">
                      <a16:colId xmlns:a16="http://schemas.microsoft.com/office/drawing/2014/main" val="20007"/>
                    </a:ext>
                  </a:extLst>
                </a:gridCol>
                <a:gridCol w="851303">
                  <a:extLst>
                    <a:ext uri="{9D8B030D-6E8A-4147-A177-3AD203B41FA5}">
                      <a16:colId xmlns:a16="http://schemas.microsoft.com/office/drawing/2014/main" val="20008"/>
                    </a:ext>
                  </a:extLst>
                </a:gridCol>
              </a:tblGrid>
              <a:tr h="370840">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同色率</a:t>
                      </a:r>
                    </a:p>
                  </a:txBody>
                  <a:tcPr marL="99060" marR="99060"/>
                </a:tc>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  １</a:t>
                      </a:r>
                      <a:endParaRPr kumimoji="1" lang="ja-JP" altLang="en-US" sz="1400" dirty="0">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p>
                  </a:txBody>
                  <a:tcPr marL="99060" marR="99060"/>
                </a:tc>
                <a:extLst>
                  <a:ext uri="{0D108BD9-81ED-4DB2-BD59-A6C34878D82A}">
                    <a16:rowId xmlns:a16="http://schemas.microsoft.com/office/drawing/2014/main" val="10000"/>
                  </a:ext>
                </a:extLst>
              </a:tr>
            </a:tbl>
          </a:graphicData>
        </a:graphic>
      </p:graphicFrame>
      <p:sp>
        <p:nvSpPr>
          <p:cNvPr id="8" name="テキスト ボックス 7"/>
          <p:cNvSpPr txBox="1"/>
          <p:nvPr/>
        </p:nvSpPr>
        <p:spPr>
          <a:xfrm>
            <a:off x="1916878" y="428606"/>
            <a:ext cx="6032421" cy="461665"/>
          </a:xfrm>
          <a:prstGeom prst="rect">
            <a:avLst/>
          </a:prstGeom>
          <a:noFill/>
        </p:spPr>
        <p:txBody>
          <a:bodyPr wrap="none" rtlCol="0">
            <a:spAutoFit/>
          </a:bodyPr>
          <a:lstStyle/>
          <a:p>
            <a:r>
              <a:rPr kumimoji="1" lang="ja-JP" altLang="en-US" sz="2400" b="1" dirty="0">
                <a:solidFill>
                  <a:srgbClr val="C00000"/>
                </a:solidFill>
                <a:latin typeface="メイリオ" pitchFamily="50" charset="-128"/>
                <a:ea typeface="メイリオ" pitchFamily="50" charset="-128"/>
                <a:cs typeface="メイリオ" pitchFamily="50" charset="-128"/>
              </a:rPr>
              <a:t>②　スイッチが異なる場合を考えてみよう</a:t>
            </a:r>
          </a:p>
        </p:txBody>
      </p:sp>
      <p:sp>
        <p:nvSpPr>
          <p:cNvPr id="9" name="円/楕円 8"/>
          <p:cNvSpPr/>
          <p:nvPr/>
        </p:nvSpPr>
        <p:spPr>
          <a:xfrm>
            <a:off x="3575720" y="1182631"/>
            <a:ext cx="360040" cy="329249"/>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0" name="正方形/長方形 9"/>
          <p:cNvSpPr/>
          <p:nvPr/>
        </p:nvSpPr>
        <p:spPr>
          <a:xfrm>
            <a:off x="4501191" y="1219553"/>
            <a:ext cx="288032" cy="234143"/>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1" name="円/楕円 10"/>
          <p:cNvSpPr/>
          <p:nvPr/>
        </p:nvSpPr>
        <p:spPr>
          <a:xfrm>
            <a:off x="5396174" y="1291561"/>
            <a:ext cx="123763" cy="144015"/>
          </a:xfrm>
          <a:prstGeom prst="ellipse">
            <a:avLst/>
          </a:prstGeom>
          <a:solidFill>
            <a:srgbClr val="FF0000"/>
          </a:solidFill>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2" name="正方形/長方形 11"/>
          <p:cNvSpPr/>
          <p:nvPr/>
        </p:nvSpPr>
        <p:spPr>
          <a:xfrm>
            <a:off x="6240016" y="1291561"/>
            <a:ext cx="144016" cy="117727"/>
          </a:xfrm>
          <a:prstGeom prst="rect">
            <a:avLst/>
          </a:prstGeom>
          <a:solidFill>
            <a:srgbClr val="FF0000"/>
          </a:solidFill>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7" name="円/楕円 16"/>
          <p:cNvSpPr/>
          <p:nvPr/>
        </p:nvSpPr>
        <p:spPr>
          <a:xfrm>
            <a:off x="6970729" y="1178336"/>
            <a:ext cx="360040" cy="329249"/>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8" name="正方形/長方形 17"/>
          <p:cNvSpPr/>
          <p:nvPr/>
        </p:nvSpPr>
        <p:spPr>
          <a:xfrm>
            <a:off x="7896200" y="1215258"/>
            <a:ext cx="288032" cy="234143"/>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19" name="円/楕円 18"/>
          <p:cNvSpPr/>
          <p:nvPr/>
        </p:nvSpPr>
        <p:spPr>
          <a:xfrm>
            <a:off x="8791183" y="1287266"/>
            <a:ext cx="123763" cy="144015"/>
          </a:xfrm>
          <a:prstGeom prst="ellipse">
            <a:avLst/>
          </a:prstGeom>
          <a:solidFill>
            <a:srgbClr val="00B050"/>
          </a:solidFill>
          <a:ln>
            <a:solidFill>
              <a:srgbClr val="00B050"/>
            </a:solid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endParaRPr kumimoji="1" lang="ja-JP" altLang="en-US" sz="2400" dirty="0">
              <a:latin typeface="+mj-ea"/>
              <a:ea typeface="+mj-ea"/>
            </a:endParaRPr>
          </a:p>
        </p:txBody>
      </p:sp>
      <p:sp>
        <p:nvSpPr>
          <p:cNvPr id="20" name="正方形/長方形 19"/>
          <p:cNvSpPr/>
          <p:nvPr/>
        </p:nvSpPr>
        <p:spPr>
          <a:xfrm>
            <a:off x="9635025" y="1287266"/>
            <a:ext cx="144016" cy="117727"/>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endParaRPr kumimoji="1" lang="ja-JP" altLang="en-US" sz="2400" dirty="0">
              <a:latin typeface="+mj-ea"/>
              <a:ea typeface="+mj-e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9614D75-F150-F5FF-D1BC-CF4CCDD9C0D9}"/>
              </a:ext>
            </a:extLst>
          </p:cNvPr>
          <p:cNvPicPr>
            <a:picLocks noChangeAspect="1"/>
          </p:cNvPicPr>
          <p:nvPr/>
        </p:nvPicPr>
        <p:blipFill>
          <a:blip r:embed="rId2"/>
          <a:stretch>
            <a:fillRect/>
          </a:stretch>
        </p:blipFill>
        <p:spPr>
          <a:xfrm>
            <a:off x="-47847" y="357040"/>
            <a:ext cx="12192000" cy="434236"/>
          </a:xfrm>
          <a:prstGeom prst="rect">
            <a:avLst/>
          </a:prstGeom>
        </p:spPr>
      </p:pic>
      <p:graphicFrame>
        <p:nvGraphicFramePr>
          <p:cNvPr id="3" name="表 2"/>
          <p:cNvGraphicFramePr>
            <a:graphicFrameLocks noGrp="1"/>
          </p:cNvGraphicFramePr>
          <p:nvPr/>
        </p:nvGraphicFramePr>
        <p:xfrm>
          <a:off x="2508323" y="1272210"/>
          <a:ext cx="7584327" cy="1285884"/>
        </p:xfrm>
        <a:graphic>
          <a:graphicData uri="http://schemas.openxmlformats.org/drawingml/2006/table">
            <a:tbl>
              <a:tblPr firstRow="1" bandRow="1">
                <a:tableStyleId>{BDBED569-4797-4DF1-A0F4-6AAB3CD982D8}</a:tableStyleId>
              </a:tblPr>
              <a:tblGrid>
                <a:gridCol w="842703">
                  <a:extLst>
                    <a:ext uri="{9D8B030D-6E8A-4147-A177-3AD203B41FA5}">
                      <a16:colId xmlns:a16="http://schemas.microsoft.com/office/drawing/2014/main" val="20000"/>
                    </a:ext>
                  </a:extLst>
                </a:gridCol>
                <a:gridCol w="842703">
                  <a:extLst>
                    <a:ext uri="{9D8B030D-6E8A-4147-A177-3AD203B41FA5}">
                      <a16:colId xmlns:a16="http://schemas.microsoft.com/office/drawing/2014/main" val="20001"/>
                    </a:ext>
                  </a:extLst>
                </a:gridCol>
                <a:gridCol w="842703">
                  <a:extLst>
                    <a:ext uri="{9D8B030D-6E8A-4147-A177-3AD203B41FA5}">
                      <a16:colId xmlns:a16="http://schemas.microsoft.com/office/drawing/2014/main" val="20002"/>
                    </a:ext>
                  </a:extLst>
                </a:gridCol>
                <a:gridCol w="842703">
                  <a:extLst>
                    <a:ext uri="{9D8B030D-6E8A-4147-A177-3AD203B41FA5}">
                      <a16:colId xmlns:a16="http://schemas.microsoft.com/office/drawing/2014/main" val="20003"/>
                    </a:ext>
                  </a:extLst>
                </a:gridCol>
                <a:gridCol w="842703">
                  <a:extLst>
                    <a:ext uri="{9D8B030D-6E8A-4147-A177-3AD203B41FA5}">
                      <a16:colId xmlns:a16="http://schemas.microsoft.com/office/drawing/2014/main" val="20004"/>
                    </a:ext>
                  </a:extLst>
                </a:gridCol>
                <a:gridCol w="842703">
                  <a:extLst>
                    <a:ext uri="{9D8B030D-6E8A-4147-A177-3AD203B41FA5}">
                      <a16:colId xmlns:a16="http://schemas.microsoft.com/office/drawing/2014/main" val="20005"/>
                    </a:ext>
                  </a:extLst>
                </a:gridCol>
                <a:gridCol w="842703">
                  <a:extLst>
                    <a:ext uri="{9D8B030D-6E8A-4147-A177-3AD203B41FA5}">
                      <a16:colId xmlns:a16="http://schemas.microsoft.com/office/drawing/2014/main" val="20006"/>
                    </a:ext>
                  </a:extLst>
                </a:gridCol>
                <a:gridCol w="842703">
                  <a:extLst>
                    <a:ext uri="{9D8B030D-6E8A-4147-A177-3AD203B41FA5}">
                      <a16:colId xmlns:a16="http://schemas.microsoft.com/office/drawing/2014/main" val="20007"/>
                    </a:ext>
                  </a:extLst>
                </a:gridCol>
                <a:gridCol w="842703">
                  <a:extLst>
                    <a:ext uri="{9D8B030D-6E8A-4147-A177-3AD203B41FA5}">
                      <a16:colId xmlns:a16="http://schemas.microsoft.com/office/drawing/2014/main" val="20008"/>
                    </a:ext>
                  </a:extLst>
                </a:gridCol>
              </a:tblGrid>
              <a:tr h="428628">
                <a:tc>
                  <a:txBody>
                    <a:bodyPr/>
                    <a:lstStyle/>
                    <a:p>
                      <a:r>
                        <a:rPr kumimoji="1" lang="ja-JP" altLang="en-US" b="1" dirty="0"/>
                        <a:t>１</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0"/>
                  </a:ext>
                </a:extLst>
              </a:tr>
              <a:tr h="428628">
                <a:tc>
                  <a:txBody>
                    <a:bodyPr/>
                    <a:lstStyle/>
                    <a:p>
                      <a:r>
                        <a:rPr kumimoji="1" lang="ja-JP" altLang="en-US" b="1" dirty="0"/>
                        <a:t>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FF0000"/>
                          </a:solidFill>
                        </a:rPr>
                        <a:t>　Ｒ</a:t>
                      </a:r>
                    </a:p>
                  </a:txBody>
                  <a:tcPr marL="99060" marR="99060"/>
                </a:tc>
                <a:tc>
                  <a:txBody>
                    <a:bodyPr/>
                    <a:lstStyle/>
                    <a:p>
                      <a:r>
                        <a:rPr kumimoji="1" lang="ja-JP" altLang="en-US" b="1" dirty="0">
                          <a:solidFill>
                            <a:srgbClr val="006600"/>
                          </a:solidFill>
                        </a:rPr>
                        <a:t>　Ｇ</a:t>
                      </a:r>
                    </a:p>
                  </a:txBody>
                  <a:tcPr marL="99060" marR="99060"/>
                </a:tc>
                <a:tc>
                  <a:txBody>
                    <a:bodyPr/>
                    <a:lstStyle/>
                    <a:p>
                      <a:r>
                        <a:rPr kumimoji="1" lang="ja-JP" altLang="en-US" b="1" dirty="0">
                          <a:solidFill>
                            <a:srgbClr val="006600"/>
                          </a:solidFill>
                        </a:rPr>
                        <a:t>　Ｇ</a:t>
                      </a:r>
                    </a:p>
                  </a:txBody>
                  <a:tcPr marL="99060" marR="99060"/>
                </a:tc>
                <a:extLst>
                  <a:ext uri="{0D108BD9-81ED-4DB2-BD59-A6C34878D82A}">
                    <a16:rowId xmlns:a16="http://schemas.microsoft.com/office/drawing/2014/main" val="10001"/>
                  </a:ext>
                </a:extLst>
              </a:tr>
              <a:tr h="428628">
                <a:tc>
                  <a:txBody>
                    <a:bodyPr/>
                    <a:lstStyle/>
                    <a:p>
                      <a:r>
                        <a:rPr kumimoji="1" lang="ja-JP" altLang="en-US" b="1" dirty="0"/>
                        <a:t>３</a:t>
                      </a:r>
                    </a:p>
                  </a:txBody>
                  <a:tcPr marL="99060" marR="99060"/>
                </a:tc>
                <a:tc>
                  <a:txBody>
                    <a:bodyPr/>
                    <a:lstStyle/>
                    <a:p>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FF0000"/>
                          </a:solidFill>
                        </a:rPr>
                        <a:t>　Ｒ</a:t>
                      </a: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solidFill>
                            <a:srgbClr val="006600"/>
                          </a:solidFill>
                        </a:rPr>
                        <a:t>　Ｇ</a:t>
                      </a:r>
                    </a:p>
                  </a:txBody>
                  <a:tcPr marL="99060" marR="99060"/>
                </a:tc>
                <a:extLst>
                  <a:ext uri="{0D108BD9-81ED-4DB2-BD59-A6C34878D82A}">
                    <a16:rowId xmlns:a16="http://schemas.microsoft.com/office/drawing/2014/main" val="10002"/>
                  </a:ext>
                </a:extLst>
              </a:tr>
            </a:tbl>
          </a:graphicData>
        </a:graphic>
      </p:graphicFrame>
      <p:graphicFrame>
        <p:nvGraphicFramePr>
          <p:cNvPr id="7" name="表 6"/>
          <p:cNvGraphicFramePr>
            <a:graphicFrameLocks noGrp="1"/>
          </p:cNvGraphicFramePr>
          <p:nvPr/>
        </p:nvGraphicFramePr>
        <p:xfrm>
          <a:off x="2458616" y="2928934"/>
          <a:ext cx="7661727" cy="370840"/>
        </p:xfrm>
        <a:graphic>
          <a:graphicData uri="http://schemas.openxmlformats.org/drawingml/2006/table">
            <a:tbl>
              <a:tblPr firstRow="1" bandRow="1">
                <a:tableStyleId>{ED083AE6-46FA-4A59-8FB0-9F97EB10719F}</a:tableStyleId>
              </a:tblPr>
              <a:tblGrid>
                <a:gridCol w="851303">
                  <a:extLst>
                    <a:ext uri="{9D8B030D-6E8A-4147-A177-3AD203B41FA5}">
                      <a16:colId xmlns:a16="http://schemas.microsoft.com/office/drawing/2014/main" val="20000"/>
                    </a:ext>
                  </a:extLst>
                </a:gridCol>
                <a:gridCol w="851303">
                  <a:extLst>
                    <a:ext uri="{9D8B030D-6E8A-4147-A177-3AD203B41FA5}">
                      <a16:colId xmlns:a16="http://schemas.microsoft.com/office/drawing/2014/main" val="20001"/>
                    </a:ext>
                  </a:extLst>
                </a:gridCol>
                <a:gridCol w="851303">
                  <a:extLst>
                    <a:ext uri="{9D8B030D-6E8A-4147-A177-3AD203B41FA5}">
                      <a16:colId xmlns:a16="http://schemas.microsoft.com/office/drawing/2014/main" val="20002"/>
                    </a:ext>
                  </a:extLst>
                </a:gridCol>
                <a:gridCol w="851303">
                  <a:extLst>
                    <a:ext uri="{9D8B030D-6E8A-4147-A177-3AD203B41FA5}">
                      <a16:colId xmlns:a16="http://schemas.microsoft.com/office/drawing/2014/main" val="20003"/>
                    </a:ext>
                  </a:extLst>
                </a:gridCol>
                <a:gridCol w="851303">
                  <a:extLst>
                    <a:ext uri="{9D8B030D-6E8A-4147-A177-3AD203B41FA5}">
                      <a16:colId xmlns:a16="http://schemas.microsoft.com/office/drawing/2014/main" val="20004"/>
                    </a:ext>
                  </a:extLst>
                </a:gridCol>
                <a:gridCol w="851303">
                  <a:extLst>
                    <a:ext uri="{9D8B030D-6E8A-4147-A177-3AD203B41FA5}">
                      <a16:colId xmlns:a16="http://schemas.microsoft.com/office/drawing/2014/main" val="20005"/>
                    </a:ext>
                  </a:extLst>
                </a:gridCol>
                <a:gridCol w="851303">
                  <a:extLst>
                    <a:ext uri="{9D8B030D-6E8A-4147-A177-3AD203B41FA5}">
                      <a16:colId xmlns:a16="http://schemas.microsoft.com/office/drawing/2014/main" val="20006"/>
                    </a:ext>
                  </a:extLst>
                </a:gridCol>
                <a:gridCol w="851303">
                  <a:extLst>
                    <a:ext uri="{9D8B030D-6E8A-4147-A177-3AD203B41FA5}">
                      <a16:colId xmlns:a16="http://schemas.microsoft.com/office/drawing/2014/main" val="20007"/>
                    </a:ext>
                  </a:extLst>
                </a:gridCol>
                <a:gridCol w="851303">
                  <a:extLst>
                    <a:ext uri="{9D8B030D-6E8A-4147-A177-3AD203B41FA5}">
                      <a16:colId xmlns:a16="http://schemas.microsoft.com/office/drawing/2014/main" val="20008"/>
                    </a:ext>
                  </a:extLst>
                </a:gridCol>
              </a:tblGrid>
              <a:tr h="370840">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同色率</a:t>
                      </a:r>
                    </a:p>
                  </a:txBody>
                  <a:tcPr marL="99060" marR="99060"/>
                </a:tc>
                <a:tc>
                  <a:txBody>
                    <a:bodyPr/>
                    <a:lstStyle/>
                    <a:p>
                      <a:r>
                        <a:rPr kumimoji="1" lang="ja-JP" altLang="en-US" sz="1400" dirty="0">
                          <a:solidFill>
                            <a:srgbClr val="7030A0"/>
                          </a:solidFill>
                          <a:latin typeface="メイリオ" pitchFamily="50" charset="-128"/>
                          <a:ea typeface="メイリオ" pitchFamily="50" charset="-128"/>
                          <a:cs typeface="メイリオ" pitchFamily="50" charset="-128"/>
                        </a:rPr>
                        <a:t>  １</a:t>
                      </a:r>
                      <a:endParaRPr kumimoji="1" lang="ja-JP" altLang="en-US" sz="1400" dirty="0">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r>
                        <a:rPr kumimoji="1" lang="en-US" altLang="ja-JP" sz="1400" dirty="0">
                          <a:solidFill>
                            <a:srgbClr val="7030A0"/>
                          </a:solidFill>
                          <a:latin typeface="メイリオ" pitchFamily="50" charset="-128"/>
                          <a:ea typeface="メイリオ" pitchFamily="50" charset="-128"/>
                          <a:cs typeface="メイリオ" pitchFamily="50" charset="-128"/>
                        </a:rPr>
                        <a:t>/3</a:t>
                      </a:r>
                      <a:endParaRPr kumimoji="1" lang="ja-JP" altLang="en-US" sz="1400" dirty="0">
                        <a:solidFill>
                          <a:srgbClr val="7030A0"/>
                        </a:solidFill>
                        <a:latin typeface="メイリオ" pitchFamily="50" charset="-128"/>
                        <a:ea typeface="メイリオ" pitchFamily="50" charset="-128"/>
                        <a:cs typeface="メイリオ" pitchFamily="50" charset="-128"/>
                      </a:endParaRPr>
                    </a:p>
                  </a:txBody>
                  <a:tcPr marL="99060" marR="99060"/>
                </a:tc>
                <a:tc>
                  <a:txBody>
                    <a:bodyPr/>
                    <a:lstStyle/>
                    <a:p>
                      <a:r>
                        <a:rPr kumimoji="1" lang="ja-JP" altLang="en-US" sz="1400" dirty="0">
                          <a:latin typeface="メイリオ" pitchFamily="50" charset="-128"/>
                          <a:ea typeface="メイリオ" pitchFamily="50" charset="-128"/>
                          <a:cs typeface="メイリオ" pitchFamily="50" charset="-128"/>
                        </a:rPr>
                        <a:t>　</a:t>
                      </a:r>
                      <a:r>
                        <a:rPr kumimoji="1" lang="ja-JP" altLang="en-US" sz="1400" dirty="0">
                          <a:solidFill>
                            <a:srgbClr val="7030A0"/>
                          </a:solidFill>
                          <a:latin typeface="メイリオ" pitchFamily="50" charset="-128"/>
                          <a:ea typeface="メイリオ" pitchFamily="50" charset="-128"/>
                          <a:cs typeface="メイリオ" pitchFamily="50" charset="-128"/>
                        </a:rPr>
                        <a:t>１</a:t>
                      </a:r>
                    </a:p>
                  </a:txBody>
                  <a:tcPr marL="99060" marR="99060"/>
                </a:tc>
                <a:extLst>
                  <a:ext uri="{0D108BD9-81ED-4DB2-BD59-A6C34878D82A}">
                    <a16:rowId xmlns:a16="http://schemas.microsoft.com/office/drawing/2014/main" val="10000"/>
                  </a:ext>
                </a:extLst>
              </a:tr>
            </a:tbl>
          </a:graphicData>
        </a:graphic>
      </p:graphicFrame>
      <p:sp>
        <p:nvSpPr>
          <p:cNvPr id="8" name="テキスト ボックス 7"/>
          <p:cNvSpPr txBox="1"/>
          <p:nvPr/>
        </p:nvSpPr>
        <p:spPr>
          <a:xfrm>
            <a:off x="1916878" y="428606"/>
            <a:ext cx="6032421" cy="461665"/>
          </a:xfrm>
          <a:prstGeom prst="rect">
            <a:avLst/>
          </a:prstGeom>
          <a:noFill/>
        </p:spPr>
        <p:txBody>
          <a:bodyPr wrap="none" rtlCol="0">
            <a:spAutoFit/>
          </a:bodyPr>
          <a:lstStyle/>
          <a:p>
            <a:r>
              <a:rPr kumimoji="1" lang="ja-JP" altLang="en-US" sz="2400" b="1" dirty="0">
                <a:solidFill>
                  <a:srgbClr val="C00000"/>
                </a:solidFill>
                <a:latin typeface="メイリオ" pitchFamily="50" charset="-128"/>
                <a:ea typeface="メイリオ" pitchFamily="50" charset="-128"/>
                <a:cs typeface="メイリオ" pitchFamily="50" charset="-128"/>
              </a:rPr>
              <a:t>②　スイッチが異なる場合を考えてみよう</a:t>
            </a:r>
          </a:p>
        </p:txBody>
      </p:sp>
      <p:sp>
        <p:nvSpPr>
          <p:cNvPr id="12" name="ストライプ矢印 11"/>
          <p:cNvSpPr/>
          <p:nvPr/>
        </p:nvSpPr>
        <p:spPr>
          <a:xfrm>
            <a:off x="2458616" y="3643314"/>
            <a:ext cx="1006085" cy="642942"/>
          </a:xfrm>
          <a:prstGeom prst="stripedRight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itchFamily="50" charset="-128"/>
              <a:ea typeface="メイリオ" pitchFamily="50" charset="-128"/>
              <a:cs typeface="メイリオ" pitchFamily="50" charset="-128"/>
            </a:endParaRPr>
          </a:p>
        </p:txBody>
      </p:sp>
      <p:sp>
        <p:nvSpPr>
          <p:cNvPr id="13" name="テキスト ボックス 12"/>
          <p:cNvSpPr txBox="1"/>
          <p:nvPr/>
        </p:nvSpPr>
        <p:spPr>
          <a:xfrm>
            <a:off x="3619484" y="3669575"/>
            <a:ext cx="7138493" cy="830997"/>
          </a:xfrm>
          <a:prstGeom prst="rect">
            <a:avLst/>
          </a:prstGeom>
          <a:noFill/>
        </p:spPr>
        <p:txBody>
          <a:bodyPr wrap="none" rtlCol="0">
            <a:spAutoFit/>
          </a:bodyPr>
          <a:lstStyle/>
          <a:p>
            <a:r>
              <a:rPr kumimoji="1" lang="ja-JP" altLang="en-US" sz="2400" b="1" dirty="0">
                <a:latin typeface="メイリオ" pitchFamily="50" charset="-128"/>
                <a:ea typeface="メイリオ" pitchFamily="50" charset="-128"/>
                <a:cs typeface="メイリオ" pitchFamily="50" charset="-128"/>
              </a:rPr>
              <a:t>スイッチが異なる場合，</a:t>
            </a:r>
            <a:endParaRPr kumimoji="1" lang="en-US" altLang="ja-JP" sz="2400" b="1" dirty="0">
              <a:latin typeface="メイリオ" pitchFamily="50" charset="-128"/>
              <a:ea typeface="メイリオ" pitchFamily="50" charset="-128"/>
              <a:cs typeface="メイリオ" pitchFamily="50" charset="-128"/>
            </a:endParaRPr>
          </a:p>
          <a:p>
            <a:r>
              <a:rPr lang="ja-JP" altLang="en-US" sz="2400" b="1" dirty="0">
                <a:solidFill>
                  <a:srgbClr val="C00000"/>
                </a:solidFill>
                <a:latin typeface="メイリオ" pitchFamily="50" charset="-128"/>
                <a:ea typeface="メイリオ" pitchFamily="50" charset="-128"/>
                <a:cs typeface="メイリオ" pitchFamily="50" charset="-128"/>
              </a:rPr>
              <a:t>　　　　１</a:t>
            </a:r>
            <a:r>
              <a:rPr lang="en-US" altLang="ja-JP" sz="2400" b="1" dirty="0">
                <a:solidFill>
                  <a:srgbClr val="C00000"/>
                </a:solidFill>
                <a:latin typeface="メイリオ" pitchFamily="50" charset="-128"/>
                <a:ea typeface="メイリオ" pitchFamily="50" charset="-128"/>
                <a:cs typeface="メイリオ" pitchFamily="50" charset="-128"/>
              </a:rPr>
              <a:t>/</a:t>
            </a:r>
            <a:r>
              <a:rPr lang="ja-JP" altLang="en-US" sz="2400" b="1" dirty="0">
                <a:solidFill>
                  <a:srgbClr val="C00000"/>
                </a:solidFill>
                <a:latin typeface="メイリオ" pitchFamily="50" charset="-128"/>
                <a:ea typeface="メイリオ" pitchFamily="50" charset="-128"/>
                <a:cs typeface="メイリオ" pitchFamily="50" charset="-128"/>
              </a:rPr>
              <a:t>３以上の確率で同じ色</a:t>
            </a:r>
            <a:r>
              <a:rPr lang="ja-JP" altLang="en-US" sz="2400" b="1" dirty="0">
                <a:latin typeface="メイリオ" pitchFamily="50" charset="-128"/>
                <a:ea typeface="メイリオ" pitchFamily="50" charset="-128"/>
                <a:cs typeface="メイリオ" pitchFamily="50" charset="-128"/>
              </a:rPr>
              <a:t>が光るはず！！</a:t>
            </a:r>
            <a:endParaRPr kumimoji="1" lang="ja-JP" altLang="en-US" sz="2400" b="1" dirty="0">
              <a:latin typeface="メイリオ" pitchFamily="50" charset="-128"/>
              <a:ea typeface="メイリオ" pitchFamily="50" charset="-128"/>
              <a:cs typeface="メイリオ" pitchFamily="50" charset="-128"/>
            </a:endParaRPr>
          </a:p>
        </p:txBody>
      </p:sp>
      <p:grpSp>
        <p:nvGrpSpPr>
          <p:cNvPr id="2" name="グループ化 15"/>
          <p:cNvGrpSpPr/>
          <p:nvPr/>
        </p:nvGrpSpPr>
        <p:grpSpPr>
          <a:xfrm>
            <a:off x="1994268" y="4643446"/>
            <a:ext cx="8385704" cy="1071570"/>
            <a:chOff x="900113" y="5286388"/>
            <a:chExt cx="7740650" cy="1071570"/>
          </a:xfrm>
        </p:grpSpPr>
        <p:grpSp>
          <p:nvGrpSpPr>
            <p:cNvPr id="4" name="Group 45"/>
            <p:cNvGrpSpPr>
              <a:grpSpLocks/>
            </p:cNvGrpSpPr>
            <p:nvPr/>
          </p:nvGrpSpPr>
          <p:grpSpPr bwMode="auto">
            <a:xfrm>
              <a:off x="900113" y="5494358"/>
              <a:ext cx="7740650" cy="863600"/>
              <a:chOff x="567" y="3203"/>
              <a:chExt cx="4876" cy="544"/>
            </a:xfrm>
          </p:grpSpPr>
          <p:sp>
            <p:nvSpPr>
              <p:cNvPr id="10" name="Text Box 43"/>
              <p:cNvSpPr txBox="1">
                <a:spLocks noChangeArrowheads="1"/>
              </p:cNvSpPr>
              <p:nvPr/>
            </p:nvSpPr>
            <p:spPr bwMode="auto">
              <a:xfrm>
                <a:off x="857" y="3323"/>
                <a:ext cx="4352" cy="291"/>
              </a:xfrm>
              <a:prstGeom prst="rect">
                <a:avLst/>
              </a:prstGeom>
              <a:noFill/>
              <a:ln w="9525">
                <a:noFill/>
                <a:miter lim="800000"/>
                <a:headEnd/>
                <a:tailEnd/>
              </a:ln>
            </p:spPr>
            <p:txBody>
              <a:bodyPr wrap="none">
                <a:spAutoFit/>
              </a:bodyPr>
              <a:lstStyle/>
              <a:p>
                <a:r>
                  <a:rPr lang="ja-JP" altLang="en-US" sz="2400">
                    <a:latin typeface="メイリオ" pitchFamily="50" charset="-128"/>
                    <a:ea typeface="メイリオ" pitchFamily="50" charset="-128"/>
                    <a:cs typeface="メイリオ" pitchFamily="50" charset="-128"/>
                  </a:rPr>
                  <a:t>②  スイッチが異なる場合</a:t>
                </a:r>
                <a:r>
                  <a:rPr lang="ja-JP" altLang="en-US" sz="2400">
                    <a:solidFill>
                      <a:schemeClr val="hlink"/>
                    </a:solidFill>
                    <a:latin typeface="メイリオ" pitchFamily="50" charset="-128"/>
                    <a:ea typeface="メイリオ" pitchFamily="50" charset="-128"/>
                    <a:cs typeface="メイリオ" pitchFamily="50" charset="-128"/>
                  </a:rPr>
                  <a:t>１</a:t>
                </a:r>
                <a:r>
                  <a:rPr lang="en-US" altLang="ja-JP" sz="2400">
                    <a:solidFill>
                      <a:schemeClr val="hlink"/>
                    </a:solidFill>
                    <a:latin typeface="メイリオ" pitchFamily="50" charset="-128"/>
                    <a:ea typeface="メイリオ" pitchFamily="50" charset="-128"/>
                    <a:cs typeface="メイリオ" pitchFamily="50" charset="-128"/>
                  </a:rPr>
                  <a:t>/4</a:t>
                </a:r>
                <a:r>
                  <a:rPr lang="ja-JP" altLang="en-US" sz="2400">
                    <a:solidFill>
                      <a:schemeClr val="hlink"/>
                    </a:solidFill>
                    <a:latin typeface="メイリオ" pitchFamily="50" charset="-128"/>
                    <a:ea typeface="メイリオ" pitchFamily="50" charset="-128"/>
                    <a:cs typeface="メイリオ" pitchFamily="50" charset="-128"/>
                  </a:rPr>
                  <a:t>の確率で同じ色</a:t>
                </a:r>
                <a:r>
                  <a:rPr lang="ja-JP" altLang="en-US" sz="2400">
                    <a:latin typeface="メイリオ" pitchFamily="50" charset="-128"/>
                    <a:ea typeface="メイリオ" pitchFamily="50" charset="-128"/>
                    <a:cs typeface="メイリオ" pitchFamily="50" charset="-128"/>
                  </a:rPr>
                  <a:t>が光る</a:t>
                </a:r>
              </a:p>
            </p:txBody>
          </p:sp>
          <p:sp>
            <p:nvSpPr>
              <p:cNvPr id="11" name="Rectangle 44"/>
              <p:cNvSpPr>
                <a:spLocks noChangeArrowheads="1"/>
              </p:cNvSpPr>
              <p:nvPr/>
            </p:nvSpPr>
            <p:spPr bwMode="auto">
              <a:xfrm>
                <a:off x="567" y="3203"/>
                <a:ext cx="4876" cy="544"/>
              </a:xfrm>
              <a:prstGeom prst="rect">
                <a:avLst/>
              </a:prstGeom>
              <a:noFill/>
              <a:ln w="9525">
                <a:solidFill>
                  <a:schemeClr val="folHlink"/>
                </a:solidFill>
                <a:miter lim="800000"/>
                <a:headEnd/>
                <a:tailEnd/>
              </a:ln>
            </p:spPr>
            <p:txBody>
              <a:bodyPr wrap="none" anchor="ctr"/>
              <a:lstStyle/>
              <a:p>
                <a:endParaRPr lang="ja-JP" altLang="en-US">
                  <a:latin typeface="メイリオ" pitchFamily="50" charset="-128"/>
                  <a:ea typeface="メイリオ" pitchFamily="50" charset="-128"/>
                  <a:cs typeface="メイリオ" pitchFamily="50" charset="-128"/>
                </a:endParaRPr>
              </a:p>
            </p:txBody>
          </p:sp>
        </p:grpSp>
        <p:sp>
          <p:nvSpPr>
            <p:cNvPr id="15" name="テキスト ボックス 14"/>
            <p:cNvSpPr txBox="1"/>
            <p:nvPr/>
          </p:nvSpPr>
          <p:spPr>
            <a:xfrm>
              <a:off x="4143372" y="5286388"/>
              <a:ext cx="1022766" cy="369332"/>
            </a:xfrm>
            <a:prstGeom prst="rect">
              <a:avLst/>
            </a:prstGeom>
            <a:ln>
              <a:solidFill>
                <a:srgbClr val="CC0066"/>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dirty="0">
                  <a:latin typeface="メイリオ" pitchFamily="50" charset="-128"/>
                  <a:ea typeface="メイリオ" pitchFamily="50" charset="-128"/>
                  <a:cs typeface="メイリオ" pitchFamily="50" charset="-128"/>
                </a:rPr>
                <a:t>実験事実</a:t>
              </a:r>
            </a:p>
          </p:txBody>
        </p:sp>
      </p:grpSp>
      <p:sp>
        <p:nvSpPr>
          <p:cNvPr id="18" name="ストライプ矢印 17"/>
          <p:cNvSpPr/>
          <p:nvPr/>
        </p:nvSpPr>
        <p:spPr>
          <a:xfrm>
            <a:off x="2536007" y="6000768"/>
            <a:ext cx="1006085" cy="642942"/>
          </a:xfrm>
          <a:prstGeom prst="stripedRightArrow">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itchFamily="50" charset="-128"/>
              <a:ea typeface="メイリオ" pitchFamily="50" charset="-128"/>
              <a:cs typeface="メイリオ" pitchFamily="50" charset="-128"/>
            </a:endParaRPr>
          </a:p>
        </p:txBody>
      </p:sp>
      <p:sp>
        <p:nvSpPr>
          <p:cNvPr id="19" name="テキスト ボックス 18"/>
          <p:cNvSpPr txBox="1"/>
          <p:nvPr/>
        </p:nvSpPr>
        <p:spPr>
          <a:xfrm>
            <a:off x="3696874" y="6027027"/>
            <a:ext cx="6596678" cy="707886"/>
          </a:xfrm>
          <a:prstGeom prst="rect">
            <a:avLst/>
          </a:prstGeom>
          <a:noFill/>
        </p:spPr>
        <p:txBody>
          <a:bodyPr wrap="none" rtlCol="0">
            <a:spAutoFit/>
          </a:bodyPr>
          <a:lstStyle/>
          <a:p>
            <a:r>
              <a:rPr kumimoji="1" lang="ja-JP" altLang="en-US" sz="2000" b="1" dirty="0">
                <a:latin typeface="メイリオ" pitchFamily="50" charset="-128"/>
                <a:ea typeface="メイリオ" pitchFamily="50" charset="-128"/>
                <a:cs typeface="メイリオ" pitchFamily="50" charset="-128"/>
              </a:rPr>
              <a:t>スイッチ１，２，３に対応する物理量に</a:t>
            </a:r>
            <a:endParaRPr kumimoji="1" lang="en-US" altLang="ja-JP" sz="2000" b="1" dirty="0">
              <a:latin typeface="メイリオ" pitchFamily="50" charset="-128"/>
              <a:ea typeface="メイリオ" pitchFamily="50" charset="-128"/>
              <a:cs typeface="メイリオ" pitchFamily="50" charset="-128"/>
            </a:endParaRPr>
          </a:p>
          <a:p>
            <a:r>
              <a:rPr lang="ja-JP" altLang="en-US" sz="2000" b="1" dirty="0">
                <a:solidFill>
                  <a:srgbClr val="C00000"/>
                </a:solidFill>
                <a:latin typeface="メイリオ" pitchFamily="50" charset="-128"/>
                <a:ea typeface="メイリオ" pitchFamily="50" charset="-128"/>
                <a:cs typeface="メイリオ" pitchFamily="50" charset="-128"/>
              </a:rPr>
              <a:t>　　　　　　　実在値があると考えることはできない！</a:t>
            </a:r>
            <a:endParaRPr kumimoji="1" lang="ja-JP" altLang="en-US" sz="2000" b="1" dirty="0">
              <a:solidFill>
                <a:srgbClr val="C00000"/>
              </a:solidFill>
              <a:latin typeface="メイリオ" pitchFamily="50" charset="-128"/>
              <a:ea typeface="メイリオ" pitchFamily="50" charset="-128"/>
              <a:cs typeface="メイリオ"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8" grpId="0" animBg="1"/>
      <p:bldP spid="19"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632E3B81-8758-897B-98E5-790C52F300F4}"/>
              </a:ext>
            </a:extLst>
          </p:cNvPr>
          <p:cNvPicPr>
            <a:picLocks noChangeAspect="1"/>
          </p:cNvPicPr>
          <p:nvPr/>
        </p:nvPicPr>
        <p:blipFill>
          <a:blip r:embed="rId4"/>
          <a:stretch>
            <a:fillRect/>
          </a:stretch>
        </p:blipFill>
        <p:spPr>
          <a:xfrm>
            <a:off x="-47847" y="357040"/>
            <a:ext cx="12192000" cy="434236"/>
          </a:xfrm>
          <a:prstGeom prst="rect">
            <a:avLst/>
          </a:prstGeom>
        </p:spPr>
      </p:pic>
      <p:pic>
        <p:nvPicPr>
          <p:cNvPr id="94" name="図 93" descr="John Stewart Bell.jpg"/>
          <p:cNvPicPr>
            <a:picLocks noChangeAspect="1"/>
          </p:cNvPicPr>
          <p:nvPr/>
        </p:nvPicPr>
        <p:blipFill>
          <a:blip r:embed="rId5" cstate="print"/>
          <a:stretch>
            <a:fillRect/>
          </a:stretch>
        </p:blipFill>
        <p:spPr>
          <a:xfrm>
            <a:off x="8108170" y="142852"/>
            <a:ext cx="1160868" cy="1071570"/>
          </a:xfrm>
          <a:prstGeom prst="rect">
            <a:avLst/>
          </a:prstGeom>
        </p:spPr>
      </p:pic>
      <p:sp>
        <p:nvSpPr>
          <p:cNvPr id="35" name="正方形/長方形 34"/>
          <p:cNvSpPr>
            <a:spLocks noChangeArrowheads="1"/>
          </p:cNvSpPr>
          <p:nvPr/>
        </p:nvSpPr>
        <p:spPr bwMode="auto">
          <a:xfrm>
            <a:off x="1643461" y="5929315"/>
            <a:ext cx="9054703" cy="714375"/>
          </a:xfrm>
          <a:prstGeom prst="rect">
            <a:avLst/>
          </a:prstGeom>
          <a:gradFill rotWithShape="0">
            <a:gsLst>
              <a:gs pos="0">
                <a:srgbClr val="FFCCFF"/>
              </a:gs>
              <a:gs pos="50000">
                <a:srgbClr val="FEE7F2"/>
              </a:gs>
              <a:gs pos="100000">
                <a:srgbClr val="FFCCFF"/>
              </a:gs>
            </a:gsLst>
            <a:lin ang="5400000" scaled="1"/>
          </a:gradFill>
          <a:ln w="12700">
            <a:solidFill>
              <a:srgbClr val="6079A4"/>
            </a:solidFill>
            <a:miter lim="800000"/>
            <a:headEnd/>
            <a:tailEnd/>
          </a:ln>
        </p:spPr>
        <p:txBody>
          <a:bodyPr anchor="ctr"/>
          <a:lstStyle/>
          <a:p>
            <a:pPr algn="ctr">
              <a:defRPr/>
            </a:pPr>
            <a:endParaRPr lang="ja-JP" altLang="en-US">
              <a:solidFill>
                <a:schemeClr val="dk1"/>
              </a:solidFill>
              <a:latin typeface="HGPｺﾞｼｯｸM" pitchFamily="50" charset="-128"/>
              <a:ea typeface="HGPｺﾞｼｯｸM" pitchFamily="50" charset="-128"/>
            </a:endParaRPr>
          </a:p>
        </p:txBody>
      </p:sp>
      <p:sp>
        <p:nvSpPr>
          <p:cNvPr id="16" name="タイトル 6"/>
          <p:cNvSpPr txBox="1">
            <a:spLocks/>
          </p:cNvSpPr>
          <p:nvPr/>
        </p:nvSpPr>
        <p:spPr>
          <a:xfrm>
            <a:off x="1849837" y="285752"/>
            <a:ext cx="8327231" cy="785813"/>
          </a:xfrm>
          <a:prstGeom prst="rect">
            <a:avLst/>
          </a:prstGeom>
        </p:spPr>
        <p:txBody>
          <a:bodyPr anchor="ctr">
            <a:normAutofit/>
          </a:bodyPr>
          <a:lstStyle/>
          <a:p>
            <a:r>
              <a:rPr lang="ja-JP" altLang="en-US"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a:t>
            </a:r>
            <a:r>
              <a:rPr lang="en-US" altLang="ja-JP"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(1964-)</a:t>
            </a:r>
          </a:p>
        </p:txBody>
      </p:sp>
      <p:sp>
        <p:nvSpPr>
          <p:cNvPr id="77828" name="テキスト ボックス 17"/>
          <p:cNvSpPr txBox="1">
            <a:spLocks noChangeArrowheads="1"/>
          </p:cNvSpPr>
          <p:nvPr/>
        </p:nvSpPr>
        <p:spPr bwMode="auto">
          <a:xfrm>
            <a:off x="1297782" y="1214439"/>
            <a:ext cx="8350363" cy="461665"/>
          </a:xfrm>
          <a:prstGeom prst="rect">
            <a:avLst/>
          </a:prstGeom>
          <a:noFill/>
          <a:ln w="9525">
            <a:noFill/>
            <a:miter lim="800000"/>
            <a:headEnd/>
            <a:tailEnd/>
          </a:ln>
        </p:spPr>
        <p:txBody>
          <a:bodyPr wrap="none">
            <a:spAutoFit/>
          </a:bodyPr>
          <a:lstStyle/>
          <a:p>
            <a:r>
              <a:rPr lang="ja-JP" altLang="en-US" sz="2400" b="1">
                <a:latin typeface="HGPｺﾞｼｯｸM" pitchFamily="50" charset="-128"/>
                <a:ea typeface="HGPｺﾞｼｯｸM" pitchFamily="50" charset="-128"/>
              </a:rPr>
              <a:t>●ＥＰＲ</a:t>
            </a:r>
            <a:r>
              <a:rPr lang="ja-JP" altLang="en-US" sz="2400">
                <a:latin typeface="HGPｺﾞｼｯｸM" pitchFamily="50" charset="-128"/>
                <a:ea typeface="HGPｺﾞｼｯｸM" pitchFamily="50" charset="-128"/>
              </a:rPr>
              <a:t>：量子力学は説明されない「</a:t>
            </a:r>
            <a:r>
              <a:rPr lang="ja-JP" altLang="en-US" sz="2400" b="1">
                <a:solidFill>
                  <a:srgbClr val="C00000"/>
                </a:solidFill>
                <a:latin typeface="HGPｺﾞｼｯｸM" pitchFamily="50" charset="-128"/>
                <a:ea typeface="HGPｺﾞｼｯｸM" pitchFamily="50" charset="-128"/>
              </a:rPr>
              <a:t>局所実在</a:t>
            </a:r>
            <a:r>
              <a:rPr lang="ja-JP" altLang="en-US" sz="2400">
                <a:latin typeface="HGPｺﾞｼｯｸM" pitchFamily="50" charset="-128"/>
                <a:ea typeface="HGPｺﾞｼｯｸM" pitchFamily="50" charset="-128"/>
              </a:rPr>
              <a:t>」が存在するはず！</a:t>
            </a:r>
          </a:p>
        </p:txBody>
      </p:sp>
      <p:sp>
        <p:nvSpPr>
          <p:cNvPr id="77829" name="テキスト ボックス 18"/>
          <p:cNvSpPr txBox="1">
            <a:spLocks noChangeArrowheads="1"/>
          </p:cNvSpPr>
          <p:nvPr/>
        </p:nvSpPr>
        <p:spPr bwMode="auto">
          <a:xfrm>
            <a:off x="1297781" y="2109789"/>
            <a:ext cx="7859844" cy="461665"/>
          </a:xfrm>
          <a:prstGeom prst="rect">
            <a:avLst/>
          </a:prstGeom>
          <a:noFill/>
          <a:ln w="9525">
            <a:noFill/>
            <a:miter lim="800000"/>
            <a:headEnd/>
            <a:tailEnd/>
          </a:ln>
        </p:spPr>
        <p:txBody>
          <a:bodyPr wrap="none">
            <a:spAutoFit/>
          </a:bodyPr>
          <a:lstStyle/>
          <a:p>
            <a:r>
              <a:rPr lang="ja-JP" altLang="en-US" sz="2400" b="1" dirty="0">
                <a:latin typeface="HGPｺﾞｼｯｸM" pitchFamily="50" charset="-128"/>
                <a:ea typeface="HGPｺﾞｼｯｸM" pitchFamily="50" charset="-128"/>
              </a:rPr>
              <a:t>●ベル</a:t>
            </a:r>
            <a:r>
              <a:rPr lang="ja-JP" altLang="en-US" sz="2400" dirty="0">
                <a:latin typeface="HGPｺﾞｼｯｸM" pitchFamily="50" charset="-128"/>
                <a:ea typeface="HGPｺﾞｼｯｸM" pitchFamily="50" charset="-128"/>
              </a:rPr>
              <a:t>：「</a:t>
            </a:r>
            <a:r>
              <a:rPr lang="ja-JP" altLang="en-US" sz="2400" b="1" dirty="0">
                <a:solidFill>
                  <a:srgbClr val="C00000"/>
                </a:solidFill>
                <a:latin typeface="HGPｺﾞｼｯｸM" pitchFamily="50" charset="-128"/>
                <a:ea typeface="HGPｺﾞｼｯｸM" pitchFamily="50" charset="-128"/>
              </a:rPr>
              <a:t>局所実在</a:t>
            </a:r>
            <a:r>
              <a:rPr lang="ja-JP" altLang="en-US" sz="2400" dirty="0">
                <a:latin typeface="HGPｺﾞｼｯｸM" pitchFamily="50" charset="-128"/>
                <a:ea typeface="HGPｺﾞｼｯｸM" pitchFamily="50" charset="-128"/>
              </a:rPr>
              <a:t>」が満たさなければならない条件を発見！</a:t>
            </a:r>
          </a:p>
        </p:txBody>
      </p:sp>
      <p:grpSp>
        <p:nvGrpSpPr>
          <p:cNvPr id="2" name="Group 20"/>
          <p:cNvGrpSpPr>
            <a:grpSpLocks/>
          </p:cNvGrpSpPr>
          <p:nvPr/>
        </p:nvGrpSpPr>
        <p:grpSpPr bwMode="auto">
          <a:xfrm>
            <a:off x="2149079" y="3213102"/>
            <a:ext cx="7739063" cy="2430463"/>
            <a:chOff x="585" y="2024"/>
            <a:chExt cx="4500" cy="1531"/>
          </a:xfrm>
        </p:grpSpPr>
        <p:sp>
          <p:nvSpPr>
            <p:cNvPr id="20" name="角丸四角形 19"/>
            <p:cNvSpPr/>
            <p:nvPr/>
          </p:nvSpPr>
          <p:spPr>
            <a:xfrm>
              <a:off x="585" y="2024"/>
              <a:ext cx="4500" cy="1531"/>
            </a:xfrm>
            <a:prstGeom prst="roundRect">
              <a:avLst/>
            </a:prstGeom>
            <a:noFill/>
            <a:ln w="57150"/>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HGPｺﾞｼｯｸM" pitchFamily="50" charset="-128"/>
                <a:ea typeface="HGPｺﾞｼｯｸM" pitchFamily="50" charset="-128"/>
              </a:endParaRPr>
            </a:p>
          </p:txBody>
        </p:sp>
        <p:sp>
          <p:nvSpPr>
            <p:cNvPr id="24" name="角丸四角形 23"/>
            <p:cNvSpPr/>
            <p:nvPr/>
          </p:nvSpPr>
          <p:spPr>
            <a:xfrm>
              <a:off x="585" y="2024"/>
              <a:ext cx="1935" cy="1531"/>
            </a:xfrm>
            <a:prstGeom prst="roundRect">
              <a:avLst/>
            </a:prstGeom>
            <a:solidFill>
              <a:srgbClr val="FFFF99"/>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HGPｺﾞｼｯｸM" pitchFamily="50" charset="-128"/>
                <a:ea typeface="HGPｺﾞｼｯｸM" pitchFamily="50" charset="-128"/>
              </a:endParaRPr>
            </a:p>
          </p:txBody>
        </p:sp>
        <p:sp>
          <p:nvSpPr>
            <p:cNvPr id="77833" name="正方形/長方形 22"/>
            <p:cNvSpPr>
              <a:spLocks noChangeArrowheads="1"/>
            </p:cNvSpPr>
            <p:nvPr/>
          </p:nvSpPr>
          <p:spPr bwMode="auto">
            <a:xfrm>
              <a:off x="1000" y="2250"/>
              <a:ext cx="946" cy="330"/>
            </a:xfrm>
            <a:prstGeom prst="rect">
              <a:avLst/>
            </a:prstGeom>
            <a:noFill/>
            <a:ln w="9525">
              <a:noFill/>
              <a:miter lim="800000"/>
              <a:headEnd/>
              <a:tailEnd/>
            </a:ln>
          </p:spPr>
          <p:txBody>
            <a:bodyPr wrap="none">
              <a:spAutoFit/>
            </a:bodyPr>
            <a:lstStyle/>
            <a:p>
              <a:r>
                <a:rPr lang="ja-JP" altLang="en-US" sz="2800" b="1">
                  <a:solidFill>
                    <a:srgbClr val="C00000"/>
                  </a:solidFill>
                  <a:latin typeface="HGPｺﾞｼｯｸM" pitchFamily="50" charset="-128"/>
                  <a:ea typeface="HGPｺﾞｼｯｸM" pitchFamily="50" charset="-128"/>
                </a:rPr>
                <a:t>局所実在</a:t>
              </a:r>
              <a:endParaRPr lang="ja-JP" altLang="en-US" sz="2800">
                <a:latin typeface="HGPｺﾞｼｯｸM" pitchFamily="50" charset="-128"/>
                <a:ea typeface="HGPｺﾞｼｯｸM" pitchFamily="50" charset="-128"/>
              </a:endParaRPr>
            </a:p>
          </p:txBody>
        </p:sp>
      </p:grpSp>
      <p:sp>
        <p:nvSpPr>
          <p:cNvPr id="77834" name="正方形/長方形 24"/>
          <p:cNvSpPr>
            <a:spLocks noChangeArrowheads="1"/>
          </p:cNvSpPr>
          <p:nvPr/>
        </p:nvSpPr>
        <p:spPr bwMode="auto">
          <a:xfrm>
            <a:off x="6482954" y="3548064"/>
            <a:ext cx="2605200" cy="523220"/>
          </a:xfrm>
          <a:prstGeom prst="rect">
            <a:avLst/>
          </a:prstGeom>
          <a:noFill/>
          <a:ln w="9525">
            <a:noFill/>
            <a:miter lim="800000"/>
            <a:headEnd/>
            <a:tailEnd/>
          </a:ln>
        </p:spPr>
        <p:txBody>
          <a:bodyPr wrap="none">
            <a:spAutoFit/>
          </a:bodyPr>
          <a:lstStyle/>
          <a:p>
            <a:r>
              <a:rPr lang="ja-JP" altLang="en-US" sz="2800" b="1">
                <a:solidFill>
                  <a:srgbClr val="C00000"/>
                </a:solidFill>
                <a:latin typeface="HGPｺﾞｼｯｸM" pitchFamily="50" charset="-128"/>
                <a:ea typeface="HGPｺﾞｼｯｸM" pitchFamily="50" charset="-128"/>
              </a:rPr>
              <a:t>局所実在がない</a:t>
            </a:r>
            <a:endParaRPr lang="ja-JP" altLang="en-US" sz="2800">
              <a:latin typeface="HGPｺﾞｼｯｸM" pitchFamily="50" charset="-128"/>
              <a:ea typeface="HGPｺﾞｼｯｸM" pitchFamily="50" charset="-128"/>
            </a:endParaRPr>
          </a:p>
        </p:txBody>
      </p:sp>
      <p:grpSp>
        <p:nvGrpSpPr>
          <p:cNvPr id="3" name="Group 21"/>
          <p:cNvGrpSpPr>
            <a:grpSpLocks/>
          </p:cNvGrpSpPr>
          <p:nvPr/>
        </p:nvGrpSpPr>
        <p:grpSpPr bwMode="auto">
          <a:xfrm>
            <a:off x="5322094" y="3184527"/>
            <a:ext cx="696516" cy="2487613"/>
            <a:chOff x="2430" y="2006"/>
            <a:chExt cx="405" cy="1567"/>
          </a:xfrm>
        </p:grpSpPr>
        <p:cxnSp>
          <p:nvCxnSpPr>
            <p:cNvPr id="22" name="直線コネクタ 21"/>
            <p:cNvCxnSpPr>
              <a:cxnSpLocks noChangeShapeType="1"/>
              <a:stCxn id="20" idx="0"/>
              <a:endCxn id="20" idx="2"/>
            </p:cNvCxnSpPr>
            <p:nvPr/>
          </p:nvCxnSpPr>
          <p:spPr bwMode="auto">
            <a:xfrm>
              <a:off x="2835" y="2006"/>
              <a:ext cx="0" cy="1567"/>
            </a:xfrm>
            <a:prstGeom prst="line">
              <a:avLst/>
            </a:prstGeom>
            <a:noFill/>
            <a:ln w="57150">
              <a:solidFill>
                <a:srgbClr val="FF0000"/>
              </a:solidFill>
              <a:prstDash val="dash"/>
              <a:round/>
              <a:headEnd/>
              <a:tailEnd/>
            </a:ln>
          </p:spPr>
        </p:cxnSp>
        <p:sp>
          <p:nvSpPr>
            <p:cNvPr id="26" name="ストライプ矢印 25"/>
            <p:cNvSpPr/>
            <p:nvPr/>
          </p:nvSpPr>
          <p:spPr>
            <a:xfrm flipH="1">
              <a:off x="2430" y="2159"/>
              <a:ext cx="315" cy="226"/>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itchFamily="50" charset="-128"/>
                <a:ea typeface="HGPｺﾞｼｯｸM" pitchFamily="50" charset="-128"/>
              </a:endParaRPr>
            </a:p>
          </p:txBody>
        </p:sp>
        <p:sp>
          <p:nvSpPr>
            <p:cNvPr id="27" name="ストライプ矢印 26"/>
            <p:cNvSpPr/>
            <p:nvPr/>
          </p:nvSpPr>
          <p:spPr>
            <a:xfrm flipH="1">
              <a:off x="2430" y="2655"/>
              <a:ext cx="315" cy="225"/>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itchFamily="50" charset="-128"/>
                <a:ea typeface="HGPｺﾞｼｯｸM" pitchFamily="50" charset="-128"/>
              </a:endParaRPr>
            </a:p>
          </p:txBody>
        </p:sp>
        <p:sp>
          <p:nvSpPr>
            <p:cNvPr id="28" name="ストライプ矢印 27"/>
            <p:cNvSpPr/>
            <p:nvPr/>
          </p:nvSpPr>
          <p:spPr>
            <a:xfrm flipH="1">
              <a:off x="2430" y="3150"/>
              <a:ext cx="315" cy="225"/>
            </a:xfrm>
            <a:prstGeom prst="striped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itchFamily="50" charset="-128"/>
                <a:ea typeface="HGPｺﾞｼｯｸM" pitchFamily="50" charset="-128"/>
              </a:endParaRPr>
            </a:p>
          </p:txBody>
        </p:sp>
      </p:grpSp>
      <p:sp>
        <p:nvSpPr>
          <p:cNvPr id="77838" name="テキスト ボックス 28"/>
          <p:cNvSpPr txBox="1">
            <a:spLocks noChangeArrowheads="1"/>
          </p:cNvSpPr>
          <p:nvPr/>
        </p:nvSpPr>
        <p:spPr bwMode="auto">
          <a:xfrm>
            <a:off x="2458642" y="4362451"/>
            <a:ext cx="2492990" cy="923330"/>
          </a:xfrm>
          <a:prstGeom prst="rect">
            <a:avLst/>
          </a:prstGeom>
          <a:noFill/>
          <a:ln w="9525">
            <a:noFill/>
            <a:miter lim="800000"/>
            <a:headEnd/>
            <a:tailEnd/>
          </a:ln>
        </p:spPr>
        <p:txBody>
          <a:bodyPr wrap="none">
            <a:spAutoFit/>
          </a:bodyPr>
          <a:lstStyle/>
          <a:p>
            <a:r>
              <a:rPr lang="ja-JP" altLang="en-US" b="1">
                <a:latin typeface="HGPｺﾞｼｯｸM" pitchFamily="50" charset="-128"/>
                <a:ea typeface="HGPｺﾞｼｯｸM" pitchFamily="50" charset="-128"/>
              </a:rPr>
              <a:t>古典物理学：</a:t>
            </a:r>
            <a:endParaRPr lang="en-US" altLang="ja-JP" b="1">
              <a:latin typeface="HGPｺﾞｼｯｸM" pitchFamily="50" charset="-128"/>
              <a:ea typeface="HGPｺﾞｼｯｸM" pitchFamily="50" charset="-128"/>
            </a:endParaRPr>
          </a:p>
          <a:p>
            <a:r>
              <a:rPr lang="ja-JP" altLang="en-US">
                <a:latin typeface="HGPｺﾞｼｯｸM" pitchFamily="50" charset="-128"/>
                <a:ea typeface="HGPｺﾞｼｯｸM" pitchFamily="50" charset="-128"/>
              </a:rPr>
              <a:t>　古典力学，電磁気学，</a:t>
            </a:r>
            <a:endParaRPr lang="en-US" altLang="ja-JP">
              <a:latin typeface="HGPｺﾞｼｯｸM" pitchFamily="50" charset="-128"/>
              <a:ea typeface="HGPｺﾞｼｯｸM" pitchFamily="50" charset="-128"/>
            </a:endParaRPr>
          </a:p>
          <a:p>
            <a:r>
              <a:rPr lang="ja-JP" altLang="en-US">
                <a:latin typeface="HGPｺﾞｼｯｸM" pitchFamily="50" charset="-128"/>
                <a:ea typeface="HGPｺﾞｼｯｸM" pitchFamily="50" charset="-128"/>
              </a:rPr>
              <a:t>　　　　相対性理論・・・</a:t>
            </a:r>
            <a:endParaRPr lang="en-US" altLang="ja-JP">
              <a:latin typeface="HGPｺﾞｼｯｸM" pitchFamily="50" charset="-128"/>
              <a:ea typeface="HGPｺﾞｼｯｸM" pitchFamily="50" charset="-128"/>
            </a:endParaRPr>
          </a:p>
        </p:txBody>
      </p:sp>
      <p:sp>
        <p:nvSpPr>
          <p:cNvPr id="77839" name="テキスト ボックス 29"/>
          <p:cNvSpPr txBox="1">
            <a:spLocks noChangeArrowheads="1"/>
          </p:cNvSpPr>
          <p:nvPr/>
        </p:nvSpPr>
        <p:spPr bwMode="auto">
          <a:xfrm>
            <a:off x="7287816" y="4572001"/>
            <a:ext cx="1422184" cy="461665"/>
          </a:xfrm>
          <a:prstGeom prst="rect">
            <a:avLst/>
          </a:prstGeom>
          <a:noFill/>
          <a:ln w="9525">
            <a:noFill/>
            <a:miter lim="800000"/>
            <a:headEnd/>
            <a:tailEnd/>
          </a:ln>
        </p:spPr>
        <p:txBody>
          <a:bodyPr wrap="none">
            <a:spAutoFit/>
          </a:bodyPr>
          <a:lstStyle/>
          <a:p>
            <a:r>
              <a:rPr lang="ja-JP" altLang="en-US" sz="2400" b="1">
                <a:solidFill>
                  <a:srgbClr val="0070C0"/>
                </a:solidFill>
                <a:latin typeface="HGPｺﾞｼｯｸM" pitchFamily="50" charset="-128"/>
                <a:ea typeface="HGPｺﾞｼｯｸM" pitchFamily="50" charset="-128"/>
              </a:rPr>
              <a:t>量子力学</a:t>
            </a:r>
            <a:endParaRPr lang="en-US" altLang="ja-JP" sz="2400">
              <a:solidFill>
                <a:srgbClr val="0070C0"/>
              </a:solidFill>
              <a:latin typeface="HGPｺﾞｼｯｸM" pitchFamily="50" charset="-128"/>
              <a:ea typeface="HGPｺﾞｼｯｸM" pitchFamily="50" charset="-128"/>
            </a:endParaRPr>
          </a:p>
        </p:txBody>
      </p:sp>
      <p:sp>
        <p:nvSpPr>
          <p:cNvPr id="33" name="ストライプ矢印 32"/>
          <p:cNvSpPr/>
          <p:nvPr/>
        </p:nvSpPr>
        <p:spPr>
          <a:xfrm>
            <a:off x="1798210" y="6143644"/>
            <a:ext cx="773912" cy="500066"/>
          </a:xfrm>
          <a:prstGeom prst="striped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itchFamily="50" charset="-128"/>
              <a:ea typeface="HGPｺﾞｼｯｸM" pitchFamily="50" charset="-128"/>
            </a:endParaRPr>
          </a:p>
        </p:txBody>
      </p:sp>
      <p:sp>
        <p:nvSpPr>
          <p:cNvPr id="77843" name="正方形/長方形 33"/>
          <p:cNvSpPr>
            <a:spLocks noChangeArrowheads="1"/>
          </p:cNvSpPr>
          <p:nvPr/>
        </p:nvSpPr>
        <p:spPr bwMode="auto">
          <a:xfrm>
            <a:off x="2726929" y="6110289"/>
            <a:ext cx="7133684" cy="461665"/>
          </a:xfrm>
          <a:prstGeom prst="rect">
            <a:avLst/>
          </a:prstGeom>
          <a:noFill/>
          <a:ln w="9525">
            <a:noFill/>
            <a:miter lim="800000"/>
            <a:headEnd/>
            <a:tailEnd/>
          </a:ln>
        </p:spPr>
        <p:txBody>
          <a:bodyPr wrap="none">
            <a:spAutoFit/>
          </a:bodyPr>
          <a:lstStyle/>
          <a:p>
            <a:r>
              <a:rPr lang="ja-JP" altLang="en-US" sz="2400" b="1">
                <a:solidFill>
                  <a:srgbClr val="0070C0"/>
                </a:solidFill>
                <a:latin typeface="HGPｺﾞｼｯｸM" pitchFamily="50" charset="-128"/>
                <a:ea typeface="HGPｺﾞｼｯｸM" pitchFamily="50" charset="-128"/>
              </a:rPr>
              <a:t>量子力学：局所実在によって説明することは不可能！“</a:t>
            </a:r>
            <a:endParaRPr lang="en-US" altLang="ja-JP" sz="2400" b="1">
              <a:solidFill>
                <a:srgbClr val="0070C0"/>
              </a:solidFill>
              <a:latin typeface="HGPｺﾞｼｯｸM" pitchFamily="50" charset="-128"/>
              <a:ea typeface="HGPｺﾞｼｯｸM" pitchFamily="50" charset="-128"/>
            </a:endParaRPr>
          </a:p>
        </p:txBody>
      </p:sp>
      <p:sp>
        <p:nvSpPr>
          <p:cNvPr id="77846" name="Rectangle 22"/>
          <p:cNvSpPr>
            <a:spLocks noChangeArrowheads="1"/>
          </p:cNvSpPr>
          <p:nvPr/>
        </p:nvSpPr>
        <p:spPr bwMode="auto">
          <a:xfrm>
            <a:off x="2352014" y="2655889"/>
            <a:ext cx="5724644" cy="461665"/>
          </a:xfrm>
          <a:prstGeom prst="rect">
            <a:avLst/>
          </a:prstGeom>
          <a:noFill/>
          <a:ln w="9525">
            <a:noFill/>
            <a:miter lim="800000"/>
            <a:headEnd/>
            <a:tailEnd/>
          </a:ln>
          <a:effectLst/>
        </p:spPr>
        <p:txBody>
          <a:bodyPr wrap="none">
            <a:spAutoFit/>
          </a:bodyPr>
          <a:lstStyle/>
          <a:p>
            <a:r>
              <a:rPr lang="ja-JP" altLang="en-US" sz="2400" b="1">
                <a:solidFill>
                  <a:srgbClr val="0070C0"/>
                </a:solidFill>
              </a:rPr>
              <a:t>「量子力学」はこの条件を満たさない</a:t>
            </a:r>
            <a:r>
              <a:rPr lang="ja-JP" altLang="en-US" sz="2400"/>
              <a:t>！</a:t>
            </a:r>
          </a:p>
        </p:txBody>
      </p:sp>
      <p:sp>
        <p:nvSpPr>
          <p:cNvPr id="21" name="角丸四角形吹き出し 20"/>
          <p:cNvSpPr/>
          <p:nvPr/>
        </p:nvSpPr>
        <p:spPr>
          <a:xfrm>
            <a:off x="5476872" y="857232"/>
            <a:ext cx="3792167" cy="928694"/>
          </a:xfrm>
          <a:prstGeom prst="wedgeRoundRectCallout">
            <a:avLst>
              <a:gd name="adj1" fmla="val -94396"/>
              <a:gd name="adj2" fmla="val 9063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HGPｺﾞｼｯｸM" pitchFamily="50" charset="-128"/>
                <a:ea typeface="HGPｺﾞｼｯｸM" pitchFamily="50" charset="-128"/>
              </a:rPr>
              <a:t>スイッチの配置が，</a:t>
            </a:r>
            <a:endParaRPr kumimoji="1" lang="en-US" altLang="ja-JP" dirty="0">
              <a:latin typeface="HGPｺﾞｼｯｸM" pitchFamily="50" charset="-128"/>
              <a:ea typeface="HGPｺﾞｼｯｸM" pitchFamily="50" charset="-128"/>
            </a:endParaRPr>
          </a:p>
          <a:p>
            <a:pPr algn="ctr"/>
            <a:r>
              <a:rPr kumimoji="1" lang="ja-JP" altLang="en-US" dirty="0">
                <a:latin typeface="HGPｺﾞｼｯｸM" pitchFamily="50" charset="-128"/>
                <a:ea typeface="HGPｺﾞｼｯｸM" pitchFamily="50" charset="-128"/>
              </a:rPr>
              <a:t>他方の実在に影響を及ぼさない</a:t>
            </a:r>
          </a:p>
        </p:txBody>
      </p:sp>
      <p:sp>
        <p:nvSpPr>
          <p:cNvPr id="23" name="角丸四角形吹き出し 22"/>
          <p:cNvSpPr/>
          <p:nvPr/>
        </p:nvSpPr>
        <p:spPr>
          <a:xfrm>
            <a:off x="1607313" y="857232"/>
            <a:ext cx="3018221" cy="857256"/>
          </a:xfrm>
          <a:prstGeom prst="wedgeRoundRectCallout">
            <a:avLst>
              <a:gd name="adj1" fmla="val 164630"/>
              <a:gd name="adj2" fmla="val 123452"/>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latin typeface="HGPｺﾞｼｯｸM" pitchFamily="50" charset="-128"/>
                <a:ea typeface="HGPｺﾞｼｯｸM" pitchFamily="50" charset="-128"/>
              </a:rPr>
              <a:t>異なるスイッチの配置では，</a:t>
            </a:r>
            <a:endParaRPr kumimoji="1" lang="en-US" altLang="ja-JP" dirty="0">
              <a:latin typeface="HGPｺﾞｼｯｸM" pitchFamily="50" charset="-128"/>
              <a:ea typeface="HGPｺﾞｼｯｸM" pitchFamily="50" charset="-128"/>
            </a:endParaRPr>
          </a:p>
          <a:p>
            <a:pPr algn="ctr"/>
            <a:r>
              <a:rPr lang="ja-JP" altLang="en-US" dirty="0">
                <a:latin typeface="HGPｺﾞｼｯｸM" pitchFamily="50" charset="-128"/>
                <a:ea typeface="HGPｺﾞｼｯｸM" pitchFamily="50" charset="-128"/>
              </a:rPr>
              <a:t>１</a:t>
            </a:r>
            <a:r>
              <a:rPr lang="en-US" altLang="ja-JP" dirty="0">
                <a:latin typeface="HGPｺﾞｼｯｸM" pitchFamily="50" charset="-128"/>
                <a:ea typeface="HGPｺﾞｼｯｸM" pitchFamily="50" charset="-128"/>
              </a:rPr>
              <a:t>/</a:t>
            </a:r>
            <a:r>
              <a:rPr lang="ja-JP" altLang="en-US" dirty="0">
                <a:latin typeface="HGPｺﾞｼｯｸM" pitchFamily="50" charset="-128"/>
                <a:ea typeface="HGPｺﾞｼｯｸM" pitchFamily="50" charset="-128"/>
              </a:rPr>
              <a:t>３以上同じ色が光る</a:t>
            </a:r>
            <a:endParaRPr kumimoji="1" lang="ja-JP" altLang="en-US" dirty="0">
              <a:latin typeface="HGPｺﾞｼｯｸM" pitchFamily="50" charset="-128"/>
              <a:ea typeface="HGPｺﾞｼｯｸM" pitchFamily="50" charset="-128"/>
            </a:endParaRPr>
          </a:p>
        </p:txBody>
      </p:sp>
      <p:pic>
        <p:nvPicPr>
          <p:cNvPr id="61" name="図 60" descr="TP_tmp.png"/>
          <p:cNvPicPr>
            <a:picLocks noChangeAspect="1"/>
          </p:cNvPicPr>
          <p:nvPr>
            <p:custDataLst>
              <p:tags r:id="rId1"/>
            </p:custDataLst>
          </p:nvPr>
        </p:nvPicPr>
        <p:blipFill>
          <a:blip r:embed="rId6" cstate="print"/>
          <a:stretch>
            <a:fillRect/>
          </a:stretch>
        </p:blipFill>
        <p:spPr bwMode="auto">
          <a:xfrm>
            <a:off x="3523121" y="5236548"/>
            <a:ext cx="2212642" cy="264154"/>
          </a:xfrm>
          <a:prstGeom prst="rect">
            <a:avLst/>
          </a:prstGeom>
          <a:noFill/>
          <a:ln/>
          <a:effectLst/>
        </p:spPr>
      </p:pic>
      <p:grpSp>
        <p:nvGrpSpPr>
          <p:cNvPr id="4" name="グループ化 61"/>
          <p:cNvGrpSpPr/>
          <p:nvPr/>
        </p:nvGrpSpPr>
        <p:grpSpPr>
          <a:xfrm>
            <a:off x="1607313" y="3571876"/>
            <a:ext cx="4720861" cy="1928826"/>
            <a:chOff x="2571736" y="3000372"/>
            <a:chExt cx="3929090" cy="1643074"/>
          </a:xfrm>
        </p:grpSpPr>
        <p:sp>
          <p:nvSpPr>
            <p:cNvPr id="63" name="角丸四角形吹き出し 62"/>
            <p:cNvSpPr/>
            <p:nvPr/>
          </p:nvSpPr>
          <p:spPr>
            <a:xfrm>
              <a:off x="2571736" y="3000372"/>
              <a:ext cx="3929090" cy="1643074"/>
            </a:xfrm>
            <a:prstGeom prst="wedgeRoundRectCallout">
              <a:avLst>
                <a:gd name="adj1" fmla="val -17742"/>
                <a:gd name="adj2" fmla="val -72318"/>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5" name="Group 38"/>
            <p:cNvGrpSpPr>
              <a:grpSpLocks/>
            </p:cNvGrpSpPr>
            <p:nvPr/>
          </p:nvGrpSpPr>
          <p:grpSpPr bwMode="auto">
            <a:xfrm>
              <a:off x="2786050" y="3286131"/>
              <a:ext cx="3437960" cy="626635"/>
              <a:chOff x="567" y="1752"/>
              <a:chExt cx="4626" cy="771"/>
            </a:xfrm>
          </p:grpSpPr>
          <p:sp>
            <p:nvSpPr>
              <p:cNvPr id="65" name="円/楕円 64"/>
              <p:cNvSpPr/>
              <p:nvPr/>
            </p:nvSpPr>
            <p:spPr>
              <a:xfrm>
                <a:off x="2211" y="2071"/>
                <a:ext cx="225" cy="22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p>
            </p:txBody>
          </p:sp>
          <p:sp>
            <p:nvSpPr>
              <p:cNvPr id="66" name="円/楕円 65"/>
              <p:cNvSpPr/>
              <p:nvPr/>
            </p:nvSpPr>
            <p:spPr>
              <a:xfrm>
                <a:off x="3381" y="2071"/>
                <a:ext cx="225" cy="22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p>
            </p:txBody>
          </p:sp>
          <p:grpSp>
            <p:nvGrpSpPr>
              <p:cNvPr id="6" name="Group 4"/>
              <p:cNvGrpSpPr>
                <a:grpSpLocks/>
              </p:cNvGrpSpPr>
              <p:nvPr/>
            </p:nvGrpSpPr>
            <p:grpSpPr bwMode="auto">
              <a:xfrm>
                <a:off x="2744" y="1752"/>
                <a:ext cx="343" cy="230"/>
                <a:chOff x="2744" y="1521"/>
                <a:chExt cx="343" cy="230"/>
              </a:xfrm>
            </p:grpSpPr>
            <p:sp>
              <p:nvSpPr>
                <p:cNvPr id="91" name="Text Box 5"/>
                <p:cNvSpPr txBox="1">
                  <a:spLocks noChangeArrowheads="1"/>
                </p:cNvSpPr>
                <p:nvPr/>
              </p:nvSpPr>
              <p:spPr bwMode="auto">
                <a:xfrm>
                  <a:off x="2769" y="1523"/>
                  <a:ext cx="318" cy="228"/>
                </a:xfrm>
                <a:prstGeom prst="rect">
                  <a:avLst/>
                </a:prstGeom>
                <a:noFill/>
                <a:ln w="9525">
                  <a:noFill/>
                  <a:miter lim="800000"/>
                  <a:headEnd/>
                  <a:tailEnd/>
                </a:ln>
              </p:spPr>
              <p:txBody>
                <a:bodyPr wrap="none" lIns="90000" tIns="46800" rIns="90000" bIns="46800">
                  <a:spAutoFit/>
                </a:bodyPr>
                <a:lstStyle/>
                <a:p>
                  <a:r>
                    <a:rPr lang="en-US" altLang="ja-JP" sz="800" dirty="0"/>
                    <a:t>ON</a:t>
                  </a:r>
                </a:p>
              </p:txBody>
            </p:sp>
            <p:sp>
              <p:nvSpPr>
                <p:cNvPr id="92"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sz="800"/>
                </a:p>
              </p:txBody>
            </p:sp>
          </p:grpSp>
          <p:sp>
            <p:nvSpPr>
              <p:cNvPr id="68" name="正方形/長方形 67"/>
              <p:cNvSpPr/>
              <p:nvPr/>
            </p:nvSpPr>
            <p:spPr>
              <a:xfrm>
                <a:off x="2609" y="1937"/>
                <a:ext cx="584" cy="4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p>
            </p:txBody>
          </p:sp>
          <p:sp>
            <p:nvSpPr>
              <p:cNvPr id="69" name="正方形/長方形 68"/>
              <p:cNvSpPr/>
              <p:nvPr/>
            </p:nvSpPr>
            <p:spPr>
              <a:xfrm>
                <a:off x="2520" y="2026"/>
                <a:ext cx="90" cy="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p>
            </p:txBody>
          </p:sp>
          <p:sp>
            <p:nvSpPr>
              <p:cNvPr id="70" name="正方形/長方形 69"/>
              <p:cNvSpPr/>
              <p:nvPr/>
            </p:nvSpPr>
            <p:spPr>
              <a:xfrm>
                <a:off x="3195" y="2026"/>
                <a:ext cx="90" cy="2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800"/>
              </a:p>
            </p:txBody>
          </p:sp>
          <p:sp>
            <p:nvSpPr>
              <p:cNvPr id="71" name="AutoShape 10"/>
              <p:cNvSpPr>
                <a:spLocks noChangeArrowheads="1"/>
              </p:cNvSpPr>
              <p:nvPr/>
            </p:nvSpPr>
            <p:spPr bwMode="auto">
              <a:xfrm rot="5400000">
                <a:off x="1293" y="2115"/>
                <a:ext cx="408" cy="136"/>
              </a:xfrm>
              <a:custGeom>
                <a:avLst/>
                <a:gdLst>
                  <a:gd name="T0" fmla="*/ 10705 w 21600"/>
                  <a:gd name="T1" fmla="*/ 680 h 21600"/>
                  <a:gd name="T2" fmla="*/ 6117 w 21600"/>
                  <a:gd name="T3" fmla="*/ 1359 h 21600"/>
                  <a:gd name="T4" fmla="*/ 1529 w 21600"/>
                  <a:gd name="T5" fmla="*/ 680 h 21600"/>
                  <a:gd name="T6" fmla="*/ 6117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sz="800"/>
              </a:p>
            </p:txBody>
          </p:sp>
          <p:sp>
            <p:nvSpPr>
              <p:cNvPr id="72" name="Oval 11"/>
              <p:cNvSpPr>
                <a:spLocks noChangeArrowheads="1"/>
              </p:cNvSpPr>
              <p:nvPr/>
            </p:nvSpPr>
            <p:spPr bwMode="auto">
              <a:xfrm>
                <a:off x="567" y="1933"/>
                <a:ext cx="227" cy="227"/>
              </a:xfrm>
              <a:prstGeom prst="ellipse">
                <a:avLst/>
              </a:prstGeom>
              <a:solidFill>
                <a:srgbClr val="800000"/>
              </a:solidFill>
              <a:ln w="9525">
                <a:noFill/>
                <a:round/>
                <a:headEnd/>
                <a:tailEnd/>
              </a:ln>
            </p:spPr>
            <p:txBody>
              <a:bodyPr wrap="none" lIns="90000" tIns="46800" rIns="90000" bIns="46800" anchor="ctr"/>
              <a:lstStyle/>
              <a:p>
                <a:endParaRPr lang="ja-JP" altLang="en-US" sz="800"/>
              </a:p>
            </p:txBody>
          </p:sp>
          <p:sp>
            <p:nvSpPr>
              <p:cNvPr id="73" name="Oval 12"/>
              <p:cNvSpPr>
                <a:spLocks noChangeArrowheads="1"/>
              </p:cNvSpPr>
              <p:nvPr/>
            </p:nvSpPr>
            <p:spPr bwMode="auto">
              <a:xfrm>
                <a:off x="567" y="2205"/>
                <a:ext cx="227" cy="227"/>
              </a:xfrm>
              <a:prstGeom prst="ellipse">
                <a:avLst/>
              </a:prstGeom>
              <a:solidFill>
                <a:srgbClr val="006600"/>
              </a:solidFill>
              <a:ln w="9525">
                <a:noFill/>
                <a:round/>
                <a:headEnd/>
                <a:tailEnd/>
              </a:ln>
            </p:spPr>
            <p:txBody>
              <a:bodyPr wrap="none" lIns="90000" tIns="46800" rIns="90000" bIns="46800" anchor="ctr"/>
              <a:lstStyle/>
              <a:p>
                <a:endParaRPr lang="ja-JP" altLang="en-US" sz="800"/>
              </a:p>
            </p:txBody>
          </p:sp>
          <p:sp>
            <p:nvSpPr>
              <p:cNvPr id="74" name="Rectangle 13"/>
              <p:cNvSpPr>
                <a:spLocks noChangeArrowheads="1"/>
              </p:cNvSpPr>
              <p:nvPr/>
            </p:nvSpPr>
            <p:spPr bwMode="auto">
              <a:xfrm>
                <a:off x="703" y="1888"/>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sz="800"/>
              </a:p>
            </p:txBody>
          </p:sp>
          <p:sp>
            <p:nvSpPr>
              <p:cNvPr id="75" name="Text Box 14"/>
              <p:cNvSpPr txBox="1">
                <a:spLocks noChangeArrowheads="1"/>
              </p:cNvSpPr>
              <p:nvPr/>
            </p:nvSpPr>
            <p:spPr bwMode="auto">
              <a:xfrm>
                <a:off x="657" y="1978"/>
                <a:ext cx="318" cy="228"/>
              </a:xfrm>
              <a:prstGeom prst="rect">
                <a:avLst/>
              </a:prstGeom>
              <a:noFill/>
              <a:ln w="9525">
                <a:noFill/>
                <a:miter lim="800000"/>
                <a:headEnd/>
                <a:tailEnd/>
              </a:ln>
            </p:spPr>
            <p:txBody>
              <a:bodyPr wrap="none" lIns="90000" tIns="46800" rIns="90000" bIns="46800">
                <a:spAutoFit/>
              </a:bodyPr>
              <a:lstStyle/>
              <a:p>
                <a:r>
                  <a:rPr lang="ja-JP" altLang="en-US" sz="800"/>
                  <a:t>１</a:t>
                </a:r>
              </a:p>
            </p:txBody>
          </p:sp>
          <p:sp>
            <p:nvSpPr>
              <p:cNvPr id="76" name="Text Box 15"/>
              <p:cNvSpPr txBox="1">
                <a:spLocks noChangeArrowheads="1"/>
              </p:cNvSpPr>
              <p:nvPr/>
            </p:nvSpPr>
            <p:spPr bwMode="auto">
              <a:xfrm>
                <a:off x="930" y="1842"/>
                <a:ext cx="318" cy="228"/>
              </a:xfrm>
              <a:prstGeom prst="rect">
                <a:avLst/>
              </a:prstGeom>
              <a:noFill/>
              <a:ln w="9525">
                <a:noFill/>
                <a:miter lim="800000"/>
                <a:headEnd/>
                <a:tailEnd/>
              </a:ln>
            </p:spPr>
            <p:txBody>
              <a:bodyPr wrap="none" lIns="90000" tIns="46800" rIns="90000" bIns="46800">
                <a:spAutoFit/>
              </a:bodyPr>
              <a:lstStyle/>
              <a:p>
                <a:r>
                  <a:rPr lang="ja-JP" altLang="en-US" sz="800"/>
                  <a:t>２</a:t>
                </a:r>
              </a:p>
            </p:txBody>
          </p:sp>
          <p:sp>
            <p:nvSpPr>
              <p:cNvPr id="77" name="Text Box 16"/>
              <p:cNvSpPr txBox="1">
                <a:spLocks noChangeArrowheads="1"/>
              </p:cNvSpPr>
              <p:nvPr/>
            </p:nvSpPr>
            <p:spPr bwMode="auto">
              <a:xfrm>
                <a:off x="1217" y="1978"/>
                <a:ext cx="318" cy="228"/>
              </a:xfrm>
              <a:prstGeom prst="rect">
                <a:avLst/>
              </a:prstGeom>
              <a:noFill/>
              <a:ln w="9525">
                <a:noFill/>
                <a:miter lim="800000"/>
                <a:headEnd/>
                <a:tailEnd/>
              </a:ln>
            </p:spPr>
            <p:txBody>
              <a:bodyPr wrap="none" lIns="90000" tIns="46800" rIns="90000" bIns="46800">
                <a:spAutoFit/>
              </a:bodyPr>
              <a:lstStyle/>
              <a:p>
                <a:r>
                  <a:rPr lang="ja-JP" altLang="en-US" sz="800"/>
                  <a:t>３</a:t>
                </a:r>
              </a:p>
            </p:txBody>
          </p:sp>
          <p:sp>
            <p:nvSpPr>
              <p:cNvPr id="78" name="AutoShape 17"/>
              <p:cNvSpPr>
                <a:spLocks noChangeArrowheads="1"/>
              </p:cNvSpPr>
              <p:nvPr/>
            </p:nvSpPr>
            <p:spPr bwMode="auto">
              <a:xfrm rot="16200000" flipH="1">
                <a:off x="4101" y="2118"/>
                <a:ext cx="408" cy="130"/>
              </a:xfrm>
              <a:custGeom>
                <a:avLst/>
                <a:gdLst>
                  <a:gd name="T0" fmla="*/ 10705 w 21600"/>
                  <a:gd name="T1" fmla="*/ 621 h 21600"/>
                  <a:gd name="T2" fmla="*/ 6117 w 21600"/>
                  <a:gd name="T3" fmla="*/ 1242 h 21600"/>
                  <a:gd name="T4" fmla="*/ 1529 w 21600"/>
                  <a:gd name="T5" fmla="*/ 621 h 21600"/>
                  <a:gd name="T6" fmla="*/ 6117 w 21600"/>
                  <a:gd name="T7" fmla="*/ 0 h 21600"/>
                  <a:gd name="T8" fmla="*/ 0 60000 65536"/>
                  <a:gd name="T9" fmla="*/ 0 60000 65536"/>
                  <a:gd name="T10" fmla="*/ 0 60000 65536"/>
                  <a:gd name="T11" fmla="*/ 0 60000 65536"/>
                  <a:gd name="T12" fmla="*/ 4500 w 21600"/>
                  <a:gd name="T13" fmla="*/ 4486 h 21600"/>
                  <a:gd name="T14" fmla="*/ 17100 w 21600"/>
                  <a:gd name="T15" fmla="*/ 1711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sz="800"/>
              </a:p>
            </p:txBody>
          </p:sp>
          <p:sp>
            <p:nvSpPr>
              <p:cNvPr id="79" name="Oval 18"/>
              <p:cNvSpPr>
                <a:spLocks noChangeArrowheads="1"/>
              </p:cNvSpPr>
              <p:nvPr/>
            </p:nvSpPr>
            <p:spPr bwMode="auto">
              <a:xfrm flipH="1">
                <a:off x="4976" y="1933"/>
                <a:ext cx="217" cy="227"/>
              </a:xfrm>
              <a:prstGeom prst="ellipse">
                <a:avLst/>
              </a:prstGeom>
              <a:solidFill>
                <a:srgbClr val="800000"/>
              </a:solidFill>
              <a:ln w="9525">
                <a:noFill/>
                <a:round/>
                <a:headEnd/>
                <a:tailEnd/>
              </a:ln>
            </p:spPr>
            <p:txBody>
              <a:bodyPr wrap="none" lIns="90000" tIns="46800" rIns="90000" bIns="46800" anchor="ctr"/>
              <a:lstStyle/>
              <a:p>
                <a:endParaRPr lang="ja-JP" altLang="en-US" sz="800"/>
              </a:p>
            </p:txBody>
          </p:sp>
          <p:sp>
            <p:nvSpPr>
              <p:cNvPr id="80" name="Oval 19"/>
              <p:cNvSpPr>
                <a:spLocks noChangeArrowheads="1"/>
              </p:cNvSpPr>
              <p:nvPr/>
            </p:nvSpPr>
            <p:spPr bwMode="auto">
              <a:xfrm flipH="1">
                <a:off x="4976" y="2205"/>
                <a:ext cx="217" cy="227"/>
              </a:xfrm>
              <a:prstGeom prst="ellipse">
                <a:avLst/>
              </a:prstGeom>
              <a:solidFill>
                <a:srgbClr val="006600"/>
              </a:solidFill>
              <a:ln w="9525">
                <a:noFill/>
                <a:round/>
                <a:headEnd/>
                <a:tailEnd/>
              </a:ln>
            </p:spPr>
            <p:txBody>
              <a:bodyPr wrap="none" lIns="90000" tIns="46800" rIns="90000" bIns="46800" anchor="ctr"/>
              <a:lstStyle/>
              <a:p>
                <a:endParaRPr lang="ja-JP" altLang="en-US" sz="800"/>
              </a:p>
            </p:txBody>
          </p:sp>
          <p:sp>
            <p:nvSpPr>
              <p:cNvPr id="81" name="Rectangle 20"/>
              <p:cNvSpPr>
                <a:spLocks noChangeArrowheads="1"/>
              </p:cNvSpPr>
              <p:nvPr/>
            </p:nvSpPr>
            <p:spPr bwMode="auto">
              <a:xfrm flipH="1">
                <a:off x="4370" y="1888"/>
                <a:ext cx="693"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sz="800"/>
              </a:p>
            </p:txBody>
          </p:sp>
          <p:grpSp>
            <p:nvGrpSpPr>
              <p:cNvPr id="7" name="Group 21"/>
              <p:cNvGrpSpPr>
                <a:grpSpLocks/>
              </p:cNvGrpSpPr>
              <p:nvPr/>
            </p:nvGrpSpPr>
            <p:grpSpPr bwMode="auto">
              <a:xfrm flipH="1">
                <a:off x="4607" y="1978"/>
                <a:ext cx="173" cy="544"/>
                <a:chOff x="4105" y="1253"/>
                <a:chExt cx="181" cy="544"/>
              </a:xfrm>
            </p:grpSpPr>
            <p:sp>
              <p:nvSpPr>
                <p:cNvPr id="89" name="AutoShape 22"/>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sz="800"/>
                </a:p>
              </p:txBody>
            </p:sp>
            <p:sp>
              <p:nvSpPr>
                <p:cNvPr id="90"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sz="800"/>
                </a:p>
              </p:txBody>
            </p:sp>
          </p:grpSp>
          <p:sp>
            <p:nvSpPr>
              <p:cNvPr id="83" name="Text Box 24"/>
              <p:cNvSpPr txBox="1">
                <a:spLocks noChangeArrowheads="1"/>
              </p:cNvSpPr>
              <p:nvPr/>
            </p:nvSpPr>
            <p:spPr bwMode="auto">
              <a:xfrm flipH="1">
                <a:off x="4317" y="1978"/>
                <a:ext cx="318" cy="228"/>
              </a:xfrm>
              <a:prstGeom prst="rect">
                <a:avLst/>
              </a:prstGeom>
              <a:noFill/>
              <a:ln w="9525">
                <a:noFill/>
                <a:miter lim="800000"/>
                <a:headEnd/>
                <a:tailEnd/>
              </a:ln>
            </p:spPr>
            <p:txBody>
              <a:bodyPr wrap="none" lIns="90000" tIns="46800" rIns="90000" bIns="46800">
                <a:spAutoFit/>
              </a:bodyPr>
              <a:lstStyle/>
              <a:p>
                <a:r>
                  <a:rPr lang="ja-JP" altLang="en-US" sz="800"/>
                  <a:t>１</a:t>
                </a:r>
              </a:p>
            </p:txBody>
          </p:sp>
          <p:sp>
            <p:nvSpPr>
              <p:cNvPr id="84" name="Text Box 25"/>
              <p:cNvSpPr txBox="1">
                <a:spLocks noChangeArrowheads="1"/>
              </p:cNvSpPr>
              <p:nvPr/>
            </p:nvSpPr>
            <p:spPr bwMode="auto">
              <a:xfrm flipH="1">
                <a:off x="4576" y="1842"/>
                <a:ext cx="318" cy="228"/>
              </a:xfrm>
              <a:prstGeom prst="rect">
                <a:avLst/>
              </a:prstGeom>
              <a:noFill/>
              <a:ln w="9525">
                <a:noFill/>
                <a:miter lim="800000"/>
                <a:headEnd/>
                <a:tailEnd/>
              </a:ln>
            </p:spPr>
            <p:txBody>
              <a:bodyPr wrap="none" lIns="90000" tIns="46800" rIns="90000" bIns="46800">
                <a:spAutoFit/>
              </a:bodyPr>
              <a:lstStyle/>
              <a:p>
                <a:r>
                  <a:rPr lang="ja-JP" altLang="en-US" sz="800"/>
                  <a:t>２</a:t>
                </a:r>
              </a:p>
            </p:txBody>
          </p:sp>
          <p:sp>
            <p:nvSpPr>
              <p:cNvPr id="85" name="Text Box 26"/>
              <p:cNvSpPr txBox="1">
                <a:spLocks noChangeArrowheads="1"/>
              </p:cNvSpPr>
              <p:nvPr/>
            </p:nvSpPr>
            <p:spPr bwMode="auto">
              <a:xfrm flipH="1">
                <a:off x="4853" y="1978"/>
                <a:ext cx="318" cy="228"/>
              </a:xfrm>
              <a:prstGeom prst="rect">
                <a:avLst/>
              </a:prstGeom>
              <a:noFill/>
              <a:ln w="9525">
                <a:noFill/>
                <a:miter lim="800000"/>
                <a:headEnd/>
                <a:tailEnd/>
              </a:ln>
            </p:spPr>
            <p:txBody>
              <a:bodyPr wrap="none" lIns="90000" tIns="46800" rIns="90000" bIns="46800">
                <a:spAutoFit/>
              </a:bodyPr>
              <a:lstStyle/>
              <a:p>
                <a:r>
                  <a:rPr lang="ja-JP" altLang="en-US" sz="800" dirty="0"/>
                  <a:t>３</a:t>
                </a:r>
              </a:p>
            </p:txBody>
          </p:sp>
          <p:grpSp>
            <p:nvGrpSpPr>
              <p:cNvPr id="8" name="Group 28"/>
              <p:cNvGrpSpPr>
                <a:grpSpLocks/>
              </p:cNvGrpSpPr>
              <p:nvPr/>
            </p:nvGrpSpPr>
            <p:grpSpPr bwMode="auto">
              <a:xfrm>
                <a:off x="975" y="1979"/>
                <a:ext cx="181" cy="544"/>
                <a:chOff x="4105" y="1253"/>
                <a:chExt cx="181" cy="544"/>
              </a:xfrm>
            </p:grpSpPr>
            <p:sp>
              <p:nvSpPr>
                <p:cNvPr id="87" name="AutoShape 29"/>
                <p:cNvSpPr>
                  <a:spLocks noChangeArrowheads="1"/>
                </p:cNvSpPr>
                <p:nvPr/>
              </p:nvSpPr>
              <p:spPr bwMode="auto">
                <a:xfrm>
                  <a:off x="4151" y="1344"/>
                  <a:ext cx="90"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sz="800"/>
                </a:p>
              </p:txBody>
            </p:sp>
            <p:sp>
              <p:nvSpPr>
                <p:cNvPr id="88"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sz="800"/>
                </a:p>
              </p:txBody>
            </p:sp>
          </p:grpSp>
        </p:grpSp>
      </p:grpSp>
      <p:pic>
        <p:nvPicPr>
          <p:cNvPr id="93" name="図 92" descr="TP_tmp.png"/>
          <p:cNvPicPr>
            <a:picLocks noChangeAspect="1"/>
          </p:cNvPicPr>
          <p:nvPr>
            <p:custDataLst>
              <p:tags r:id="rId2"/>
            </p:custDataLst>
          </p:nvPr>
        </p:nvPicPr>
        <p:blipFill>
          <a:blip r:embed="rId6" cstate="print"/>
          <a:stretch>
            <a:fillRect/>
          </a:stretch>
        </p:blipFill>
        <p:spPr bwMode="auto">
          <a:xfrm>
            <a:off x="2351537" y="4714884"/>
            <a:ext cx="3512291" cy="419310"/>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78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78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7839"/>
                                        </p:tgtEl>
                                        <p:attrNameLst>
                                          <p:attrName>style.visibility</p:attrName>
                                        </p:attrNameLst>
                                      </p:cBhvr>
                                      <p:to>
                                        <p:strVal val="visible"/>
                                      </p:to>
                                    </p:set>
                                    <p:animEffect transition="in" filter="fade">
                                      <p:cBhvr>
                                        <p:cTn id="34" dur="2000"/>
                                        <p:tgtEl>
                                          <p:spTgt spid="778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846"/>
                                        </p:tgtEl>
                                        <p:attrNameLst>
                                          <p:attrName>style.visibility</p:attrName>
                                        </p:attrNameLst>
                                      </p:cBhvr>
                                      <p:to>
                                        <p:strVal val="visible"/>
                                      </p:to>
                                    </p:set>
                                    <p:animEffect transition="in" filter="fade">
                                      <p:cBhvr>
                                        <p:cTn id="37" dur="2000"/>
                                        <p:tgtEl>
                                          <p:spTgt spid="7784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fade">
                                      <p:cBhvr>
                                        <p:cTn id="46" dur="2000"/>
                                        <p:tgtEl>
                                          <p:spTgt spid="9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2000"/>
                                        <p:tgtEl>
                                          <p:spTgt spid="35"/>
                                        </p:tgtEl>
                                      </p:cBhvr>
                                    </p:animEffect>
                                  </p:childTnLst>
                                </p:cTn>
                              </p:par>
                              <p:par>
                                <p:cTn id="52" presetID="10" presetClass="entr" presetSubtype="0" fill="hold"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2000"/>
                                        <p:tgtEl>
                                          <p:spTgt spid="3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7843"/>
                                        </p:tgtEl>
                                        <p:attrNameLst>
                                          <p:attrName>style.visibility</p:attrName>
                                        </p:attrNameLst>
                                      </p:cBhvr>
                                      <p:to>
                                        <p:strVal val="visible"/>
                                      </p:to>
                                    </p:set>
                                    <p:animEffect transition="in" filter="fade">
                                      <p:cBhvr>
                                        <p:cTn id="57" dur="2000"/>
                                        <p:tgtEl>
                                          <p:spTgt spid="778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2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77829" grpId="0"/>
      <p:bldP spid="77834" grpId="0"/>
      <p:bldP spid="77838" grpId="0"/>
      <p:bldP spid="77839" grpId="0"/>
      <p:bldP spid="77843" grpId="0"/>
      <p:bldP spid="77846" grpId="0"/>
      <p:bldP spid="21" grpId="0" animBg="1"/>
      <p:bldP spid="2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223C3-B407-4737-8179-11BDB96E9093}"/>
              </a:ext>
            </a:extLst>
          </p:cNvPr>
          <p:cNvSpPr>
            <a:spLocks noGrp="1"/>
          </p:cNvSpPr>
          <p:nvPr>
            <p:ph type="title"/>
          </p:nvPr>
        </p:nvSpPr>
        <p:spPr>
          <a:xfrm>
            <a:off x="581194" y="59458"/>
            <a:ext cx="11029616" cy="1188720"/>
          </a:xfrm>
        </p:spPr>
        <p:txBody>
          <a:bodyPr/>
          <a:lstStyle/>
          <a:p>
            <a:r>
              <a:rPr kumimoji="1" lang="ja-JP" altLang="en-US" dirty="0"/>
              <a:t>参考資料</a:t>
            </a:r>
          </a:p>
        </p:txBody>
      </p:sp>
      <p:sp>
        <p:nvSpPr>
          <p:cNvPr id="3" name="コンテンツ プレースホルダー 2">
            <a:extLst>
              <a:ext uri="{FF2B5EF4-FFF2-40B4-BE49-F238E27FC236}">
                <a16:creationId xmlns:a16="http://schemas.microsoft.com/office/drawing/2014/main" id="{F9A8998A-E180-4732-A4EB-45B025DBB3AB}"/>
              </a:ext>
            </a:extLst>
          </p:cNvPr>
          <p:cNvSpPr>
            <a:spLocks noGrp="1"/>
          </p:cNvSpPr>
          <p:nvPr>
            <p:ph idx="1"/>
          </p:nvPr>
        </p:nvSpPr>
        <p:spPr>
          <a:xfrm>
            <a:off x="581193" y="1399320"/>
            <a:ext cx="10809617" cy="5249673"/>
          </a:xfrm>
        </p:spPr>
        <p:txBody>
          <a:bodyPr>
            <a:normAutofit lnSpcReduction="10000"/>
          </a:bodyPr>
          <a:lstStyle/>
          <a:p>
            <a:r>
              <a:rPr kumimoji="1" lang="en-US" altLang="ja-JP" sz="1400" dirty="0"/>
              <a:t>N. </a:t>
            </a:r>
            <a:r>
              <a:rPr kumimoji="1" lang="ja-JP" altLang="en-US" sz="1400" dirty="0"/>
              <a:t>マーミン</a:t>
            </a:r>
            <a:r>
              <a:rPr kumimoji="1" lang="en-US" altLang="ja-JP" sz="1400" dirty="0"/>
              <a:t> </a:t>
            </a:r>
            <a:r>
              <a:rPr lang="en-US" altLang="ja-JP" sz="1400" dirty="0"/>
              <a:t>『</a:t>
            </a:r>
            <a:r>
              <a:rPr lang="ja-JP" altLang="en-US" sz="1400" dirty="0"/>
              <a:t>量子のミステリー</a:t>
            </a:r>
            <a:r>
              <a:rPr lang="en-US" altLang="ja-JP" sz="1400" dirty="0"/>
              <a:t>』</a:t>
            </a:r>
            <a:r>
              <a:rPr lang="ja-JP" altLang="en-US" sz="1400" dirty="0"/>
              <a:t>（訳：町田茂，丸善）</a:t>
            </a:r>
            <a:endParaRPr lang="en-US" altLang="ja-JP" sz="1400" dirty="0"/>
          </a:p>
          <a:p>
            <a:r>
              <a:rPr kumimoji="1" lang="en-US" altLang="ja-JP" sz="1400" dirty="0"/>
              <a:t>N.</a:t>
            </a:r>
            <a:r>
              <a:rPr kumimoji="1" lang="ja-JP" altLang="en-US" sz="1400" dirty="0"/>
              <a:t> </a:t>
            </a:r>
            <a:r>
              <a:rPr lang="ja-JP" altLang="en-US" sz="1400" dirty="0"/>
              <a:t>ジザン</a:t>
            </a:r>
            <a:r>
              <a:rPr lang="en-US" altLang="ja-JP" sz="1400" dirty="0"/>
              <a:t>『</a:t>
            </a:r>
            <a:r>
              <a:rPr lang="ja-JP" altLang="en-US" sz="1400" dirty="0"/>
              <a:t>量子の不可解な偶然</a:t>
            </a:r>
            <a:r>
              <a:rPr lang="en-US" altLang="ja-JP" sz="1400" dirty="0"/>
              <a:t>』</a:t>
            </a:r>
            <a:r>
              <a:rPr lang="ja-JP" altLang="en-US" sz="1400" dirty="0"/>
              <a:t>（訳：木村元，筒井泉，共立出版）</a:t>
            </a:r>
            <a:endParaRPr lang="en-US" altLang="ja-JP" sz="1400" dirty="0"/>
          </a:p>
          <a:p>
            <a:r>
              <a:rPr lang="ja-JP" altLang="en-US" sz="1400" dirty="0"/>
              <a:t>筒井泉</a:t>
            </a:r>
            <a:r>
              <a:rPr lang="en-US" altLang="ja-JP" sz="1400" dirty="0"/>
              <a:t>『</a:t>
            </a:r>
            <a:r>
              <a:rPr lang="ja-JP" altLang="en-US" sz="1400" dirty="0"/>
              <a:t>量子力学の反常識と素粒子の自由意志</a:t>
            </a:r>
            <a:r>
              <a:rPr lang="en-US" altLang="ja-JP" sz="1400" dirty="0"/>
              <a:t>』</a:t>
            </a:r>
            <a:r>
              <a:rPr lang="ja-JP" altLang="en-US" sz="1400" dirty="0"/>
              <a:t>（岩波科学ライブラリー）</a:t>
            </a:r>
            <a:endParaRPr lang="en-US" altLang="ja-JP" sz="1400" dirty="0"/>
          </a:p>
          <a:p>
            <a:r>
              <a:rPr lang="ja-JP" altLang="en-US" sz="1400" dirty="0"/>
              <a:t>木村元</a:t>
            </a:r>
            <a:r>
              <a:rPr lang="en-US" altLang="ja-JP" sz="1400" dirty="0"/>
              <a:t>『</a:t>
            </a:r>
            <a:r>
              <a:rPr lang="ja-JP" altLang="en-US" sz="1400" dirty="0"/>
              <a:t>ベルの不等式が問いかける 実在・局所性・自由意志</a:t>
            </a:r>
            <a:r>
              <a:rPr lang="en-US" altLang="ja-JP" sz="1400" dirty="0"/>
              <a:t>』</a:t>
            </a:r>
          </a:p>
          <a:p>
            <a:pPr marL="0" indent="0">
              <a:buNone/>
            </a:pPr>
            <a:r>
              <a:rPr lang="ja-JP" altLang="en-US" sz="1400" dirty="0"/>
              <a:t>　　　　　</a:t>
            </a:r>
            <a:r>
              <a:rPr lang="en-US" altLang="ja-JP" sz="1400" dirty="0"/>
              <a:t>2023</a:t>
            </a:r>
            <a:r>
              <a:rPr lang="ja-JP" altLang="en-US" sz="1400" dirty="0"/>
              <a:t>年</a:t>
            </a:r>
            <a:r>
              <a:rPr lang="en-US" altLang="ja-JP" sz="1400" dirty="0"/>
              <a:t>12</a:t>
            </a:r>
            <a:r>
              <a:rPr lang="ja-JP" altLang="en-US" sz="1400" dirty="0"/>
              <a:t>月号　日経サイエンス 特集</a:t>
            </a:r>
            <a:r>
              <a:rPr lang="en-US" altLang="ja-JP" sz="1400" dirty="0"/>
              <a:t>『</a:t>
            </a:r>
            <a:r>
              <a:rPr lang="ja-JP" altLang="en-US" sz="1400" dirty="0"/>
              <a:t>量子もつれは何を語るか？</a:t>
            </a:r>
            <a:r>
              <a:rPr lang="en-US" altLang="ja-JP" sz="1400" dirty="0"/>
              <a:t>』</a:t>
            </a:r>
            <a:r>
              <a:rPr lang="ja-JP" altLang="en-US" sz="1400" dirty="0"/>
              <a:t>　</a:t>
            </a:r>
            <a:endParaRPr lang="en-US" altLang="ja-JP" sz="1400" dirty="0"/>
          </a:p>
          <a:p>
            <a:r>
              <a:rPr lang="ja-JP" altLang="en-US" sz="1400" dirty="0"/>
              <a:t>木村元</a:t>
            </a:r>
            <a:r>
              <a:rPr lang="en-US" altLang="ja-JP" sz="1400" dirty="0"/>
              <a:t>『</a:t>
            </a:r>
            <a:r>
              <a:rPr lang="ja-JP" altLang="en-US" sz="1400" dirty="0"/>
              <a:t>量子力学に現れる非局所性の意味</a:t>
            </a:r>
            <a:r>
              <a:rPr lang="en-US" altLang="ja-JP" sz="1400" dirty="0"/>
              <a:t>』</a:t>
            </a:r>
            <a:r>
              <a:rPr lang="ja-JP" altLang="en-US" sz="1400" dirty="0"/>
              <a:t>数理科学　</a:t>
            </a:r>
            <a:r>
              <a:rPr lang="en-US" altLang="ja-JP" sz="1400" dirty="0"/>
              <a:t>2014</a:t>
            </a:r>
            <a:r>
              <a:rPr lang="ja-JP" altLang="en-US" sz="1400" dirty="0"/>
              <a:t>年</a:t>
            </a:r>
            <a:r>
              <a:rPr lang="en-US" altLang="ja-JP" sz="1400" dirty="0"/>
              <a:t>12</a:t>
            </a:r>
            <a:r>
              <a:rPr lang="ja-JP" altLang="en-US" sz="1400" dirty="0"/>
              <a:t>月号</a:t>
            </a:r>
            <a:endParaRPr lang="en-US" altLang="ja-JP" sz="1400" dirty="0"/>
          </a:p>
          <a:p>
            <a:r>
              <a:rPr lang="ja-JP" altLang="en-US" sz="1400" dirty="0"/>
              <a:t>木村元，平野琢也</a:t>
            </a:r>
            <a:r>
              <a:rPr lang="en-US" altLang="ja-JP" sz="1400" dirty="0"/>
              <a:t>『</a:t>
            </a:r>
            <a:r>
              <a:rPr lang="ja-JP" altLang="en-US" sz="1400" dirty="0"/>
              <a:t>ベル定理の深化 </a:t>
            </a:r>
            <a:r>
              <a:rPr lang="en-US" altLang="ja-JP" sz="1400" dirty="0"/>
              <a:t>--- </a:t>
            </a:r>
            <a:r>
              <a:rPr lang="ja-JP" altLang="en-US" sz="1400" dirty="0"/>
              <a:t>理論と実験</a:t>
            </a:r>
            <a:r>
              <a:rPr lang="en-US" altLang="ja-JP" sz="1400" dirty="0"/>
              <a:t>』</a:t>
            </a:r>
            <a:r>
              <a:rPr lang="ja-JP" altLang="en-US" sz="1400" dirty="0"/>
              <a:t>日本物理学会 </a:t>
            </a:r>
            <a:r>
              <a:rPr lang="en-US" altLang="ja-JP" sz="1400" dirty="0"/>
              <a:t>2025</a:t>
            </a:r>
            <a:r>
              <a:rPr lang="ja-JP" altLang="en-US" sz="1400" dirty="0"/>
              <a:t>年予定</a:t>
            </a:r>
            <a:endParaRPr lang="en-US" altLang="ja-JP" sz="1400" dirty="0"/>
          </a:p>
          <a:p>
            <a:endParaRPr lang="en-US" altLang="ja-JP" sz="1400" dirty="0"/>
          </a:p>
          <a:p>
            <a:endParaRPr lang="en-US" altLang="ja-JP" sz="1400" dirty="0"/>
          </a:p>
          <a:p>
            <a:r>
              <a:rPr lang="en-US" altLang="ja-JP" sz="1400" b="0" i="0" dirty="0">
                <a:solidFill>
                  <a:srgbClr val="333333"/>
                </a:solidFill>
                <a:effectLst/>
                <a:latin typeface="Yu Gothic Medium" panose="020B0500000000000000" pitchFamily="50" charset="-128"/>
                <a:ea typeface="Yu Gothic Medium" panose="020B0500000000000000" pitchFamily="50" charset="-128"/>
              </a:rPr>
              <a:t>A. </a:t>
            </a:r>
            <a:r>
              <a:rPr lang="ja-JP" altLang="en-US" sz="1400" b="0" i="0" dirty="0">
                <a:solidFill>
                  <a:srgbClr val="333333"/>
                </a:solidFill>
                <a:effectLst/>
                <a:latin typeface="Yu Gothic Medium" panose="020B0500000000000000" pitchFamily="50" charset="-128"/>
                <a:ea typeface="Yu Gothic Medium" panose="020B0500000000000000" pitchFamily="50" charset="-128"/>
              </a:rPr>
              <a:t>アナンサスワーミー</a:t>
            </a:r>
            <a:r>
              <a:rPr lang="en-US" altLang="ja-JP" sz="1400" dirty="0"/>
              <a:t>『</a:t>
            </a:r>
            <a:r>
              <a:rPr lang="ja-JP" altLang="en-US" sz="1400" dirty="0"/>
              <a:t>シュレーディンガーの猫は量子</a:t>
            </a:r>
            <a:r>
              <a:rPr lang="en-US" altLang="ja-JP" sz="1400" dirty="0"/>
              <a:t>AI</a:t>
            </a:r>
            <a:r>
              <a:rPr lang="ja-JP" altLang="en-US" sz="1400" dirty="0"/>
              <a:t>で救えるか</a:t>
            </a:r>
            <a:r>
              <a:rPr lang="en-US" altLang="ja-JP" sz="1400" dirty="0"/>
              <a:t>』(</a:t>
            </a:r>
            <a:r>
              <a:rPr lang="ja-JP" altLang="en-US" sz="1400" dirty="0"/>
              <a:t>訳＋解説：木村元）</a:t>
            </a:r>
            <a:endParaRPr lang="en-US" altLang="ja-JP" sz="1400" dirty="0"/>
          </a:p>
          <a:p>
            <a:pPr marL="0" indent="0">
              <a:buNone/>
            </a:pPr>
            <a:r>
              <a:rPr lang="ja-JP" altLang="en-US" sz="1400" dirty="0"/>
              <a:t>　　　　　日経サイエンス </a:t>
            </a:r>
            <a:r>
              <a:rPr lang="en-US" altLang="ja-JP" sz="1400" dirty="0"/>
              <a:t>2025</a:t>
            </a:r>
            <a:r>
              <a:rPr lang="ja-JP" altLang="en-US" sz="1400" dirty="0"/>
              <a:t>年</a:t>
            </a:r>
            <a:r>
              <a:rPr lang="en-US" altLang="ja-JP" sz="1400" dirty="0"/>
              <a:t>4</a:t>
            </a:r>
            <a:r>
              <a:rPr lang="ja-JP" altLang="en-US" sz="1400" dirty="0"/>
              <a:t>月号　特集</a:t>
            </a:r>
            <a:r>
              <a:rPr lang="en-US" altLang="ja-JP" sz="1400" dirty="0"/>
              <a:t>『</a:t>
            </a:r>
            <a:r>
              <a:rPr lang="ja-JP" altLang="en-US" sz="1400" dirty="0"/>
              <a:t>量子力学</a:t>
            </a:r>
            <a:r>
              <a:rPr lang="en-US" altLang="ja-JP" sz="1400" dirty="0"/>
              <a:t>100</a:t>
            </a:r>
            <a:r>
              <a:rPr lang="ja-JP" altLang="en-US" sz="1400" dirty="0"/>
              <a:t>年の難問　観測問題</a:t>
            </a:r>
            <a:r>
              <a:rPr lang="en-US" altLang="ja-JP" sz="1400" dirty="0"/>
              <a:t>』</a:t>
            </a:r>
            <a:r>
              <a:rPr lang="ja-JP" altLang="en-US" sz="1400" dirty="0"/>
              <a:t>　 </a:t>
            </a:r>
            <a:endParaRPr lang="en-US" altLang="ja-JP" sz="1400" dirty="0"/>
          </a:p>
          <a:p>
            <a:r>
              <a:rPr lang="ja-JP" altLang="en-US" sz="1400" dirty="0"/>
              <a:t>木村元</a:t>
            </a:r>
            <a:r>
              <a:rPr lang="en-US" altLang="ja-JP" sz="1400" dirty="0"/>
              <a:t>『</a:t>
            </a:r>
            <a:r>
              <a:rPr lang="ja-JP" altLang="en-US" sz="1400" dirty="0"/>
              <a:t>量子力学の基礎問題 </a:t>
            </a:r>
            <a:r>
              <a:rPr lang="en-US" altLang="ja-JP" sz="1400" dirty="0"/>
              <a:t>--- </a:t>
            </a:r>
            <a:r>
              <a:rPr lang="ja-JP" altLang="en-US" sz="1400" dirty="0"/>
              <a:t>現状と新たな展開</a:t>
            </a:r>
            <a:r>
              <a:rPr lang="en-US" altLang="ja-JP" sz="1400" dirty="0"/>
              <a:t>』</a:t>
            </a:r>
            <a:r>
              <a:rPr lang="ja-JP" altLang="en-US" sz="1400" dirty="0"/>
              <a:t>数理科学 </a:t>
            </a:r>
            <a:r>
              <a:rPr lang="en-US" altLang="ja-JP" sz="1400" dirty="0"/>
              <a:t>2025</a:t>
            </a:r>
            <a:r>
              <a:rPr lang="ja-JP" altLang="en-US" sz="1400" dirty="0"/>
              <a:t>年</a:t>
            </a:r>
            <a:r>
              <a:rPr lang="en-US" altLang="ja-JP" sz="1400" dirty="0"/>
              <a:t>1</a:t>
            </a:r>
            <a:r>
              <a:rPr lang="ja-JP" altLang="en-US" sz="1400" dirty="0"/>
              <a:t>月号</a:t>
            </a:r>
            <a:endParaRPr lang="en-US" altLang="ja-JP" sz="1400" dirty="0"/>
          </a:p>
          <a:p>
            <a:r>
              <a:rPr lang="en-US" altLang="ja-JP" sz="1400" dirty="0" err="1"/>
              <a:t>QBism</a:t>
            </a:r>
            <a:r>
              <a:rPr lang="en-US" altLang="ja-JP" sz="1400" dirty="0"/>
              <a:t> </a:t>
            </a:r>
            <a:r>
              <a:rPr lang="ja-JP" altLang="en-US" sz="1400" dirty="0"/>
              <a:t>量子</a:t>
            </a:r>
            <a:r>
              <a:rPr lang="en-US" altLang="ja-JP" sz="1400" dirty="0"/>
              <a:t>×</a:t>
            </a:r>
            <a:r>
              <a:rPr lang="ja-JP" altLang="en-US" sz="1400" dirty="0"/>
              <a:t>ベイズ</a:t>
            </a:r>
            <a:r>
              <a:rPr lang="en-US" altLang="ja-JP" sz="1400" dirty="0"/>
              <a:t>――</a:t>
            </a:r>
            <a:r>
              <a:rPr lang="ja-JP" altLang="en-US" sz="1400" dirty="0"/>
              <a:t>量子情報時代の新解釈</a:t>
            </a:r>
            <a:r>
              <a:rPr lang="en-US" altLang="ja-JP" sz="1400" dirty="0"/>
              <a:t>, H. C. </a:t>
            </a:r>
            <a:r>
              <a:rPr lang="ja-JP" altLang="en-US" sz="1400" dirty="0"/>
              <a:t>フォン・バイヤー</a:t>
            </a:r>
            <a:r>
              <a:rPr lang="en-US" altLang="ja-JP" sz="1400" dirty="0"/>
              <a:t>(</a:t>
            </a:r>
            <a:r>
              <a:rPr lang="ja-JP" altLang="en-US" sz="1400" dirty="0"/>
              <a:t>著</a:t>
            </a:r>
            <a:r>
              <a:rPr lang="en-US" altLang="ja-JP" sz="1400" dirty="0"/>
              <a:t>), </a:t>
            </a:r>
            <a:r>
              <a:rPr lang="ja-JP" altLang="en-US" sz="1400" dirty="0"/>
              <a:t>松浦俊輔</a:t>
            </a:r>
            <a:r>
              <a:rPr lang="en-US" altLang="ja-JP" sz="1400" dirty="0"/>
              <a:t>(</a:t>
            </a:r>
            <a:r>
              <a:rPr lang="ja-JP" altLang="en-US" sz="1400" dirty="0"/>
              <a:t>訳</a:t>
            </a:r>
            <a:r>
              <a:rPr lang="en-US" altLang="ja-JP" sz="1400" dirty="0"/>
              <a:t>), </a:t>
            </a:r>
            <a:r>
              <a:rPr lang="ja-JP" altLang="en-US" sz="1400" dirty="0"/>
              <a:t>木村元</a:t>
            </a:r>
            <a:r>
              <a:rPr lang="en-US" altLang="ja-JP" sz="1400" dirty="0"/>
              <a:t>(</a:t>
            </a:r>
            <a:r>
              <a:rPr lang="ja-JP" altLang="en-US" sz="1400" dirty="0"/>
              <a:t>解説</a:t>
            </a:r>
            <a:r>
              <a:rPr lang="en-US" altLang="ja-JP" sz="1400" dirty="0"/>
              <a:t>) (</a:t>
            </a:r>
            <a:r>
              <a:rPr lang="ja-JP" altLang="en-US" sz="1400" dirty="0"/>
              <a:t>森北出版</a:t>
            </a:r>
            <a:r>
              <a:rPr lang="en-US" altLang="ja-JP" sz="1400" dirty="0"/>
              <a:t>, 2018)</a:t>
            </a:r>
          </a:p>
          <a:p>
            <a:pPr marL="0" indent="0">
              <a:buNone/>
            </a:pPr>
            <a:r>
              <a:rPr lang="en-US" altLang="ja-JP" sz="1400" dirty="0"/>
              <a:t>:</a:t>
            </a:r>
            <a:endParaRPr kumimoji="1" lang="en-US" altLang="ja-JP" sz="1400" dirty="0"/>
          </a:p>
          <a:p>
            <a:pPr marL="0" indent="0">
              <a:buNone/>
            </a:pPr>
            <a:r>
              <a:rPr lang="ja-JP" altLang="en-US" sz="1400" dirty="0"/>
              <a:t>　</a:t>
            </a:r>
            <a:endParaRPr kumimoji="1" lang="en-US" altLang="ja-JP" sz="1400" dirty="0"/>
          </a:p>
        </p:txBody>
      </p:sp>
      <p:sp>
        <p:nvSpPr>
          <p:cNvPr id="5" name="吹き出し: 角を丸めた四角形 4">
            <a:extLst>
              <a:ext uri="{FF2B5EF4-FFF2-40B4-BE49-F238E27FC236}">
                <a16:creationId xmlns:a16="http://schemas.microsoft.com/office/drawing/2014/main" id="{56802063-BA30-7066-56AB-AD0ED1F96E8D}"/>
              </a:ext>
            </a:extLst>
          </p:cNvPr>
          <p:cNvSpPr/>
          <p:nvPr/>
        </p:nvSpPr>
        <p:spPr>
          <a:xfrm>
            <a:off x="7414591" y="1084522"/>
            <a:ext cx="3334926" cy="755296"/>
          </a:xfrm>
          <a:prstGeom prst="wedgeRoundRectCallout">
            <a:avLst>
              <a:gd name="adj1" fmla="val -77193"/>
              <a:gd name="adj2" fmla="val 77044"/>
              <a:gd name="adj3" fmla="val 16667"/>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＊アスペの序文</a:t>
            </a:r>
            <a:endParaRPr kumimoji="1" lang="en-US" altLang="ja-JP" dirty="0"/>
          </a:p>
          <a:p>
            <a:pPr algn="ctr"/>
            <a:r>
              <a:rPr kumimoji="1" lang="ja-JP" altLang="en-US" dirty="0"/>
              <a:t>＊筒井先生と解説記事</a:t>
            </a:r>
          </a:p>
        </p:txBody>
      </p:sp>
      <p:sp>
        <p:nvSpPr>
          <p:cNvPr id="6" name="吹き出し: 角を丸めた四角形 5">
            <a:extLst>
              <a:ext uri="{FF2B5EF4-FFF2-40B4-BE49-F238E27FC236}">
                <a16:creationId xmlns:a16="http://schemas.microsoft.com/office/drawing/2014/main" id="{A9AD9F69-007B-C859-3F43-31C5890EAD37}"/>
              </a:ext>
            </a:extLst>
          </p:cNvPr>
          <p:cNvSpPr/>
          <p:nvPr/>
        </p:nvSpPr>
        <p:spPr>
          <a:xfrm>
            <a:off x="7510588" y="2833072"/>
            <a:ext cx="2338252" cy="515205"/>
          </a:xfrm>
          <a:prstGeom prst="wedgeRoundRectCallout">
            <a:avLst>
              <a:gd name="adj1" fmla="val -81649"/>
              <a:gd name="adj2" fmla="val 47112"/>
              <a:gd name="adj3" fmla="val 16667"/>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ja-JP" dirty="0"/>
              <a:t>HP</a:t>
            </a:r>
            <a:r>
              <a:rPr kumimoji="1" lang="ja-JP" altLang="en-US" dirty="0"/>
              <a:t>にて無料公開中</a:t>
            </a:r>
          </a:p>
        </p:txBody>
      </p:sp>
      <p:pic>
        <p:nvPicPr>
          <p:cNvPr id="4" name="図 3">
            <a:extLst>
              <a:ext uri="{FF2B5EF4-FFF2-40B4-BE49-F238E27FC236}">
                <a16:creationId xmlns:a16="http://schemas.microsoft.com/office/drawing/2014/main" id="{915A3090-BA93-E2C5-BC82-E762A5F3B209}"/>
              </a:ext>
            </a:extLst>
          </p:cNvPr>
          <p:cNvPicPr>
            <a:picLocks noChangeAspect="1"/>
          </p:cNvPicPr>
          <p:nvPr/>
        </p:nvPicPr>
        <p:blipFill>
          <a:blip r:embed="rId2"/>
          <a:stretch>
            <a:fillRect/>
          </a:stretch>
        </p:blipFill>
        <p:spPr>
          <a:xfrm>
            <a:off x="10098021" y="2682616"/>
            <a:ext cx="818611" cy="816115"/>
          </a:xfrm>
          <a:prstGeom prst="rect">
            <a:avLst/>
          </a:prstGeom>
        </p:spPr>
      </p:pic>
      <p:sp>
        <p:nvSpPr>
          <p:cNvPr id="7" name="吹き出し: 角を丸めた四角形 6">
            <a:extLst>
              <a:ext uri="{FF2B5EF4-FFF2-40B4-BE49-F238E27FC236}">
                <a16:creationId xmlns:a16="http://schemas.microsoft.com/office/drawing/2014/main" id="{DD3CB640-70B4-0067-26C1-4C0DC80CED08}"/>
              </a:ext>
            </a:extLst>
          </p:cNvPr>
          <p:cNvSpPr/>
          <p:nvPr/>
        </p:nvSpPr>
        <p:spPr>
          <a:xfrm>
            <a:off x="9052558" y="4741032"/>
            <a:ext cx="2338252" cy="515205"/>
          </a:xfrm>
          <a:prstGeom prst="wedgeRoundRectCallout">
            <a:avLst>
              <a:gd name="adj1" fmla="val -86398"/>
              <a:gd name="adj2" fmla="val 14151"/>
              <a:gd name="adj3" fmla="val 16667"/>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実験形而上学</a:t>
            </a:r>
          </a:p>
        </p:txBody>
      </p:sp>
      <p:pic>
        <p:nvPicPr>
          <p:cNvPr id="11" name="図 10">
            <a:extLst>
              <a:ext uri="{FF2B5EF4-FFF2-40B4-BE49-F238E27FC236}">
                <a16:creationId xmlns:a16="http://schemas.microsoft.com/office/drawing/2014/main" id="{58F5FBB0-0D1F-428F-CD65-254849C6A051}"/>
              </a:ext>
            </a:extLst>
          </p:cNvPr>
          <p:cNvPicPr>
            <a:picLocks noChangeAspect="1"/>
          </p:cNvPicPr>
          <p:nvPr/>
        </p:nvPicPr>
        <p:blipFill>
          <a:blip r:embed="rId3"/>
          <a:stretch>
            <a:fillRect/>
          </a:stretch>
        </p:blipFill>
        <p:spPr>
          <a:xfrm>
            <a:off x="10098021" y="5951259"/>
            <a:ext cx="818611" cy="827623"/>
          </a:xfrm>
          <a:prstGeom prst="rect">
            <a:avLst/>
          </a:prstGeom>
        </p:spPr>
      </p:pic>
      <p:sp>
        <p:nvSpPr>
          <p:cNvPr id="8" name="吹き出し: 角を丸めた四角形 7">
            <a:extLst>
              <a:ext uri="{FF2B5EF4-FFF2-40B4-BE49-F238E27FC236}">
                <a16:creationId xmlns:a16="http://schemas.microsoft.com/office/drawing/2014/main" id="{91C819D6-85B7-DDA5-A64E-A086BAF91C7C}"/>
              </a:ext>
            </a:extLst>
          </p:cNvPr>
          <p:cNvSpPr/>
          <p:nvPr/>
        </p:nvSpPr>
        <p:spPr>
          <a:xfrm>
            <a:off x="8300941" y="3599122"/>
            <a:ext cx="2338252" cy="964812"/>
          </a:xfrm>
          <a:prstGeom prst="wedgeRoundRectCallout">
            <a:avLst>
              <a:gd name="adj1" fmla="val -73464"/>
              <a:gd name="adj2" fmla="val -44725"/>
              <a:gd name="adj3" fmla="val 1666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平野先生による実験や抜け穴の説明</a:t>
            </a:r>
          </a:p>
        </p:txBody>
      </p:sp>
    </p:spTree>
    <p:extLst>
      <p:ext uri="{BB962C8B-B14F-4D97-AF65-F5344CB8AC3E}">
        <p14:creationId xmlns:p14="http://schemas.microsoft.com/office/powerpoint/2010/main" val="273752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BE045-BBFF-A581-3E51-44DE496D6296}"/>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666359B-E2B3-283E-4764-2D52AC0C79D2}"/>
              </a:ext>
            </a:extLst>
          </p:cNvPr>
          <p:cNvSpPr txBox="1"/>
          <p:nvPr/>
        </p:nvSpPr>
        <p:spPr>
          <a:xfrm>
            <a:off x="1010685" y="897069"/>
            <a:ext cx="2954655" cy="461665"/>
          </a:xfrm>
          <a:prstGeom prst="rect">
            <a:avLst/>
          </a:prstGeom>
          <a:noFill/>
        </p:spPr>
        <p:txBody>
          <a:bodyPr wrap="none" rtlCol="0">
            <a:spAutoFit/>
          </a:bodyPr>
          <a:lstStyle/>
          <a:p>
            <a:r>
              <a:rPr kumimoji="1" lang="en-US" altLang="ja-JP" sz="2400" b="1" dirty="0"/>
              <a:t>Takeaway Message 2</a:t>
            </a:r>
            <a:endParaRPr kumimoji="1" lang="ja-JP" altLang="en-US" sz="2400" b="1" dirty="0"/>
          </a:p>
        </p:txBody>
      </p:sp>
      <p:grpSp>
        <p:nvGrpSpPr>
          <p:cNvPr id="12" name="グループ化 11">
            <a:extLst>
              <a:ext uri="{FF2B5EF4-FFF2-40B4-BE49-F238E27FC236}">
                <a16:creationId xmlns:a16="http://schemas.microsoft.com/office/drawing/2014/main" id="{0679ADA2-99EA-8BF2-E1D8-439C8103DE4B}"/>
              </a:ext>
            </a:extLst>
          </p:cNvPr>
          <p:cNvGrpSpPr/>
          <p:nvPr/>
        </p:nvGrpSpPr>
        <p:grpSpPr>
          <a:xfrm>
            <a:off x="845520" y="1721167"/>
            <a:ext cx="10482943" cy="1402273"/>
            <a:chOff x="819977" y="4107002"/>
            <a:chExt cx="10482943" cy="1402273"/>
          </a:xfrm>
        </p:grpSpPr>
        <p:pic>
          <p:nvPicPr>
            <p:cNvPr id="11" name="図 10">
              <a:extLst>
                <a:ext uri="{FF2B5EF4-FFF2-40B4-BE49-F238E27FC236}">
                  <a16:creationId xmlns:a16="http://schemas.microsoft.com/office/drawing/2014/main" id="{71B11F9E-F2C8-ABD7-73CB-E0B32BE3D584}"/>
                </a:ext>
              </a:extLst>
            </p:cNvPr>
            <p:cNvPicPr>
              <a:picLocks noChangeAspect="1"/>
            </p:cNvPicPr>
            <p:nvPr/>
          </p:nvPicPr>
          <p:blipFill>
            <a:blip r:embed="rId3"/>
            <a:stretch>
              <a:fillRect/>
            </a:stretch>
          </p:blipFill>
          <p:spPr>
            <a:xfrm>
              <a:off x="819977" y="4107002"/>
              <a:ext cx="10482943" cy="1402273"/>
            </a:xfrm>
            <a:prstGeom prst="rect">
              <a:avLst/>
            </a:prstGeom>
            <a:ln>
              <a:noFill/>
            </a:ln>
            <a:effectLst>
              <a:outerShdw blurRad="190500" algn="tl" rotWithShape="0">
                <a:srgbClr val="000000">
                  <a:alpha val="70000"/>
                </a:srgbClr>
              </a:outerShdw>
            </a:effectLst>
          </p:spPr>
        </p:pic>
        <p:sp>
          <p:nvSpPr>
            <p:cNvPr id="5" name="テキスト ボックス 4">
              <a:extLst>
                <a:ext uri="{FF2B5EF4-FFF2-40B4-BE49-F238E27FC236}">
                  <a16:creationId xmlns:a16="http://schemas.microsoft.com/office/drawing/2014/main" id="{075F3D19-2721-885F-BE9C-D0A7C7EAFE69}"/>
                </a:ext>
              </a:extLst>
            </p:cNvPr>
            <p:cNvSpPr txBox="1"/>
            <p:nvPr/>
          </p:nvSpPr>
          <p:spPr>
            <a:xfrm>
              <a:off x="961627" y="4392639"/>
              <a:ext cx="10341293" cy="830997"/>
            </a:xfrm>
            <a:prstGeom prst="rect">
              <a:avLst/>
            </a:prstGeom>
            <a:noFill/>
          </p:spPr>
          <p:txBody>
            <a:bodyPr wrap="none" rtlCol="0">
              <a:spAutoFit/>
            </a:bodyPr>
            <a:lstStyle/>
            <a:p>
              <a:r>
                <a:rPr kumimoji="1" lang="ja-JP" altLang="en-US" sz="2400" dirty="0"/>
                <a:t>単体では科学となり得ない仮説が，</a:t>
              </a:r>
              <a:endParaRPr kumimoji="1" lang="en-US" altLang="ja-JP" sz="2400" dirty="0"/>
            </a:p>
            <a:p>
              <a:r>
                <a:rPr kumimoji="1" lang="ja-JP" altLang="en-US" sz="2400" dirty="0"/>
                <a:t>　　　　　複数を</a:t>
              </a:r>
              <a:r>
                <a:rPr kumimoji="1" lang="ja-JP" altLang="en-US" sz="2400" dirty="0">
                  <a:solidFill>
                    <a:schemeClr val="accent1"/>
                  </a:solidFill>
                </a:rPr>
                <a:t>組み合わせる</a:t>
              </a:r>
              <a:r>
                <a:rPr kumimoji="1" lang="ja-JP" altLang="en-US" sz="2400" dirty="0"/>
                <a:t>と</a:t>
              </a:r>
              <a:r>
                <a:rPr kumimoji="1" lang="ja-JP" altLang="en-US" sz="2400" dirty="0">
                  <a:solidFill>
                    <a:schemeClr val="accent2"/>
                  </a:solidFill>
                </a:rPr>
                <a:t>実験検証可能な科学</a:t>
              </a:r>
              <a:r>
                <a:rPr kumimoji="1" lang="ja-JP" altLang="en-US" sz="2400" dirty="0"/>
                <a:t>となることがある！</a:t>
              </a:r>
            </a:p>
          </p:txBody>
        </p:sp>
      </p:grpSp>
      <p:sp>
        <p:nvSpPr>
          <p:cNvPr id="9" name="テキスト ボックス 8">
            <a:extLst>
              <a:ext uri="{FF2B5EF4-FFF2-40B4-BE49-F238E27FC236}">
                <a16:creationId xmlns:a16="http://schemas.microsoft.com/office/drawing/2014/main" id="{BC214B8C-846D-00C0-67A8-41824D7C3EC1}"/>
              </a:ext>
            </a:extLst>
          </p:cNvPr>
          <p:cNvSpPr txBox="1"/>
          <p:nvPr/>
        </p:nvSpPr>
        <p:spPr>
          <a:xfrm>
            <a:off x="3965339" y="924535"/>
            <a:ext cx="4493538" cy="461665"/>
          </a:xfrm>
          <a:prstGeom prst="rect">
            <a:avLst/>
          </a:prstGeom>
          <a:noFill/>
        </p:spPr>
        <p:txBody>
          <a:bodyPr wrap="none" rtlCol="0">
            <a:spAutoFit/>
          </a:bodyPr>
          <a:lstStyle/>
          <a:p>
            <a:r>
              <a:rPr kumimoji="1" lang="ja-JP" altLang="en-US" sz="2400" dirty="0"/>
              <a:t>「</a:t>
            </a:r>
            <a:r>
              <a:rPr kumimoji="1" lang="ja-JP" altLang="en-US" sz="2400" dirty="0">
                <a:solidFill>
                  <a:schemeClr val="accent5"/>
                </a:solidFill>
              </a:rPr>
              <a:t>実験形而上学</a:t>
            </a:r>
            <a:r>
              <a:rPr kumimoji="1" lang="ja-JP" altLang="en-US" sz="2400" dirty="0"/>
              <a:t>」（シモニー）</a:t>
            </a:r>
          </a:p>
        </p:txBody>
      </p:sp>
      <p:grpSp>
        <p:nvGrpSpPr>
          <p:cNvPr id="19" name="グループ化 18">
            <a:extLst>
              <a:ext uri="{FF2B5EF4-FFF2-40B4-BE49-F238E27FC236}">
                <a16:creationId xmlns:a16="http://schemas.microsoft.com/office/drawing/2014/main" id="{A6E2F3CE-430C-B4CD-79FE-6F69F6285421}"/>
              </a:ext>
            </a:extLst>
          </p:cNvPr>
          <p:cNvGrpSpPr/>
          <p:nvPr/>
        </p:nvGrpSpPr>
        <p:grpSpPr>
          <a:xfrm>
            <a:off x="669189" y="3429000"/>
            <a:ext cx="8754193" cy="347052"/>
            <a:chOff x="1115639" y="5504764"/>
            <a:chExt cx="8754193" cy="347052"/>
          </a:xfrm>
        </p:grpSpPr>
        <p:sp>
          <p:nvSpPr>
            <p:cNvPr id="8" name="テキスト ボックス 7">
              <a:extLst>
                <a:ext uri="{FF2B5EF4-FFF2-40B4-BE49-F238E27FC236}">
                  <a16:creationId xmlns:a16="http://schemas.microsoft.com/office/drawing/2014/main" id="{1D85E347-DBCD-5769-B6D8-48FAE048E498}"/>
                </a:ext>
              </a:extLst>
            </p:cNvPr>
            <p:cNvSpPr txBox="1"/>
            <p:nvPr/>
          </p:nvSpPr>
          <p:spPr>
            <a:xfrm>
              <a:off x="3427043" y="5513262"/>
              <a:ext cx="6442789" cy="338554"/>
            </a:xfrm>
            <a:prstGeom prst="rect">
              <a:avLst/>
            </a:prstGeom>
            <a:noFill/>
          </p:spPr>
          <p:txBody>
            <a:bodyPr wrap="none" rtlCol="0">
              <a:spAutoFit/>
            </a:bodyPr>
            <a:lstStyle/>
            <a:p>
              <a:r>
                <a:rPr kumimoji="1" lang="ja-JP" altLang="en-US" sz="1600" dirty="0"/>
                <a:t>「実在性」∧「局所性」∧「“自由意志”の存在」⇒ </a:t>
              </a:r>
              <a:r>
                <a:rPr kumimoji="1" lang="ja-JP" altLang="en-US" sz="1600" dirty="0">
                  <a:solidFill>
                    <a:schemeClr val="accent2"/>
                  </a:solidFill>
                </a:rPr>
                <a:t>ベルの不等式</a:t>
              </a:r>
            </a:p>
          </p:txBody>
        </p:sp>
        <p:sp>
          <p:nvSpPr>
            <p:cNvPr id="13" name="テキスト ボックス 12">
              <a:extLst>
                <a:ext uri="{FF2B5EF4-FFF2-40B4-BE49-F238E27FC236}">
                  <a16:creationId xmlns:a16="http://schemas.microsoft.com/office/drawing/2014/main" id="{D8082332-1B7A-EA2F-7EA8-FC02B6D27182}"/>
                </a:ext>
              </a:extLst>
            </p:cNvPr>
            <p:cNvSpPr txBox="1"/>
            <p:nvPr/>
          </p:nvSpPr>
          <p:spPr>
            <a:xfrm>
              <a:off x="1115639" y="5504764"/>
              <a:ext cx="2236510" cy="338554"/>
            </a:xfrm>
            <a:prstGeom prst="rect">
              <a:avLst/>
            </a:prstGeom>
            <a:noFill/>
          </p:spPr>
          <p:txBody>
            <a:bodyPr wrap="none" rtlCol="0">
              <a:spAutoFit/>
            </a:bodyPr>
            <a:lstStyle/>
            <a:p>
              <a:r>
                <a:rPr kumimoji="1" lang="ja-JP" altLang="en-US" sz="1600" dirty="0"/>
                <a:t>＊ベル定理</a:t>
              </a:r>
              <a:r>
                <a:rPr kumimoji="1" lang="en-US" altLang="ja-JP" sz="1600" dirty="0"/>
                <a:t>(1964</a:t>
              </a:r>
              <a:r>
                <a:rPr kumimoji="1" lang="ja-JP" altLang="en-US" sz="1600" dirty="0"/>
                <a:t>～</a:t>
              </a:r>
              <a:r>
                <a:rPr kumimoji="1" lang="en-US" altLang="ja-JP" sz="1600" dirty="0"/>
                <a:t>)</a:t>
              </a:r>
              <a:r>
                <a:rPr kumimoji="1" lang="ja-JP" altLang="en-US" sz="1600" dirty="0"/>
                <a:t>：</a:t>
              </a:r>
            </a:p>
          </p:txBody>
        </p:sp>
      </p:grpSp>
      <p:sp>
        <p:nvSpPr>
          <p:cNvPr id="20" name="テキスト ボックス 19">
            <a:extLst>
              <a:ext uri="{FF2B5EF4-FFF2-40B4-BE49-F238E27FC236}">
                <a16:creationId xmlns:a16="http://schemas.microsoft.com/office/drawing/2014/main" id="{95BDDC6D-2CEB-D5B7-07F4-E755A5D0A4ED}"/>
              </a:ext>
            </a:extLst>
          </p:cNvPr>
          <p:cNvSpPr txBox="1"/>
          <p:nvPr/>
        </p:nvSpPr>
        <p:spPr>
          <a:xfrm>
            <a:off x="2505189" y="5908229"/>
            <a:ext cx="7673896" cy="338554"/>
          </a:xfrm>
          <a:prstGeom prst="rect">
            <a:avLst/>
          </a:prstGeom>
          <a:noFill/>
        </p:spPr>
        <p:txBody>
          <a:bodyPr wrap="none" rtlCol="0">
            <a:spAutoFit/>
          </a:bodyPr>
          <a:lstStyle/>
          <a:p>
            <a:r>
              <a:rPr kumimoji="1" lang="ja-JP" altLang="en-US" sz="1600" dirty="0"/>
              <a:t>「客観性」＋「局所性」＋「“自由意志</a:t>
            </a:r>
            <a:r>
              <a:rPr kumimoji="1" lang="en-US" altLang="ja-JP" sz="1600" dirty="0"/>
              <a:t>”</a:t>
            </a:r>
            <a:r>
              <a:rPr kumimoji="1" lang="ja-JP" altLang="en-US" sz="1600" dirty="0"/>
              <a:t>の存在」＋「友人性」⇒ </a:t>
            </a:r>
            <a:r>
              <a:rPr kumimoji="1" lang="ja-JP" altLang="en-US" sz="1600" dirty="0">
                <a:solidFill>
                  <a:schemeClr val="accent2"/>
                </a:solidFill>
              </a:rPr>
              <a:t>友人の不等式</a:t>
            </a:r>
          </a:p>
        </p:txBody>
      </p:sp>
      <p:sp>
        <p:nvSpPr>
          <p:cNvPr id="21" name="テキスト ボックス 20">
            <a:extLst>
              <a:ext uri="{FF2B5EF4-FFF2-40B4-BE49-F238E27FC236}">
                <a16:creationId xmlns:a16="http://schemas.microsoft.com/office/drawing/2014/main" id="{16DD8919-1C8A-5E1E-6D2F-94CFB54B58F1}"/>
              </a:ext>
            </a:extLst>
          </p:cNvPr>
          <p:cNvSpPr txBox="1"/>
          <p:nvPr/>
        </p:nvSpPr>
        <p:spPr>
          <a:xfrm>
            <a:off x="749980" y="5914772"/>
            <a:ext cx="2031325" cy="338554"/>
          </a:xfrm>
          <a:prstGeom prst="rect">
            <a:avLst/>
          </a:prstGeom>
          <a:noFill/>
        </p:spPr>
        <p:txBody>
          <a:bodyPr wrap="none" rtlCol="0">
            <a:spAutoFit/>
          </a:bodyPr>
          <a:lstStyle/>
          <a:p>
            <a:r>
              <a:rPr kumimoji="1" lang="ja-JP" altLang="en-US" sz="1600" dirty="0"/>
              <a:t>友人定理</a:t>
            </a:r>
            <a:r>
              <a:rPr kumimoji="1" lang="en-US" altLang="ja-JP" sz="1600" dirty="0"/>
              <a:t>(2020</a:t>
            </a:r>
            <a:r>
              <a:rPr kumimoji="1" lang="ja-JP" altLang="en-US" sz="1600" dirty="0"/>
              <a:t>～</a:t>
            </a:r>
            <a:r>
              <a:rPr kumimoji="1" lang="en-US" altLang="ja-JP" sz="1600" dirty="0"/>
              <a:t>)</a:t>
            </a:r>
            <a:r>
              <a:rPr kumimoji="1" lang="ja-JP" altLang="en-US" sz="1600" dirty="0"/>
              <a:t>：</a:t>
            </a:r>
          </a:p>
        </p:txBody>
      </p:sp>
      <p:grpSp>
        <p:nvGrpSpPr>
          <p:cNvPr id="24" name="グループ化 23">
            <a:extLst>
              <a:ext uri="{FF2B5EF4-FFF2-40B4-BE49-F238E27FC236}">
                <a16:creationId xmlns:a16="http://schemas.microsoft.com/office/drawing/2014/main" id="{B342E116-A885-DD6F-5D4A-686E497112E1}"/>
              </a:ext>
            </a:extLst>
          </p:cNvPr>
          <p:cNvGrpSpPr/>
          <p:nvPr/>
        </p:nvGrpSpPr>
        <p:grpSpPr>
          <a:xfrm>
            <a:off x="10355416" y="3193989"/>
            <a:ext cx="1471328" cy="873040"/>
            <a:chOff x="9490166" y="5222763"/>
            <a:chExt cx="2560320" cy="485668"/>
          </a:xfrm>
        </p:grpSpPr>
        <p:sp>
          <p:nvSpPr>
            <p:cNvPr id="22" name="思考の吹き出し: 雲形 21">
              <a:extLst>
                <a:ext uri="{FF2B5EF4-FFF2-40B4-BE49-F238E27FC236}">
                  <a16:creationId xmlns:a16="http://schemas.microsoft.com/office/drawing/2014/main" id="{9D0E827F-44CD-73F9-8416-069478CDF8B2}"/>
                </a:ext>
              </a:extLst>
            </p:cNvPr>
            <p:cNvSpPr/>
            <p:nvPr/>
          </p:nvSpPr>
          <p:spPr>
            <a:xfrm>
              <a:off x="9490166" y="5222764"/>
              <a:ext cx="2560320" cy="485667"/>
            </a:xfrm>
            <a:prstGeom prst="cloudCallout">
              <a:avLst>
                <a:gd name="adj1" fmla="val -81453"/>
                <a:gd name="adj2" fmla="val 898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検証できる！</a:t>
              </a:r>
            </a:p>
          </p:txBody>
        </p:sp>
        <p:sp>
          <p:nvSpPr>
            <p:cNvPr id="23" name="思考の吹き出し: 雲形 22">
              <a:extLst>
                <a:ext uri="{FF2B5EF4-FFF2-40B4-BE49-F238E27FC236}">
                  <a16:creationId xmlns:a16="http://schemas.microsoft.com/office/drawing/2014/main" id="{39BDC5E0-EDAA-D169-B27E-B524676B3D3C}"/>
                </a:ext>
              </a:extLst>
            </p:cNvPr>
            <p:cNvSpPr/>
            <p:nvPr/>
          </p:nvSpPr>
          <p:spPr>
            <a:xfrm>
              <a:off x="9490166" y="5222763"/>
              <a:ext cx="2560320" cy="485667"/>
            </a:xfrm>
            <a:prstGeom prst="cloudCallout">
              <a:avLst>
                <a:gd name="adj1" fmla="val -22874"/>
                <a:gd name="adj2" fmla="val 109570"/>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検証できる！</a:t>
              </a:r>
            </a:p>
          </p:txBody>
        </p:sp>
      </p:grpSp>
      <p:grpSp>
        <p:nvGrpSpPr>
          <p:cNvPr id="10" name="グループ化 9">
            <a:extLst>
              <a:ext uri="{FF2B5EF4-FFF2-40B4-BE49-F238E27FC236}">
                <a16:creationId xmlns:a16="http://schemas.microsoft.com/office/drawing/2014/main" id="{B798D146-3903-F8EE-669F-12882297C845}"/>
              </a:ext>
            </a:extLst>
          </p:cNvPr>
          <p:cNvGrpSpPr/>
          <p:nvPr/>
        </p:nvGrpSpPr>
        <p:grpSpPr>
          <a:xfrm>
            <a:off x="669189" y="4041166"/>
            <a:ext cx="9623734" cy="338554"/>
            <a:chOff x="1115639" y="5504764"/>
            <a:chExt cx="9623734" cy="338554"/>
          </a:xfrm>
        </p:grpSpPr>
        <p:sp>
          <p:nvSpPr>
            <p:cNvPr id="14" name="テキスト ボックス 13">
              <a:extLst>
                <a:ext uri="{FF2B5EF4-FFF2-40B4-BE49-F238E27FC236}">
                  <a16:creationId xmlns:a16="http://schemas.microsoft.com/office/drawing/2014/main" id="{9B36995A-85AA-959A-6AF0-41D814DD5FAD}"/>
                </a:ext>
              </a:extLst>
            </p:cNvPr>
            <p:cNvSpPr txBox="1"/>
            <p:nvPr/>
          </p:nvSpPr>
          <p:spPr>
            <a:xfrm>
              <a:off x="3681030" y="5504764"/>
              <a:ext cx="7058343" cy="338554"/>
            </a:xfrm>
            <a:prstGeom prst="rect">
              <a:avLst/>
            </a:prstGeom>
            <a:noFill/>
          </p:spPr>
          <p:txBody>
            <a:bodyPr wrap="none" rtlCol="0">
              <a:spAutoFit/>
            </a:bodyPr>
            <a:lstStyle/>
            <a:p>
              <a:r>
                <a:rPr kumimoji="1" lang="ja-JP" altLang="en-US" sz="1600" dirty="0"/>
                <a:t>「マクロ実在」∧「非侵入的測定」∧「“自由意志”の存在」⇒ </a:t>
              </a:r>
              <a:r>
                <a:rPr kumimoji="1" lang="en-US" altLang="ja-JP" sz="1600" dirty="0">
                  <a:solidFill>
                    <a:schemeClr val="accent2"/>
                  </a:solidFill>
                </a:rPr>
                <a:t>LG</a:t>
              </a:r>
              <a:r>
                <a:rPr kumimoji="1" lang="ja-JP" altLang="en-US" sz="1600" dirty="0">
                  <a:solidFill>
                    <a:schemeClr val="accent2"/>
                  </a:solidFill>
                </a:rPr>
                <a:t>不等式</a:t>
              </a:r>
            </a:p>
          </p:txBody>
        </p:sp>
        <p:sp>
          <p:nvSpPr>
            <p:cNvPr id="15" name="テキスト ボックス 14">
              <a:extLst>
                <a:ext uri="{FF2B5EF4-FFF2-40B4-BE49-F238E27FC236}">
                  <a16:creationId xmlns:a16="http://schemas.microsoft.com/office/drawing/2014/main" id="{50DE6DFA-46B9-C7FD-DBE0-2E9C97DEC4B4}"/>
                </a:ext>
              </a:extLst>
            </p:cNvPr>
            <p:cNvSpPr txBox="1"/>
            <p:nvPr/>
          </p:nvSpPr>
          <p:spPr>
            <a:xfrm>
              <a:off x="1115639" y="5504764"/>
              <a:ext cx="2544286" cy="338554"/>
            </a:xfrm>
            <a:prstGeom prst="rect">
              <a:avLst/>
            </a:prstGeom>
            <a:noFill/>
          </p:spPr>
          <p:txBody>
            <a:bodyPr wrap="none" rtlCol="0">
              <a:spAutoFit/>
            </a:bodyPr>
            <a:lstStyle/>
            <a:p>
              <a:r>
                <a:rPr kumimoji="1" lang="ja-JP" altLang="en-US" sz="1600" dirty="0"/>
                <a:t>＊</a:t>
              </a:r>
              <a:r>
                <a:rPr kumimoji="1" lang="en-US" altLang="ja-JP" sz="1600" dirty="0"/>
                <a:t>Legett-Garg(1985</a:t>
              </a:r>
              <a:r>
                <a:rPr kumimoji="1" lang="ja-JP" altLang="en-US" sz="1600" dirty="0"/>
                <a:t>～</a:t>
              </a:r>
              <a:r>
                <a:rPr kumimoji="1" lang="en-US" altLang="ja-JP" sz="1600" dirty="0"/>
                <a:t>)</a:t>
              </a:r>
              <a:r>
                <a:rPr kumimoji="1" lang="ja-JP" altLang="en-US" sz="1600" dirty="0"/>
                <a:t>：</a:t>
              </a:r>
            </a:p>
          </p:txBody>
        </p:sp>
      </p:grpSp>
      <p:grpSp>
        <p:nvGrpSpPr>
          <p:cNvPr id="16" name="グループ化 15">
            <a:extLst>
              <a:ext uri="{FF2B5EF4-FFF2-40B4-BE49-F238E27FC236}">
                <a16:creationId xmlns:a16="http://schemas.microsoft.com/office/drawing/2014/main" id="{DD4BBF7C-E50B-ADAF-B9BE-2E4AB23514B2}"/>
              </a:ext>
            </a:extLst>
          </p:cNvPr>
          <p:cNvGrpSpPr/>
          <p:nvPr/>
        </p:nvGrpSpPr>
        <p:grpSpPr>
          <a:xfrm>
            <a:off x="669189" y="4668128"/>
            <a:ext cx="10573145" cy="356638"/>
            <a:chOff x="1115639" y="5504764"/>
            <a:chExt cx="10573145" cy="356638"/>
          </a:xfrm>
        </p:grpSpPr>
        <p:sp>
          <p:nvSpPr>
            <p:cNvPr id="17" name="テキスト ボックス 16">
              <a:extLst>
                <a:ext uri="{FF2B5EF4-FFF2-40B4-BE49-F238E27FC236}">
                  <a16:creationId xmlns:a16="http://schemas.microsoft.com/office/drawing/2014/main" id="{E7949293-1AC8-4344-142B-20E9376E6BF6}"/>
                </a:ext>
              </a:extLst>
            </p:cNvPr>
            <p:cNvSpPr txBox="1"/>
            <p:nvPr/>
          </p:nvSpPr>
          <p:spPr>
            <a:xfrm>
              <a:off x="3681029" y="5522848"/>
              <a:ext cx="8007755" cy="338554"/>
            </a:xfrm>
            <a:prstGeom prst="rect">
              <a:avLst/>
            </a:prstGeom>
            <a:noFill/>
          </p:spPr>
          <p:txBody>
            <a:bodyPr wrap="square" rtlCol="0">
              <a:spAutoFit/>
            </a:bodyPr>
            <a:lstStyle/>
            <a:p>
              <a:r>
                <a:rPr kumimoji="1" lang="ja-JP" altLang="en-US" sz="1600" dirty="0"/>
                <a:t>「</a:t>
              </a:r>
              <a:r>
                <a:rPr lang="ja-JP" altLang="en-US" sz="1600" dirty="0"/>
                <a:t>局所性」</a:t>
              </a:r>
              <a:r>
                <a:rPr kumimoji="1" lang="ja-JP" altLang="en-US" sz="1600" dirty="0"/>
                <a:t>∧「</a:t>
              </a:r>
              <a:r>
                <a:rPr lang="ja-JP" altLang="en-US" sz="1600" dirty="0"/>
                <a:t>観測者の“自由意志”の存在」</a:t>
              </a:r>
              <a:r>
                <a:rPr kumimoji="1" lang="ja-JP" altLang="en-US" sz="1600" dirty="0"/>
                <a:t>∧</a:t>
              </a:r>
              <a:r>
                <a:rPr lang="ja-JP" altLang="en-US" sz="1600" dirty="0"/>
                <a:t>「物質の非自由意志」⇒ </a:t>
              </a:r>
              <a:r>
                <a:rPr lang="en-US" altLang="ja-JP" sz="1600" dirty="0">
                  <a:solidFill>
                    <a:schemeClr val="accent2"/>
                  </a:solidFill>
                </a:rPr>
                <a:t>CK</a:t>
              </a:r>
              <a:r>
                <a:rPr lang="ja-JP" altLang="en-US" sz="1600" dirty="0">
                  <a:solidFill>
                    <a:schemeClr val="accent2"/>
                  </a:solidFill>
                </a:rPr>
                <a:t>等式</a:t>
              </a:r>
              <a:endParaRPr kumimoji="1" lang="ja-JP" altLang="en-US" sz="1600" dirty="0">
                <a:solidFill>
                  <a:schemeClr val="accent2"/>
                </a:solidFill>
              </a:endParaRPr>
            </a:p>
          </p:txBody>
        </p:sp>
        <p:sp>
          <p:nvSpPr>
            <p:cNvPr id="18" name="テキスト ボックス 17">
              <a:extLst>
                <a:ext uri="{FF2B5EF4-FFF2-40B4-BE49-F238E27FC236}">
                  <a16:creationId xmlns:a16="http://schemas.microsoft.com/office/drawing/2014/main" id="{60765118-C4B5-D343-5963-E443AB3AEC65}"/>
                </a:ext>
              </a:extLst>
            </p:cNvPr>
            <p:cNvSpPr txBox="1"/>
            <p:nvPr/>
          </p:nvSpPr>
          <p:spPr>
            <a:xfrm>
              <a:off x="1115639" y="5504764"/>
              <a:ext cx="2544286" cy="338554"/>
            </a:xfrm>
            <a:prstGeom prst="rect">
              <a:avLst/>
            </a:prstGeom>
            <a:noFill/>
          </p:spPr>
          <p:txBody>
            <a:bodyPr wrap="none" rtlCol="0">
              <a:spAutoFit/>
            </a:bodyPr>
            <a:lstStyle/>
            <a:p>
              <a:r>
                <a:rPr kumimoji="1" lang="ja-JP" altLang="en-US" sz="1600" dirty="0"/>
                <a:t>＊</a:t>
              </a:r>
              <a:r>
                <a:rPr kumimoji="1" lang="en-US" altLang="ja-JP" sz="1600" dirty="0"/>
                <a:t>Conway-Kochen(2009)</a:t>
              </a:r>
              <a:r>
                <a:rPr kumimoji="1" lang="ja-JP" altLang="en-US" sz="1600" dirty="0"/>
                <a:t>：</a:t>
              </a:r>
            </a:p>
          </p:txBody>
        </p:sp>
      </p:grpSp>
      <p:grpSp>
        <p:nvGrpSpPr>
          <p:cNvPr id="39" name="グループ化 38">
            <a:extLst>
              <a:ext uri="{FF2B5EF4-FFF2-40B4-BE49-F238E27FC236}">
                <a16:creationId xmlns:a16="http://schemas.microsoft.com/office/drawing/2014/main" id="{DCB0D111-7A9F-E718-249E-FDB631C6C29C}"/>
              </a:ext>
            </a:extLst>
          </p:cNvPr>
          <p:cNvGrpSpPr/>
          <p:nvPr/>
        </p:nvGrpSpPr>
        <p:grpSpPr>
          <a:xfrm>
            <a:off x="661872" y="5276968"/>
            <a:ext cx="10580463" cy="347052"/>
            <a:chOff x="853317" y="5441393"/>
            <a:chExt cx="10580463" cy="347052"/>
          </a:xfrm>
        </p:grpSpPr>
        <p:sp>
          <p:nvSpPr>
            <p:cNvPr id="26" name="テキスト ボックス 25">
              <a:extLst>
                <a:ext uri="{FF2B5EF4-FFF2-40B4-BE49-F238E27FC236}">
                  <a16:creationId xmlns:a16="http://schemas.microsoft.com/office/drawing/2014/main" id="{79832C05-04D9-7C52-FBDB-9EC532EB9A0C}"/>
                </a:ext>
              </a:extLst>
            </p:cNvPr>
            <p:cNvSpPr txBox="1"/>
            <p:nvPr/>
          </p:nvSpPr>
          <p:spPr>
            <a:xfrm>
              <a:off x="4392328" y="5449891"/>
              <a:ext cx="7041452" cy="338554"/>
            </a:xfrm>
            <a:prstGeom prst="rect">
              <a:avLst/>
            </a:prstGeom>
            <a:noFill/>
          </p:spPr>
          <p:txBody>
            <a:bodyPr wrap="square">
              <a:spAutoFit/>
            </a:bodyPr>
            <a:lstStyle/>
            <a:p>
              <a:r>
                <a:rPr lang="ja-JP" altLang="en-US" sz="1600" b="0" i="0" u="none" strike="noStrike" baseline="0" dirty="0">
                  <a:latin typeface="HaranoAjiMincho-Regular-Identity-H"/>
                </a:rPr>
                <a:t>「因果構造」∧</a:t>
              </a:r>
              <a:r>
                <a:rPr kumimoji="1" lang="ja-JP" altLang="en-US" sz="1600" dirty="0"/>
                <a:t>「“自由意志”の存在」</a:t>
              </a:r>
              <a:r>
                <a:rPr lang="ja-JP" altLang="en-US" sz="1600" dirty="0">
                  <a:latin typeface="HaranoAjiMincho-Regular-Identity-H"/>
                </a:rPr>
                <a:t> ∧</a:t>
              </a:r>
              <a:r>
                <a:rPr lang="ja-JP" altLang="en-US" sz="1600" b="0" i="0" u="none" strike="noStrike" baseline="0" dirty="0">
                  <a:latin typeface="HaranoAjiMincho-Regular-Identity-H"/>
                </a:rPr>
                <a:t>「閉じた実験室」</a:t>
              </a:r>
              <a:r>
                <a:rPr lang="ja-JP" altLang="en-US" sz="1600" dirty="0">
                  <a:latin typeface="HaranoAjiMincho-Regular-Identity-H"/>
                </a:rPr>
                <a:t>⇒ </a:t>
              </a:r>
              <a:r>
                <a:rPr lang="ja-JP" altLang="en-US" sz="1600" dirty="0">
                  <a:solidFill>
                    <a:schemeClr val="accent2"/>
                  </a:solidFill>
                  <a:latin typeface="HaranoAjiMincho-Regular-Identity-H"/>
                </a:rPr>
                <a:t>因果不等式</a:t>
              </a:r>
              <a:endParaRPr lang="ja-JP" altLang="en-US" sz="1600" dirty="0">
                <a:solidFill>
                  <a:schemeClr val="accent2"/>
                </a:solidFill>
              </a:endParaRPr>
            </a:p>
          </p:txBody>
        </p:sp>
        <p:sp>
          <p:nvSpPr>
            <p:cNvPr id="29" name="テキスト ボックス 28">
              <a:extLst>
                <a:ext uri="{FF2B5EF4-FFF2-40B4-BE49-F238E27FC236}">
                  <a16:creationId xmlns:a16="http://schemas.microsoft.com/office/drawing/2014/main" id="{9CE55926-D757-4515-EE71-D09DFE9C07A0}"/>
                </a:ext>
              </a:extLst>
            </p:cNvPr>
            <p:cNvSpPr txBox="1"/>
            <p:nvPr/>
          </p:nvSpPr>
          <p:spPr>
            <a:xfrm>
              <a:off x="853317" y="5441393"/>
              <a:ext cx="3672800" cy="338554"/>
            </a:xfrm>
            <a:prstGeom prst="rect">
              <a:avLst/>
            </a:prstGeom>
            <a:noFill/>
          </p:spPr>
          <p:txBody>
            <a:bodyPr wrap="none" rtlCol="0">
              <a:spAutoFit/>
            </a:bodyPr>
            <a:lstStyle/>
            <a:p>
              <a:r>
                <a:rPr kumimoji="1" lang="ja-JP" altLang="en-US" sz="1600" dirty="0">
                  <a:latin typeface="+mn-ea"/>
                </a:rPr>
                <a:t>＊</a:t>
              </a:r>
              <a:r>
                <a:rPr lang="en-US" altLang="ja-JP" sz="1600" dirty="0" err="1">
                  <a:latin typeface="+mn-ea"/>
                </a:rPr>
                <a:t>Oreshkov</a:t>
              </a:r>
              <a:r>
                <a:rPr lang="en-US" altLang="ja-JP" sz="1600" dirty="0">
                  <a:latin typeface="+mn-ea"/>
                </a:rPr>
                <a:t>-Cost-Brukner</a:t>
              </a:r>
              <a:r>
                <a:rPr lang="ja-JP" altLang="en-US" sz="1600" dirty="0">
                  <a:latin typeface="+mn-ea"/>
                </a:rPr>
                <a:t> </a:t>
              </a:r>
              <a:r>
                <a:rPr lang="en-US" altLang="ja-JP" sz="1600" dirty="0">
                  <a:latin typeface="+mn-ea"/>
                </a:rPr>
                <a:t>(</a:t>
              </a:r>
              <a:r>
                <a:rPr kumimoji="1" lang="en-US" altLang="ja-JP" sz="1600" dirty="0">
                  <a:latin typeface="+mn-ea"/>
                </a:rPr>
                <a:t>2012</a:t>
              </a:r>
              <a:r>
                <a:rPr kumimoji="1" lang="ja-JP" altLang="en-US" sz="1600" dirty="0">
                  <a:latin typeface="+mn-ea"/>
                </a:rPr>
                <a:t>～</a:t>
              </a:r>
              <a:r>
                <a:rPr kumimoji="1" lang="en-US" altLang="ja-JP" sz="1600" dirty="0">
                  <a:latin typeface="+mn-ea"/>
                </a:rPr>
                <a:t>)</a:t>
              </a:r>
              <a:r>
                <a:rPr kumimoji="1" lang="ja-JP" altLang="en-US" sz="1600" dirty="0">
                  <a:latin typeface="+mn-ea"/>
                </a:rPr>
                <a:t>：</a:t>
              </a:r>
            </a:p>
          </p:txBody>
        </p:sp>
      </p:grpSp>
      <p:grpSp>
        <p:nvGrpSpPr>
          <p:cNvPr id="38" name="グループ化 37">
            <a:extLst>
              <a:ext uri="{FF2B5EF4-FFF2-40B4-BE49-F238E27FC236}">
                <a16:creationId xmlns:a16="http://schemas.microsoft.com/office/drawing/2014/main" id="{017A7560-AD5D-DF48-0C5B-22FBCF74C635}"/>
              </a:ext>
            </a:extLst>
          </p:cNvPr>
          <p:cNvGrpSpPr/>
          <p:nvPr/>
        </p:nvGrpSpPr>
        <p:grpSpPr>
          <a:xfrm>
            <a:off x="8416006" y="3357149"/>
            <a:ext cx="3410738" cy="3163420"/>
            <a:chOff x="8607451" y="3521574"/>
            <a:chExt cx="3410738" cy="3163420"/>
          </a:xfrm>
        </p:grpSpPr>
        <p:sp>
          <p:nvSpPr>
            <p:cNvPr id="30" name="&quot;禁止&quot;マーク 29">
              <a:extLst>
                <a:ext uri="{FF2B5EF4-FFF2-40B4-BE49-F238E27FC236}">
                  <a16:creationId xmlns:a16="http://schemas.microsoft.com/office/drawing/2014/main" id="{4F9EE412-0FE3-2E95-4DF4-970EE427BE95}"/>
                </a:ext>
              </a:extLst>
            </p:cNvPr>
            <p:cNvSpPr/>
            <p:nvPr/>
          </p:nvSpPr>
          <p:spPr>
            <a:xfrm>
              <a:off x="8607451" y="3521574"/>
              <a:ext cx="487407" cy="489452"/>
            </a:xfrm>
            <a:prstGeom prst="noSmoking">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31" name="&quot;禁止&quot;マーク 30">
              <a:extLst>
                <a:ext uri="{FF2B5EF4-FFF2-40B4-BE49-F238E27FC236}">
                  <a16:creationId xmlns:a16="http://schemas.microsoft.com/office/drawing/2014/main" id="{CFC6BCCE-55D9-4DD6-40CF-FE7FB90E1CAA}"/>
                </a:ext>
              </a:extLst>
            </p:cNvPr>
            <p:cNvSpPr/>
            <p:nvPr/>
          </p:nvSpPr>
          <p:spPr>
            <a:xfrm>
              <a:off x="9628867" y="4163426"/>
              <a:ext cx="487407" cy="489452"/>
            </a:xfrm>
            <a:prstGeom prst="noSmoking">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32" name="&quot;禁止&quot;マーク 31">
              <a:extLst>
                <a:ext uri="{FF2B5EF4-FFF2-40B4-BE49-F238E27FC236}">
                  <a16:creationId xmlns:a16="http://schemas.microsoft.com/office/drawing/2014/main" id="{E3D3F5AC-EB61-22C1-5C70-FB46F39B6470}"/>
                </a:ext>
              </a:extLst>
            </p:cNvPr>
            <p:cNvSpPr/>
            <p:nvPr/>
          </p:nvSpPr>
          <p:spPr>
            <a:xfrm>
              <a:off x="10484368" y="4757104"/>
              <a:ext cx="487407" cy="489452"/>
            </a:xfrm>
            <a:prstGeom prst="noSmoking">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33" name="&quot;禁止&quot;マーク 32">
              <a:extLst>
                <a:ext uri="{FF2B5EF4-FFF2-40B4-BE49-F238E27FC236}">
                  <a16:creationId xmlns:a16="http://schemas.microsoft.com/office/drawing/2014/main" id="{CEB6D506-6606-A6E8-17B9-F953759E709B}"/>
                </a:ext>
              </a:extLst>
            </p:cNvPr>
            <p:cNvSpPr/>
            <p:nvPr/>
          </p:nvSpPr>
          <p:spPr>
            <a:xfrm>
              <a:off x="8851154" y="6016668"/>
              <a:ext cx="487407" cy="489452"/>
            </a:xfrm>
            <a:prstGeom prst="noSmoking">
              <a:avLst/>
            </a:prstGeom>
            <a:solidFill>
              <a:srgbClr val="C00000"/>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nvGrpSpPr>
            <p:cNvPr id="35" name="グループ化 34">
              <a:extLst>
                <a:ext uri="{FF2B5EF4-FFF2-40B4-BE49-F238E27FC236}">
                  <a16:creationId xmlns:a16="http://schemas.microsoft.com/office/drawing/2014/main" id="{BC5134C2-7877-2DCC-04D2-4B1225501665}"/>
                </a:ext>
              </a:extLst>
            </p:cNvPr>
            <p:cNvGrpSpPr/>
            <p:nvPr/>
          </p:nvGrpSpPr>
          <p:grpSpPr>
            <a:xfrm>
              <a:off x="10310557" y="5811954"/>
              <a:ext cx="1707632" cy="873040"/>
              <a:chOff x="9490166" y="5222763"/>
              <a:chExt cx="2560320" cy="485668"/>
            </a:xfrm>
            <a:solidFill>
              <a:srgbClr val="C00000"/>
            </a:solidFill>
          </p:grpSpPr>
          <p:sp>
            <p:nvSpPr>
              <p:cNvPr id="36" name="思考の吹き出し: 雲形 35">
                <a:extLst>
                  <a:ext uri="{FF2B5EF4-FFF2-40B4-BE49-F238E27FC236}">
                    <a16:creationId xmlns:a16="http://schemas.microsoft.com/office/drawing/2014/main" id="{541CD4A1-7925-FC4C-E39B-70A2977587A3}"/>
                  </a:ext>
                </a:extLst>
              </p:cNvPr>
              <p:cNvSpPr/>
              <p:nvPr/>
            </p:nvSpPr>
            <p:spPr>
              <a:xfrm>
                <a:off x="9490166" y="5222764"/>
                <a:ext cx="2560320" cy="485667"/>
              </a:xfrm>
              <a:prstGeom prst="cloudCallout">
                <a:avLst>
                  <a:gd name="adj1" fmla="val -50917"/>
                  <a:gd name="adj2" fmla="val -188371"/>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検証できる！</a:t>
                </a:r>
              </a:p>
            </p:txBody>
          </p:sp>
          <p:sp>
            <p:nvSpPr>
              <p:cNvPr id="37" name="思考の吹き出し: 雲形 36">
                <a:extLst>
                  <a:ext uri="{FF2B5EF4-FFF2-40B4-BE49-F238E27FC236}">
                    <a16:creationId xmlns:a16="http://schemas.microsoft.com/office/drawing/2014/main" id="{189C7370-F34D-A534-6C68-F07B645A1502}"/>
                  </a:ext>
                </a:extLst>
              </p:cNvPr>
              <p:cNvSpPr/>
              <p:nvPr/>
            </p:nvSpPr>
            <p:spPr>
              <a:xfrm>
                <a:off x="9490166" y="5222763"/>
                <a:ext cx="2560320" cy="485667"/>
              </a:xfrm>
              <a:prstGeom prst="cloudCallout">
                <a:avLst>
                  <a:gd name="adj1" fmla="val -94124"/>
                  <a:gd name="adj2" fmla="val 5698"/>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量子</a:t>
                </a:r>
                <a:endParaRPr kumimoji="1" lang="en-US" altLang="ja-JP" sz="1400" dirty="0"/>
              </a:p>
              <a:p>
                <a:pPr algn="ctr"/>
                <a:r>
                  <a:rPr kumimoji="1" lang="ja-JP" altLang="en-US" sz="1400" dirty="0"/>
                  <a:t>で破れる！</a:t>
                </a:r>
              </a:p>
            </p:txBody>
          </p:sp>
        </p:grpSp>
      </p:grpSp>
      <p:sp>
        <p:nvSpPr>
          <p:cNvPr id="40" name="テキスト ボックス 39">
            <a:extLst>
              <a:ext uri="{FF2B5EF4-FFF2-40B4-BE49-F238E27FC236}">
                <a16:creationId xmlns:a16="http://schemas.microsoft.com/office/drawing/2014/main" id="{E6D287C6-1657-4822-A649-A67CE2B86618}"/>
              </a:ext>
            </a:extLst>
          </p:cNvPr>
          <p:cNvSpPr txBox="1"/>
          <p:nvPr/>
        </p:nvSpPr>
        <p:spPr>
          <a:xfrm>
            <a:off x="1365267" y="6345096"/>
            <a:ext cx="9341019" cy="307777"/>
          </a:xfrm>
          <a:prstGeom prst="rect">
            <a:avLst/>
          </a:prstGeom>
          <a:noFill/>
        </p:spPr>
        <p:txBody>
          <a:bodyPr wrap="none" rtlCol="0">
            <a:spAutoFit/>
          </a:bodyPr>
          <a:lstStyle/>
          <a:p>
            <a:r>
              <a:rPr kumimoji="1" lang="ja-JP" altLang="en-US" sz="1400" dirty="0"/>
              <a:t>← </a:t>
            </a:r>
            <a:r>
              <a:rPr kumimoji="1" lang="en-US" altLang="ja-JP" sz="1400" dirty="0"/>
              <a:t>Schrödinger</a:t>
            </a:r>
            <a:r>
              <a:rPr kumimoji="1" lang="ja-JP" altLang="en-US" sz="1400" dirty="0"/>
              <a:t>猫や</a:t>
            </a:r>
            <a:r>
              <a:rPr kumimoji="1" lang="en-US" altLang="ja-JP" sz="1400" dirty="0"/>
              <a:t>Wigner</a:t>
            </a:r>
            <a:r>
              <a:rPr kumimoji="1" lang="ja-JP" altLang="en-US" sz="1400" dirty="0"/>
              <a:t>の実験の実験形而上学</a:t>
            </a:r>
            <a:r>
              <a:rPr kumimoji="1" lang="en-US" altLang="ja-JP" sz="1400" dirty="0"/>
              <a:t>: Bong et al. (2020), Wiseman, Cavalcanti, Rieffel (2023</a:t>
            </a:r>
            <a:r>
              <a:rPr kumimoji="1" lang="ja-JP" altLang="en-US" sz="1400" dirty="0"/>
              <a:t>）</a:t>
            </a:r>
          </a:p>
        </p:txBody>
      </p:sp>
      <p:sp>
        <p:nvSpPr>
          <p:cNvPr id="3" name="テキスト ボックス 2">
            <a:extLst>
              <a:ext uri="{FF2B5EF4-FFF2-40B4-BE49-F238E27FC236}">
                <a16:creationId xmlns:a16="http://schemas.microsoft.com/office/drawing/2014/main" id="{3119C9A4-B4D0-9089-C312-475DFDE1FDCC}"/>
              </a:ext>
            </a:extLst>
          </p:cNvPr>
          <p:cNvSpPr txBox="1"/>
          <p:nvPr/>
        </p:nvSpPr>
        <p:spPr>
          <a:xfrm>
            <a:off x="8406366" y="851733"/>
            <a:ext cx="3568441" cy="461665"/>
          </a:xfrm>
          <a:prstGeom prst="rect">
            <a:avLst/>
          </a:prstGeom>
          <a:noFill/>
        </p:spPr>
        <p:txBody>
          <a:bodyPr wrap="square">
            <a:spAutoFit/>
          </a:bodyPr>
          <a:lstStyle/>
          <a:p>
            <a:r>
              <a:rPr lang="ja-JP" altLang="en-US" sz="1200" dirty="0"/>
              <a:t>木村元</a:t>
            </a:r>
            <a:r>
              <a:rPr lang="en-US" altLang="ja-JP" sz="1200" dirty="0"/>
              <a:t>『</a:t>
            </a:r>
            <a:r>
              <a:rPr lang="ja-JP" altLang="en-US" sz="1200" dirty="0"/>
              <a:t>量子力学の基礎問題 </a:t>
            </a:r>
            <a:endParaRPr lang="en-US" altLang="ja-JP" sz="1200" dirty="0"/>
          </a:p>
          <a:p>
            <a:r>
              <a:rPr lang="en-US" altLang="ja-JP" sz="1200" dirty="0"/>
              <a:t>--- </a:t>
            </a:r>
            <a:r>
              <a:rPr lang="ja-JP" altLang="en-US" sz="1200" dirty="0"/>
              <a:t>現状と新たな展開</a:t>
            </a:r>
            <a:r>
              <a:rPr lang="en-US" altLang="ja-JP" sz="1200" dirty="0"/>
              <a:t>』</a:t>
            </a:r>
            <a:r>
              <a:rPr lang="ja-JP" altLang="en-US" sz="1200" dirty="0"/>
              <a:t>数理科学 </a:t>
            </a:r>
            <a:r>
              <a:rPr lang="en-US" altLang="ja-JP" sz="1200" dirty="0"/>
              <a:t>2025</a:t>
            </a:r>
            <a:r>
              <a:rPr lang="ja-JP" altLang="en-US" sz="1200" dirty="0"/>
              <a:t>年</a:t>
            </a:r>
            <a:r>
              <a:rPr lang="en-US" altLang="ja-JP" sz="1200" dirty="0"/>
              <a:t>1</a:t>
            </a:r>
            <a:r>
              <a:rPr lang="ja-JP" altLang="en-US" sz="1200" dirty="0"/>
              <a:t>月号</a:t>
            </a:r>
          </a:p>
        </p:txBody>
      </p:sp>
      <p:sp>
        <p:nvSpPr>
          <p:cNvPr id="6" name="二等辺三角形 5">
            <a:extLst>
              <a:ext uri="{FF2B5EF4-FFF2-40B4-BE49-F238E27FC236}">
                <a16:creationId xmlns:a16="http://schemas.microsoft.com/office/drawing/2014/main" id="{92166BB3-C0BF-5D11-4E9E-4AF572919FA3}"/>
              </a:ext>
            </a:extLst>
          </p:cNvPr>
          <p:cNvSpPr/>
          <p:nvPr/>
        </p:nvSpPr>
        <p:spPr>
          <a:xfrm>
            <a:off x="10138145" y="5295014"/>
            <a:ext cx="398721" cy="334926"/>
          </a:xfrm>
          <a:prstGeom prst="triangl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298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40" grpId="0"/>
      <p:bldP spid="3"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背景パターン&#10;&#10;自動的に生成された説明">
            <a:extLst>
              <a:ext uri="{FF2B5EF4-FFF2-40B4-BE49-F238E27FC236}">
                <a16:creationId xmlns:a16="http://schemas.microsoft.com/office/drawing/2014/main" id="{C861898C-6149-FA90-BCE2-D9F8D2F3E30D}"/>
              </a:ext>
            </a:extLst>
          </p:cNvPr>
          <p:cNvPicPr>
            <a:picLocks noChangeAspect="1"/>
          </p:cNvPicPr>
          <p:nvPr/>
        </p:nvPicPr>
        <p:blipFill>
          <a:blip r:embed="rId2"/>
          <a:stretch>
            <a:fillRect/>
          </a:stretch>
        </p:blipFill>
        <p:spPr>
          <a:xfrm>
            <a:off x="5650361" y="1008368"/>
            <a:ext cx="5333142" cy="5333142"/>
          </a:xfrm>
          <a:prstGeom prst="rect">
            <a:avLst/>
          </a:prstGeom>
        </p:spPr>
      </p:pic>
      <p:sp>
        <p:nvSpPr>
          <p:cNvPr id="6" name="テキスト ボックス 5">
            <a:extLst>
              <a:ext uri="{FF2B5EF4-FFF2-40B4-BE49-F238E27FC236}">
                <a16:creationId xmlns:a16="http://schemas.microsoft.com/office/drawing/2014/main" id="{C4E3B199-1BBB-089E-F94D-CAE063521489}"/>
              </a:ext>
            </a:extLst>
          </p:cNvPr>
          <p:cNvSpPr txBox="1"/>
          <p:nvPr/>
        </p:nvSpPr>
        <p:spPr>
          <a:xfrm>
            <a:off x="9878713" y="6125374"/>
            <a:ext cx="1104790" cy="276999"/>
          </a:xfrm>
          <a:prstGeom prst="rect">
            <a:avLst/>
          </a:prstGeom>
          <a:noFill/>
        </p:spPr>
        <p:txBody>
          <a:bodyPr wrap="none" rtlCol="0">
            <a:spAutoFit/>
          </a:bodyPr>
          <a:lstStyle/>
          <a:p>
            <a:r>
              <a:rPr kumimoji="1" lang="en-US" altLang="ja-JP" sz="1200" dirty="0">
                <a:solidFill>
                  <a:schemeClr val="bg1"/>
                </a:solidFill>
                <a:latin typeface="Arabic Typesetting" panose="03020402040406030203" pitchFamily="66" charset="-78"/>
                <a:cs typeface="Arabic Typesetting" panose="03020402040406030203" pitchFamily="66" charset="-78"/>
              </a:rPr>
              <a:t>Created by ChatGPT</a:t>
            </a:r>
            <a:endParaRPr kumimoji="1" lang="ja-JP" altLang="en-US" sz="1200" dirty="0">
              <a:solidFill>
                <a:schemeClr val="bg1"/>
              </a:solidFill>
              <a:latin typeface="Arabic Typesetting" panose="03020402040406030203" pitchFamily="66" charset="-78"/>
              <a:cs typeface="Arabic Typesetting" panose="03020402040406030203" pitchFamily="66" charset="-78"/>
            </a:endParaRPr>
          </a:p>
        </p:txBody>
      </p:sp>
      <p:sp>
        <p:nvSpPr>
          <p:cNvPr id="3" name="テキスト ボックス 2">
            <a:extLst>
              <a:ext uri="{FF2B5EF4-FFF2-40B4-BE49-F238E27FC236}">
                <a16:creationId xmlns:a16="http://schemas.microsoft.com/office/drawing/2014/main" id="{2490474E-F613-72C8-FE46-73BAA9FA06FF}"/>
              </a:ext>
            </a:extLst>
          </p:cNvPr>
          <p:cNvSpPr txBox="1"/>
          <p:nvPr/>
        </p:nvSpPr>
        <p:spPr>
          <a:xfrm>
            <a:off x="1001321" y="3017519"/>
            <a:ext cx="3493264" cy="1138773"/>
          </a:xfrm>
          <a:prstGeom prst="rect">
            <a:avLst/>
          </a:prstGeom>
          <a:noFill/>
        </p:spPr>
        <p:txBody>
          <a:bodyPr wrap="none" rtlCol="0">
            <a:spAutoFit/>
          </a:bodyPr>
          <a:lstStyle/>
          <a:p>
            <a:r>
              <a:rPr kumimoji="1" lang="en-US" altLang="ja-JP" sz="2800" dirty="0"/>
              <a:t>2</a:t>
            </a:r>
            <a:r>
              <a:rPr kumimoji="1" lang="en-US" altLang="ja-JP" sz="2800" dirty="0">
                <a:solidFill>
                  <a:schemeClr val="accent1"/>
                </a:solidFill>
              </a:rPr>
              <a:t> EPR</a:t>
            </a:r>
            <a:r>
              <a:rPr kumimoji="1" lang="ja-JP" altLang="en-US" sz="2800" dirty="0">
                <a:solidFill>
                  <a:schemeClr val="accent1"/>
                </a:solidFill>
              </a:rPr>
              <a:t>パラドックス</a:t>
            </a:r>
            <a:r>
              <a:rPr kumimoji="1" lang="ja-JP" altLang="en-US" sz="2000" dirty="0"/>
              <a:t>と</a:t>
            </a:r>
            <a:endParaRPr kumimoji="1" lang="en-US" altLang="ja-JP" sz="2800" dirty="0"/>
          </a:p>
          <a:p>
            <a:r>
              <a:rPr kumimoji="1" lang="en-US" altLang="ja-JP" sz="2800" dirty="0">
                <a:solidFill>
                  <a:schemeClr val="accent1"/>
                </a:solidFill>
              </a:rPr>
              <a:t>      </a:t>
            </a:r>
            <a:r>
              <a:rPr kumimoji="1" lang="en-US" altLang="ja-JP" sz="4000" dirty="0">
                <a:solidFill>
                  <a:srgbClr val="00B050"/>
                </a:solidFill>
              </a:rPr>
              <a:t>Bell</a:t>
            </a:r>
            <a:r>
              <a:rPr lang="ja-JP" altLang="en-US" sz="4000" dirty="0">
                <a:solidFill>
                  <a:srgbClr val="00B050"/>
                </a:solidFill>
              </a:rPr>
              <a:t>定理</a:t>
            </a:r>
            <a:endParaRPr kumimoji="1" lang="ja-JP" altLang="en-US" sz="4000" dirty="0">
              <a:solidFill>
                <a:srgbClr val="00B050"/>
              </a:solidFill>
            </a:endParaRPr>
          </a:p>
        </p:txBody>
      </p:sp>
      <p:sp>
        <p:nvSpPr>
          <p:cNvPr id="2" name="正方形/長方形 1">
            <a:extLst>
              <a:ext uri="{FF2B5EF4-FFF2-40B4-BE49-F238E27FC236}">
                <a16:creationId xmlns:a16="http://schemas.microsoft.com/office/drawing/2014/main" id="{FEF6FBAC-4A13-9D57-01FE-0A8D91C0416E}"/>
              </a:ext>
            </a:extLst>
          </p:cNvPr>
          <p:cNvSpPr/>
          <p:nvPr/>
        </p:nvSpPr>
        <p:spPr>
          <a:xfrm>
            <a:off x="1387549" y="2993065"/>
            <a:ext cx="3131288" cy="4997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9430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gen\Desktop\Research SIC\授業\機械システム概論\l_13.jpg"/>
          <p:cNvPicPr>
            <a:picLocks noChangeAspect="1" noChangeArrowheads="1"/>
          </p:cNvPicPr>
          <p:nvPr/>
        </p:nvPicPr>
        <p:blipFill>
          <a:blip r:embed="rId2" cstate="print"/>
          <a:srcRect/>
          <a:stretch>
            <a:fillRect/>
          </a:stretch>
        </p:blipFill>
        <p:spPr bwMode="auto">
          <a:xfrm>
            <a:off x="4461768" y="2276872"/>
            <a:ext cx="6080726" cy="4209734"/>
          </a:xfrm>
          <a:prstGeom prst="rect">
            <a:avLst/>
          </a:prstGeom>
          <a:noFill/>
        </p:spPr>
      </p:pic>
      <p:pic>
        <p:nvPicPr>
          <p:cNvPr id="13" name="Picture 2" descr="C:\Users\gen\Desktop\Research SIC\授業\機械システム概論\MH900347875.JPG"/>
          <p:cNvPicPr>
            <a:picLocks noChangeAspect="1" noChangeArrowheads="1"/>
          </p:cNvPicPr>
          <p:nvPr/>
        </p:nvPicPr>
        <p:blipFill>
          <a:blip r:embed="rId3" cstate="print"/>
          <a:srcRect/>
          <a:stretch>
            <a:fillRect/>
          </a:stretch>
        </p:blipFill>
        <p:spPr bwMode="auto">
          <a:xfrm>
            <a:off x="1638300" y="5073877"/>
            <a:ext cx="1680900" cy="1496045"/>
          </a:xfrm>
          <a:prstGeom prst="rect">
            <a:avLst/>
          </a:prstGeom>
          <a:noFill/>
        </p:spPr>
      </p:pic>
      <p:sp>
        <p:nvSpPr>
          <p:cNvPr id="5" name="正方形/長方形 4"/>
          <p:cNvSpPr/>
          <p:nvPr/>
        </p:nvSpPr>
        <p:spPr>
          <a:xfrm>
            <a:off x="1493489" y="764704"/>
            <a:ext cx="8658962" cy="14401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3" name="コンテンツ プレースホルダ 2"/>
          <p:cNvSpPr>
            <a:spLocks noGrp="1"/>
          </p:cNvSpPr>
          <p:nvPr>
            <p:ph idx="1"/>
          </p:nvPr>
        </p:nvSpPr>
        <p:spPr>
          <a:xfrm>
            <a:off x="2465592" y="852116"/>
            <a:ext cx="8915400" cy="1352748"/>
          </a:xfrm>
        </p:spPr>
        <p:txBody>
          <a:bodyPr>
            <a:normAutofit/>
          </a:bodyPr>
          <a:lstStyle/>
          <a:p>
            <a:pPr>
              <a:buNone/>
            </a:pPr>
            <a:r>
              <a:rPr lang="ja-JP" altLang="en-US" sz="2800" dirty="0"/>
              <a:t>実在　・・・　観測とは</a:t>
            </a:r>
            <a:r>
              <a:rPr lang="ja-JP" altLang="en-US" sz="2800" dirty="0">
                <a:solidFill>
                  <a:srgbClr val="C00000"/>
                </a:solidFill>
              </a:rPr>
              <a:t>無関係に存在</a:t>
            </a:r>
            <a:r>
              <a:rPr kumimoji="1" lang="ja-JP" altLang="en-US" sz="2800" dirty="0">
                <a:solidFill>
                  <a:schemeClr val="tx1"/>
                </a:solidFill>
              </a:rPr>
              <a:t>する</a:t>
            </a:r>
          </a:p>
        </p:txBody>
      </p:sp>
      <p:sp>
        <p:nvSpPr>
          <p:cNvPr id="8" name="思考の吹き出し: 雲形 7">
            <a:extLst>
              <a:ext uri="{FF2B5EF4-FFF2-40B4-BE49-F238E27FC236}">
                <a16:creationId xmlns:a16="http://schemas.microsoft.com/office/drawing/2014/main" id="{136D572D-310A-A890-FBD1-95338D0DD4C7}"/>
              </a:ext>
            </a:extLst>
          </p:cNvPr>
          <p:cNvSpPr/>
          <p:nvPr/>
        </p:nvSpPr>
        <p:spPr>
          <a:xfrm>
            <a:off x="1778350" y="2963917"/>
            <a:ext cx="4799024" cy="2011680"/>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46A3D53-055B-7FA9-8785-4C9B60D60BA9}"/>
              </a:ext>
            </a:extLst>
          </p:cNvPr>
          <p:cNvSpPr txBox="1"/>
          <p:nvPr/>
        </p:nvSpPr>
        <p:spPr>
          <a:xfrm>
            <a:off x="2354286" y="3610248"/>
            <a:ext cx="3647152" cy="646331"/>
          </a:xfrm>
          <a:prstGeom prst="rect">
            <a:avLst/>
          </a:prstGeom>
          <a:noFill/>
        </p:spPr>
        <p:txBody>
          <a:bodyPr wrap="none" rtlCol="0">
            <a:spAutoFit/>
          </a:bodyPr>
          <a:lstStyle/>
          <a:p>
            <a:r>
              <a:rPr kumimoji="1" lang="ja-JP" altLang="en-US" dirty="0"/>
              <a:t>見ていようがいまいが，</a:t>
            </a:r>
            <a:endParaRPr kumimoji="1" lang="en-US" altLang="ja-JP" dirty="0"/>
          </a:p>
          <a:p>
            <a:r>
              <a:rPr kumimoji="1" lang="ja-JP" altLang="en-US" dirty="0"/>
              <a:t>　東京タワーは（今）存在する！</a:t>
            </a:r>
          </a:p>
        </p:txBody>
      </p:sp>
    </p:spTree>
    <p:extLst>
      <p:ext uri="{BB962C8B-B14F-4D97-AF65-F5344CB8AC3E}">
        <p14:creationId xmlns:p14="http://schemas.microsoft.com/office/powerpoint/2010/main" val="1024412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 2">
            <a:extLst>
              <a:ext uri="{FF2B5EF4-FFF2-40B4-BE49-F238E27FC236}">
                <a16:creationId xmlns:a16="http://schemas.microsoft.com/office/drawing/2014/main" id="{D114FFBA-B3FD-7E85-3241-047E8FE117E5}"/>
              </a:ext>
            </a:extLst>
          </p:cNvPr>
          <p:cNvSpPr>
            <a:spLocks noGrp="1"/>
          </p:cNvSpPr>
          <p:nvPr>
            <p:ph idx="1"/>
          </p:nvPr>
        </p:nvSpPr>
        <p:spPr>
          <a:xfrm>
            <a:off x="2947567" y="852834"/>
            <a:ext cx="6512923" cy="1352748"/>
          </a:xfrm>
        </p:spPr>
        <p:txBody>
          <a:bodyPr>
            <a:normAutofit/>
          </a:bodyPr>
          <a:lstStyle/>
          <a:p>
            <a:pPr marL="0" indent="0">
              <a:buNone/>
            </a:pPr>
            <a:r>
              <a:rPr lang="ja-JP" altLang="en-US" sz="2400" b="1" dirty="0">
                <a:solidFill>
                  <a:srgbClr val="92D050"/>
                </a:solidFill>
                <a:latin typeface="+mn-ea"/>
              </a:rPr>
              <a:t>古典物理学</a:t>
            </a:r>
            <a:r>
              <a:rPr lang="ja-JP" altLang="en-US" sz="2400" b="1" dirty="0">
                <a:latin typeface="+mn-ea"/>
              </a:rPr>
              <a:t>でも</a:t>
            </a:r>
            <a:r>
              <a:rPr lang="ja-JP" altLang="en-US" sz="2400" b="1" dirty="0">
                <a:solidFill>
                  <a:schemeClr val="accent2"/>
                </a:solidFill>
                <a:latin typeface="+mn-ea"/>
              </a:rPr>
              <a:t>観測とは無関係に</a:t>
            </a:r>
            <a:endParaRPr lang="en-US" altLang="ja-JP" sz="2400" b="1" dirty="0">
              <a:solidFill>
                <a:schemeClr val="accent2"/>
              </a:solidFill>
              <a:latin typeface="+mn-ea"/>
            </a:endParaRPr>
          </a:p>
          <a:p>
            <a:pPr marL="0" indent="0">
              <a:buNone/>
            </a:pPr>
            <a:r>
              <a:rPr lang="ja-JP" altLang="en-US" sz="2400" b="1" dirty="0">
                <a:solidFill>
                  <a:schemeClr val="accent5"/>
                </a:solidFill>
                <a:latin typeface="+mn-ea"/>
              </a:rPr>
              <a:t>　　物理量の値</a:t>
            </a:r>
            <a:r>
              <a:rPr lang="ja-JP" altLang="en-US" sz="2400" b="1" dirty="0">
                <a:latin typeface="+mn-ea"/>
              </a:rPr>
              <a:t>が</a:t>
            </a:r>
            <a:r>
              <a:rPr lang="ja-JP" altLang="en-US" sz="3600" b="1" dirty="0">
                <a:solidFill>
                  <a:srgbClr val="C00000"/>
                </a:solidFill>
                <a:latin typeface="+mn-ea"/>
              </a:rPr>
              <a:t>実在</a:t>
            </a:r>
            <a:r>
              <a:rPr lang="ja-JP" altLang="en-US" sz="2400" b="1" dirty="0">
                <a:latin typeface="+mn-ea"/>
              </a:rPr>
              <a:t>すると考えている！</a:t>
            </a:r>
            <a:endParaRPr lang="en-US" altLang="ja-JP" sz="2400" b="1" dirty="0">
              <a:latin typeface="+mn-ea"/>
            </a:endParaRPr>
          </a:p>
        </p:txBody>
      </p:sp>
      <p:sp>
        <p:nvSpPr>
          <p:cNvPr id="10" name="コンテンツ プレースホルダ 2">
            <a:extLst>
              <a:ext uri="{FF2B5EF4-FFF2-40B4-BE49-F238E27FC236}">
                <a16:creationId xmlns:a16="http://schemas.microsoft.com/office/drawing/2014/main" id="{58A80AF3-AA8A-877A-6BBD-A9E0864A7A8A}"/>
              </a:ext>
            </a:extLst>
          </p:cNvPr>
          <p:cNvSpPr txBox="1">
            <a:spLocks/>
          </p:cNvSpPr>
          <p:nvPr/>
        </p:nvSpPr>
        <p:spPr bwMode="auto">
          <a:xfrm>
            <a:off x="1743325" y="2648447"/>
            <a:ext cx="2417195" cy="632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Clr>
                <a:srgbClr val="826285"/>
              </a:buClr>
              <a:buSzPct val="60000"/>
              <a:defRPr/>
            </a:pPr>
            <a:r>
              <a:rPr kumimoji="1" lang="ja-JP" altLang="en-US" sz="2400" kern="0" dirty="0">
                <a:solidFill>
                  <a:schemeClr val="tx2"/>
                </a:solidFill>
                <a:latin typeface="UD デジタル 教科書体 N-R" panose="02020400000000000000" pitchFamily="17" charset="-128"/>
                <a:ea typeface="UD デジタル 教科書体 N-R" panose="02020400000000000000" pitchFamily="17" charset="-128"/>
              </a:rPr>
              <a:t>ニュートン力学</a:t>
            </a:r>
          </a:p>
        </p:txBody>
      </p:sp>
      <p:grpSp>
        <p:nvGrpSpPr>
          <p:cNvPr id="11" name="グループ化 10">
            <a:extLst>
              <a:ext uri="{FF2B5EF4-FFF2-40B4-BE49-F238E27FC236}">
                <a16:creationId xmlns:a16="http://schemas.microsoft.com/office/drawing/2014/main" id="{665DB810-69A5-F401-FE72-6EA1B5BCDF2F}"/>
              </a:ext>
            </a:extLst>
          </p:cNvPr>
          <p:cNvGrpSpPr/>
          <p:nvPr/>
        </p:nvGrpSpPr>
        <p:grpSpPr>
          <a:xfrm>
            <a:off x="823577" y="2537311"/>
            <a:ext cx="777607" cy="1028132"/>
            <a:chOff x="8957052" y="2845054"/>
            <a:chExt cx="1147195" cy="1466533"/>
          </a:xfrm>
        </p:grpSpPr>
        <p:pic>
          <p:nvPicPr>
            <p:cNvPr id="13" name="図 12">
              <a:extLst>
                <a:ext uri="{FF2B5EF4-FFF2-40B4-BE49-F238E27FC236}">
                  <a16:creationId xmlns:a16="http://schemas.microsoft.com/office/drawing/2014/main" id="{7BEAA6D5-F842-A2B5-BE4B-24FCB99D99C2}"/>
                </a:ext>
              </a:extLst>
            </p:cNvPr>
            <p:cNvPicPr>
              <a:picLocks noChangeAspect="1"/>
            </p:cNvPicPr>
            <p:nvPr/>
          </p:nvPicPr>
          <p:blipFill>
            <a:blip r:embed="rId2"/>
            <a:stretch>
              <a:fillRect/>
            </a:stretch>
          </p:blipFill>
          <p:spPr>
            <a:xfrm>
              <a:off x="8957052" y="2845054"/>
              <a:ext cx="1147195" cy="1167892"/>
            </a:xfrm>
            <a:prstGeom prst="rect">
              <a:avLst/>
            </a:prstGeom>
          </p:spPr>
        </p:pic>
        <p:sp>
          <p:nvSpPr>
            <p:cNvPr id="16" name="テキスト ボックス 15">
              <a:extLst>
                <a:ext uri="{FF2B5EF4-FFF2-40B4-BE49-F238E27FC236}">
                  <a16:creationId xmlns:a16="http://schemas.microsoft.com/office/drawing/2014/main" id="{D4AF3435-2296-89C3-A451-D480536EDF2E}"/>
                </a:ext>
              </a:extLst>
            </p:cNvPr>
            <p:cNvSpPr txBox="1"/>
            <p:nvPr/>
          </p:nvSpPr>
          <p:spPr>
            <a:xfrm>
              <a:off x="8957052" y="4065367"/>
              <a:ext cx="825867" cy="246220"/>
            </a:xfrm>
            <a:prstGeom prst="rect">
              <a:avLst/>
            </a:prstGeom>
            <a:noFill/>
          </p:spPr>
          <p:txBody>
            <a:bodyPr wrap="none" rtlCol="0">
              <a:spAutoFit/>
            </a:bodyPr>
            <a:lstStyle/>
            <a:p>
              <a:r>
                <a:rPr kumimoji="1" lang="ja-JP" altLang="en-US" sz="1000" dirty="0"/>
                <a:t>ニュートン</a:t>
              </a:r>
            </a:p>
          </p:txBody>
        </p:sp>
      </p:grpSp>
      <p:sp>
        <p:nvSpPr>
          <p:cNvPr id="17" name="コンテンツ プレースホルダ 2">
            <a:extLst>
              <a:ext uri="{FF2B5EF4-FFF2-40B4-BE49-F238E27FC236}">
                <a16:creationId xmlns:a16="http://schemas.microsoft.com/office/drawing/2014/main" id="{EA2FAC0C-E1A1-FA6F-AEAB-2C2896E932FB}"/>
              </a:ext>
            </a:extLst>
          </p:cNvPr>
          <p:cNvSpPr txBox="1">
            <a:spLocks/>
          </p:cNvSpPr>
          <p:nvPr/>
        </p:nvSpPr>
        <p:spPr bwMode="auto">
          <a:xfrm>
            <a:off x="5755798" y="3162801"/>
            <a:ext cx="2417195" cy="632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Clr>
                <a:srgbClr val="826285"/>
              </a:buClr>
              <a:buSzPct val="60000"/>
              <a:defRPr/>
            </a:pPr>
            <a:r>
              <a:rPr kumimoji="1" lang="ja-JP" altLang="en-US" sz="2400" kern="0" dirty="0">
                <a:solidFill>
                  <a:schemeClr val="tx2"/>
                </a:solidFill>
                <a:latin typeface="UD デジタル 教科書体 N-R" panose="02020400000000000000" pitchFamily="17" charset="-128"/>
                <a:ea typeface="UD デジタル 教科書体 N-R" panose="02020400000000000000" pitchFamily="17" charset="-128"/>
              </a:rPr>
              <a:t>電磁気学</a:t>
            </a:r>
          </a:p>
        </p:txBody>
      </p:sp>
      <p:sp>
        <p:nvSpPr>
          <p:cNvPr id="20" name="テキスト ボックス 19">
            <a:extLst>
              <a:ext uri="{FF2B5EF4-FFF2-40B4-BE49-F238E27FC236}">
                <a16:creationId xmlns:a16="http://schemas.microsoft.com/office/drawing/2014/main" id="{5186EEEE-9FAE-F098-4813-39F0970C958D}"/>
              </a:ext>
            </a:extLst>
          </p:cNvPr>
          <p:cNvSpPr txBox="1"/>
          <p:nvPr/>
        </p:nvSpPr>
        <p:spPr>
          <a:xfrm>
            <a:off x="4595358" y="3721786"/>
            <a:ext cx="954107" cy="246221"/>
          </a:xfrm>
          <a:prstGeom prst="rect">
            <a:avLst/>
          </a:prstGeom>
          <a:noFill/>
        </p:spPr>
        <p:txBody>
          <a:bodyPr wrap="none" rtlCol="0">
            <a:spAutoFit/>
          </a:bodyPr>
          <a:lstStyle/>
          <a:p>
            <a:r>
              <a:rPr kumimoji="1" lang="ja-JP" altLang="en-US" sz="1000" dirty="0"/>
              <a:t>マクスウェル</a:t>
            </a:r>
          </a:p>
        </p:txBody>
      </p:sp>
      <p:pic>
        <p:nvPicPr>
          <p:cNvPr id="22" name="図 21">
            <a:extLst>
              <a:ext uri="{FF2B5EF4-FFF2-40B4-BE49-F238E27FC236}">
                <a16:creationId xmlns:a16="http://schemas.microsoft.com/office/drawing/2014/main" id="{12A1F25E-35D6-A590-D16B-6386B4B49455}"/>
              </a:ext>
            </a:extLst>
          </p:cNvPr>
          <p:cNvPicPr>
            <a:picLocks noChangeAspect="1"/>
          </p:cNvPicPr>
          <p:nvPr/>
        </p:nvPicPr>
        <p:blipFill>
          <a:blip r:embed="rId3"/>
          <a:stretch>
            <a:fillRect/>
          </a:stretch>
        </p:blipFill>
        <p:spPr>
          <a:xfrm>
            <a:off x="4683609" y="2878905"/>
            <a:ext cx="777607" cy="842881"/>
          </a:xfrm>
          <a:prstGeom prst="rect">
            <a:avLst/>
          </a:prstGeom>
        </p:spPr>
      </p:pic>
      <p:pic>
        <p:nvPicPr>
          <p:cNvPr id="23" name="図 22">
            <a:extLst>
              <a:ext uri="{FF2B5EF4-FFF2-40B4-BE49-F238E27FC236}">
                <a16:creationId xmlns:a16="http://schemas.microsoft.com/office/drawing/2014/main" id="{2F7515ED-48DB-7047-9159-26EC2BE58477}"/>
              </a:ext>
            </a:extLst>
          </p:cNvPr>
          <p:cNvPicPr>
            <a:picLocks noChangeAspect="1"/>
          </p:cNvPicPr>
          <p:nvPr/>
        </p:nvPicPr>
        <p:blipFill>
          <a:blip r:embed="rId4"/>
          <a:stretch>
            <a:fillRect/>
          </a:stretch>
        </p:blipFill>
        <p:spPr>
          <a:xfrm>
            <a:off x="8042317" y="3590114"/>
            <a:ext cx="719131" cy="774123"/>
          </a:xfrm>
          <a:prstGeom prst="rect">
            <a:avLst/>
          </a:prstGeom>
        </p:spPr>
      </p:pic>
      <p:sp>
        <p:nvSpPr>
          <p:cNvPr id="24" name="テキスト ボックス 23">
            <a:extLst>
              <a:ext uri="{FF2B5EF4-FFF2-40B4-BE49-F238E27FC236}">
                <a16:creationId xmlns:a16="http://schemas.microsoft.com/office/drawing/2014/main" id="{A31CAF5C-3870-0C4B-6FA1-3901568E0AD4}"/>
              </a:ext>
            </a:extLst>
          </p:cNvPr>
          <p:cNvSpPr txBox="1"/>
          <p:nvPr/>
        </p:nvSpPr>
        <p:spPr>
          <a:xfrm>
            <a:off x="7819804" y="4353149"/>
            <a:ext cx="1306126" cy="246221"/>
          </a:xfrm>
          <a:prstGeom prst="rect">
            <a:avLst/>
          </a:prstGeom>
          <a:noFill/>
        </p:spPr>
        <p:txBody>
          <a:bodyPr wrap="square" rtlCol="0">
            <a:spAutoFit/>
          </a:bodyPr>
          <a:lstStyle/>
          <a:p>
            <a:r>
              <a:rPr kumimoji="1" lang="ja-JP" altLang="en-US" sz="1000" dirty="0"/>
              <a:t>アインシュタイン</a:t>
            </a:r>
          </a:p>
        </p:txBody>
      </p:sp>
      <p:sp>
        <p:nvSpPr>
          <p:cNvPr id="25" name="コンテンツ プレースホルダ 2">
            <a:extLst>
              <a:ext uri="{FF2B5EF4-FFF2-40B4-BE49-F238E27FC236}">
                <a16:creationId xmlns:a16="http://schemas.microsoft.com/office/drawing/2014/main" id="{8228BECD-FC1F-AD69-E897-CE9745165837}"/>
              </a:ext>
            </a:extLst>
          </p:cNvPr>
          <p:cNvSpPr txBox="1">
            <a:spLocks/>
          </p:cNvSpPr>
          <p:nvPr/>
        </p:nvSpPr>
        <p:spPr bwMode="auto">
          <a:xfrm>
            <a:off x="9250914" y="3701250"/>
            <a:ext cx="2417195" cy="632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Clr>
                <a:srgbClr val="826285"/>
              </a:buClr>
              <a:buSzPct val="60000"/>
              <a:defRPr/>
            </a:pPr>
            <a:r>
              <a:rPr kumimoji="1" lang="ja-JP" altLang="en-US" sz="2400" kern="0" dirty="0">
                <a:solidFill>
                  <a:schemeClr val="tx2"/>
                </a:solidFill>
                <a:latin typeface="UD デジタル 教科書体 N-R" panose="02020400000000000000" pitchFamily="17" charset="-128"/>
                <a:ea typeface="UD デジタル 教科書体 N-R" panose="02020400000000000000" pitchFamily="17" charset="-128"/>
              </a:rPr>
              <a:t>相対性理論</a:t>
            </a:r>
          </a:p>
        </p:txBody>
      </p:sp>
      <p:pic>
        <p:nvPicPr>
          <p:cNvPr id="26" name="図 25" descr="挿絵 が含まれている画像&#10;&#10;自動的に生成された説明">
            <a:extLst>
              <a:ext uri="{FF2B5EF4-FFF2-40B4-BE49-F238E27FC236}">
                <a16:creationId xmlns:a16="http://schemas.microsoft.com/office/drawing/2014/main" id="{E67F2015-A723-8CCC-546D-AA534C5B5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9895" y="4215436"/>
            <a:ext cx="2976437" cy="2262092"/>
          </a:xfrm>
          <a:prstGeom prst="rect">
            <a:avLst/>
          </a:prstGeom>
        </p:spPr>
      </p:pic>
      <p:pic>
        <p:nvPicPr>
          <p:cNvPr id="28" name="図 27">
            <a:extLst>
              <a:ext uri="{FF2B5EF4-FFF2-40B4-BE49-F238E27FC236}">
                <a16:creationId xmlns:a16="http://schemas.microsoft.com/office/drawing/2014/main" id="{8AD69983-45BB-A035-3869-643F624C6980}"/>
              </a:ext>
            </a:extLst>
          </p:cNvPr>
          <p:cNvPicPr>
            <a:picLocks noChangeAspect="1"/>
          </p:cNvPicPr>
          <p:nvPr/>
        </p:nvPicPr>
        <p:blipFill>
          <a:blip r:embed="rId6"/>
          <a:stretch>
            <a:fillRect/>
          </a:stretch>
        </p:blipFill>
        <p:spPr>
          <a:xfrm>
            <a:off x="2246624" y="5074919"/>
            <a:ext cx="700943" cy="839989"/>
          </a:xfrm>
          <a:prstGeom prst="rect">
            <a:avLst/>
          </a:prstGeom>
        </p:spPr>
      </p:pic>
      <p:sp>
        <p:nvSpPr>
          <p:cNvPr id="29" name="テキスト ボックス 28">
            <a:extLst>
              <a:ext uri="{FF2B5EF4-FFF2-40B4-BE49-F238E27FC236}">
                <a16:creationId xmlns:a16="http://schemas.microsoft.com/office/drawing/2014/main" id="{483E3FBD-18DE-B0CC-58A8-D4B777D0F380}"/>
              </a:ext>
            </a:extLst>
          </p:cNvPr>
          <p:cNvSpPr txBox="1"/>
          <p:nvPr/>
        </p:nvSpPr>
        <p:spPr>
          <a:xfrm>
            <a:off x="2120041" y="6005166"/>
            <a:ext cx="954107" cy="246221"/>
          </a:xfrm>
          <a:prstGeom prst="rect">
            <a:avLst/>
          </a:prstGeom>
          <a:noFill/>
        </p:spPr>
        <p:txBody>
          <a:bodyPr wrap="none" rtlCol="0">
            <a:spAutoFit/>
          </a:bodyPr>
          <a:lstStyle/>
          <a:p>
            <a:r>
              <a:rPr kumimoji="1" lang="ja-JP" altLang="en-US" sz="1000" dirty="0"/>
              <a:t>クラウジウス</a:t>
            </a:r>
          </a:p>
        </p:txBody>
      </p:sp>
      <p:sp>
        <p:nvSpPr>
          <p:cNvPr id="30" name="コンテンツ プレースホルダ 2">
            <a:extLst>
              <a:ext uri="{FF2B5EF4-FFF2-40B4-BE49-F238E27FC236}">
                <a16:creationId xmlns:a16="http://schemas.microsoft.com/office/drawing/2014/main" id="{33D8F926-F933-E8FD-899F-8E5045FCB58A}"/>
              </a:ext>
            </a:extLst>
          </p:cNvPr>
          <p:cNvSpPr txBox="1">
            <a:spLocks/>
          </p:cNvSpPr>
          <p:nvPr/>
        </p:nvSpPr>
        <p:spPr bwMode="auto">
          <a:xfrm>
            <a:off x="2962253" y="4439149"/>
            <a:ext cx="2417195" cy="632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Clr>
                <a:srgbClr val="826285"/>
              </a:buClr>
              <a:buSzPct val="60000"/>
              <a:defRPr/>
            </a:pPr>
            <a:r>
              <a:rPr kumimoji="1" lang="ja-JP" altLang="en-US" sz="2400" kern="0" dirty="0">
                <a:solidFill>
                  <a:schemeClr val="tx2"/>
                </a:solidFill>
                <a:latin typeface="UD デジタル 教科書体 N-R" panose="02020400000000000000" pitchFamily="17" charset="-128"/>
                <a:ea typeface="UD デジタル 教科書体 N-R" panose="02020400000000000000" pitchFamily="17" charset="-128"/>
              </a:rPr>
              <a:t>熱力学</a:t>
            </a:r>
          </a:p>
        </p:txBody>
      </p:sp>
    </p:spTree>
    <p:extLst>
      <p:ext uri="{BB962C8B-B14F-4D97-AF65-F5344CB8AC3E}">
        <p14:creationId xmlns:p14="http://schemas.microsoft.com/office/powerpoint/2010/main" val="239753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20" grpId="0"/>
      <p:bldP spid="24" grpId="0"/>
      <p:bldP spid="25" grpId="0"/>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348040" y="1042258"/>
            <a:ext cx="1620957" cy="338554"/>
          </a:xfrm>
          <a:prstGeom prst="rect">
            <a:avLst/>
          </a:prstGeom>
          <a:noFill/>
        </p:spPr>
        <p:txBody>
          <a:bodyPr wrap="none" rtlCol="0">
            <a:spAutoFit/>
          </a:bodyPr>
          <a:lstStyle/>
          <a:p>
            <a:r>
              <a:rPr kumimoji="1" lang="ja-JP" altLang="en-US" sz="1600" dirty="0">
                <a:latin typeface="+mn-ea"/>
                <a:ea typeface="UD デジタル 教科書体 N-R" panose="02020400000000000000" pitchFamily="17" charset="-128"/>
              </a:rPr>
              <a:t>ところが・・・</a:t>
            </a:r>
          </a:p>
        </p:txBody>
      </p:sp>
      <p:sp>
        <p:nvSpPr>
          <p:cNvPr id="32770" name="テキスト ボックス 23"/>
          <p:cNvSpPr txBox="1">
            <a:spLocks noChangeArrowheads="1"/>
          </p:cNvSpPr>
          <p:nvPr/>
        </p:nvSpPr>
        <p:spPr bwMode="auto">
          <a:xfrm>
            <a:off x="2423013" y="1669663"/>
            <a:ext cx="7571303" cy="1077218"/>
          </a:xfrm>
          <a:prstGeom prst="rect">
            <a:avLst/>
          </a:prstGeom>
          <a:noFill/>
          <a:ln w="9525">
            <a:noFill/>
            <a:miter lim="800000"/>
            <a:headEnd/>
            <a:tailEnd/>
          </a:ln>
        </p:spPr>
        <p:txBody>
          <a:bodyPr wrap="none">
            <a:spAutoFit/>
          </a:bodyPr>
          <a:lstStyle/>
          <a:p>
            <a:r>
              <a:rPr lang="ja-JP" altLang="en-US" sz="3200" b="1" dirty="0">
                <a:solidFill>
                  <a:srgbClr val="92D050"/>
                </a:solidFill>
                <a:latin typeface="+mn-ea"/>
                <a:ea typeface="UD デジタル 教科書体 N-R" panose="02020400000000000000" pitchFamily="17" charset="-128"/>
              </a:rPr>
              <a:t>量子力学</a:t>
            </a:r>
            <a:r>
              <a:rPr lang="ja-JP" altLang="en-US" sz="3200" b="1" dirty="0">
                <a:latin typeface="+mn-ea"/>
                <a:ea typeface="UD デジタル 教科書体 N-R" panose="02020400000000000000" pitchFamily="17" charset="-128"/>
              </a:rPr>
              <a:t>は</a:t>
            </a:r>
            <a:r>
              <a:rPr lang="ja-JP" altLang="en-US" sz="3200" b="1" dirty="0">
                <a:solidFill>
                  <a:schemeClr val="accent2"/>
                </a:solidFill>
                <a:latin typeface="+mn-ea"/>
                <a:ea typeface="UD デジタル 教科書体 N-R" panose="02020400000000000000" pitchFamily="17" charset="-128"/>
              </a:rPr>
              <a:t>観測される前の</a:t>
            </a:r>
            <a:endParaRPr lang="en-US" altLang="ja-JP" sz="3200" b="1" dirty="0">
              <a:solidFill>
                <a:schemeClr val="accent2"/>
              </a:solidFill>
              <a:latin typeface="+mn-ea"/>
              <a:ea typeface="UD デジタル 教科書体 N-R" panose="02020400000000000000" pitchFamily="17" charset="-128"/>
            </a:endParaRPr>
          </a:p>
          <a:p>
            <a:r>
              <a:rPr lang="ja-JP" altLang="en-US" sz="3200" b="1" dirty="0">
                <a:solidFill>
                  <a:schemeClr val="accent5"/>
                </a:solidFill>
                <a:latin typeface="+mn-ea"/>
                <a:ea typeface="UD デジタル 教科書体 N-R" panose="02020400000000000000" pitchFamily="17" charset="-128"/>
              </a:rPr>
              <a:t>　物理量の値</a:t>
            </a:r>
            <a:r>
              <a:rPr lang="ja-JP" altLang="en-US" sz="3200" b="1" dirty="0">
                <a:latin typeface="+mn-ea"/>
                <a:ea typeface="UD デジタル 教科書体 N-R" panose="02020400000000000000" pitchFamily="17" charset="-128"/>
              </a:rPr>
              <a:t>に関する記述は行わない！</a:t>
            </a:r>
            <a:endParaRPr lang="en-US" altLang="ja-JP" sz="3200" b="1" dirty="0">
              <a:latin typeface="+mn-ea"/>
              <a:ea typeface="UD デジタル 教科書体 N-R" panose="02020400000000000000" pitchFamily="17" charset="-128"/>
            </a:endParaRPr>
          </a:p>
        </p:txBody>
      </p:sp>
      <p:grpSp>
        <p:nvGrpSpPr>
          <p:cNvPr id="5" name="グループ化 4">
            <a:extLst>
              <a:ext uri="{FF2B5EF4-FFF2-40B4-BE49-F238E27FC236}">
                <a16:creationId xmlns:a16="http://schemas.microsoft.com/office/drawing/2014/main" id="{D9C8892B-79C8-DBAA-69E2-9DF7559E1CC0}"/>
              </a:ext>
            </a:extLst>
          </p:cNvPr>
          <p:cNvGrpSpPr/>
          <p:nvPr/>
        </p:nvGrpSpPr>
        <p:grpSpPr>
          <a:xfrm>
            <a:off x="1222679" y="3310174"/>
            <a:ext cx="2375071" cy="2964287"/>
            <a:chOff x="1042788" y="3845371"/>
            <a:chExt cx="2375071" cy="2964287"/>
          </a:xfrm>
        </p:grpSpPr>
        <p:grpSp>
          <p:nvGrpSpPr>
            <p:cNvPr id="6" name="グループ化 5">
              <a:extLst>
                <a:ext uri="{FF2B5EF4-FFF2-40B4-BE49-F238E27FC236}">
                  <a16:creationId xmlns:a16="http://schemas.microsoft.com/office/drawing/2014/main" id="{CA26F84B-BA4B-DD5D-091C-C2E85067A69E}"/>
                </a:ext>
              </a:extLst>
            </p:cNvPr>
            <p:cNvGrpSpPr/>
            <p:nvPr/>
          </p:nvGrpSpPr>
          <p:grpSpPr>
            <a:xfrm>
              <a:off x="1115513" y="3845371"/>
              <a:ext cx="2302346" cy="2964287"/>
              <a:chOff x="1115513" y="3845371"/>
              <a:chExt cx="2302346" cy="2964287"/>
            </a:xfrm>
          </p:grpSpPr>
          <p:pic>
            <p:nvPicPr>
              <p:cNvPr id="9" name="図 8">
                <a:extLst>
                  <a:ext uri="{FF2B5EF4-FFF2-40B4-BE49-F238E27FC236}">
                    <a16:creationId xmlns:a16="http://schemas.microsoft.com/office/drawing/2014/main" id="{7DAC5FF0-E310-5A9D-CEA2-0F11EF3BE574}"/>
                  </a:ext>
                </a:extLst>
              </p:cNvPr>
              <p:cNvPicPr>
                <a:picLocks noChangeAspect="1"/>
              </p:cNvPicPr>
              <p:nvPr/>
            </p:nvPicPr>
            <p:blipFill>
              <a:blip r:embed="rId2"/>
              <a:stretch>
                <a:fillRect/>
              </a:stretch>
            </p:blipFill>
            <p:spPr>
              <a:xfrm>
                <a:off x="1115513" y="3845371"/>
                <a:ext cx="819312" cy="1085588"/>
              </a:xfrm>
              <a:prstGeom prst="rect">
                <a:avLst/>
              </a:prstGeom>
            </p:spPr>
          </p:pic>
          <p:pic>
            <p:nvPicPr>
              <p:cNvPr id="10" name="図 9">
                <a:extLst>
                  <a:ext uri="{FF2B5EF4-FFF2-40B4-BE49-F238E27FC236}">
                    <a16:creationId xmlns:a16="http://schemas.microsoft.com/office/drawing/2014/main" id="{19087886-282C-66AB-67ED-FB4BFA426191}"/>
                  </a:ext>
                </a:extLst>
              </p:cNvPr>
              <p:cNvPicPr>
                <a:picLocks noChangeAspect="1"/>
              </p:cNvPicPr>
              <p:nvPr/>
            </p:nvPicPr>
            <p:blipFill>
              <a:blip r:embed="rId3"/>
              <a:stretch>
                <a:fillRect/>
              </a:stretch>
            </p:blipFill>
            <p:spPr>
              <a:xfrm>
                <a:off x="1954956" y="5350530"/>
                <a:ext cx="979055" cy="1170277"/>
              </a:xfrm>
              <a:prstGeom prst="rect">
                <a:avLst/>
              </a:prstGeom>
            </p:spPr>
          </p:pic>
          <p:pic>
            <p:nvPicPr>
              <p:cNvPr id="11" name="図 10">
                <a:extLst>
                  <a:ext uri="{FF2B5EF4-FFF2-40B4-BE49-F238E27FC236}">
                    <a16:creationId xmlns:a16="http://schemas.microsoft.com/office/drawing/2014/main" id="{41282081-B9D6-D642-8ED5-B47FF59A8F7B}"/>
                  </a:ext>
                </a:extLst>
              </p:cNvPr>
              <p:cNvPicPr>
                <a:picLocks noChangeAspect="1"/>
              </p:cNvPicPr>
              <p:nvPr/>
            </p:nvPicPr>
            <p:blipFill>
              <a:blip r:embed="rId4"/>
              <a:stretch>
                <a:fillRect/>
              </a:stretch>
            </p:blipFill>
            <p:spPr>
              <a:xfrm>
                <a:off x="2657491" y="4076260"/>
                <a:ext cx="760368" cy="985419"/>
              </a:xfrm>
              <a:prstGeom prst="rect">
                <a:avLst/>
              </a:prstGeom>
            </p:spPr>
          </p:pic>
          <p:sp>
            <p:nvSpPr>
              <p:cNvPr id="12" name="テキスト ボックス 11">
                <a:extLst>
                  <a:ext uri="{FF2B5EF4-FFF2-40B4-BE49-F238E27FC236}">
                    <a16:creationId xmlns:a16="http://schemas.microsoft.com/office/drawing/2014/main" id="{90ED362F-896B-24A8-3E6E-D3AF368A0773}"/>
                  </a:ext>
                </a:extLst>
              </p:cNvPr>
              <p:cNvSpPr txBox="1"/>
              <p:nvPr/>
            </p:nvSpPr>
            <p:spPr>
              <a:xfrm>
                <a:off x="1220882" y="4968176"/>
                <a:ext cx="569387" cy="246221"/>
              </a:xfrm>
              <a:prstGeom prst="rect">
                <a:avLst/>
              </a:prstGeom>
              <a:noFill/>
            </p:spPr>
            <p:txBody>
              <a:bodyPr wrap="none" rtlCol="0">
                <a:spAutoFit/>
              </a:bodyPr>
              <a:lstStyle/>
              <a:p>
                <a:r>
                  <a:rPr kumimoji="1" lang="ja-JP" altLang="en-US" sz="1000" dirty="0"/>
                  <a:t>ボーア</a:t>
                </a:r>
              </a:p>
            </p:txBody>
          </p:sp>
          <p:sp>
            <p:nvSpPr>
              <p:cNvPr id="13" name="テキスト ボックス 12">
                <a:extLst>
                  <a:ext uri="{FF2B5EF4-FFF2-40B4-BE49-F238E27FC236}">
                    <a16:creationId xmlns:a16="http://schemas.microsoft.com/office/drawing/2014/main" id="{611C23FE-0B6A-2F30-FBDB-671E688805B3}"/>
                  </a:ext>
                </a:extLst>
              </p:cNvPr>
              <p:cNvSpPr txBox="1"/>
              <p:nvPr/>
            </p:nvSpPr>
            <p:spPr>
              <a:xfrm>
                <a:off x="2744880" y="5120576"/>
                <a:ext cx="569387" cy="246221"/>
              </a:xfrm>
              <a:prstGeom prst="rect">
                <a:avLst/>
              </a:prstGeom>
              <a:noFill/>
            </p:spPr>
            <p:txBody>
              <a:bodyPr wrap="none" rtlCol="0">
                <a:spAutoFit/>
              </a:bodyPr>
              <a:lstStyle/>
              <a:p>
                <a:r>
                  <a:rPr kumimoji="1" lang="ja-JP" altLang="en-US" sz="1000" dirty="0"/>
                  <a:t>パウリ</a:t>
                </a:r>
              </a:p>
            </p:txBody>
          </p:sp>
          <p:sp>
            <p:nvSpPr>
              <p:cNvPr id="15" name="テキスト ボックス 14">
                <a:extLst>
                  <a:ext uri="{FF2B5EF4-FFF2-40B4-BE49-F238E27FC236}">
                    <a16:creationId xmlns:a16="http://schemas.microsoft.com/office/drawing/2014/main" id="{563C58D3-4174-3088-0E7C-62507E448991}"/>
                  </a:ext>
                </a:extLst>
              </p:cNvPr>
              <p:cNvSpPr txBox="1"/>
              <p:nvPr/>
            </p:nvSpPr>
            <p:spPr>
              <a:xfrm>
                <a:off x="1901809" y="6563437"/>
                <a:ext cx="1082348" cy="246221"/>
              </a:xfrm>
              <a:prstGeom prst="rect">
                <a:avLst/>
              </a:prstGeom>
              <a:noFill/>
            </p:spPr>
            <p:txBody>
              <a:bodyPr wrap="none" rtlCol="0">
                <a:spAutoFit/>
              </a:bodyPr>
              <a:lstStyle/>
              <a:p>
                <a:r>
                  <a:rPr kumimoji="1" lang="ja-JP" altLang="en-US" sz="1000" dirty="0"/>
                  <a:t>ハイゼンベルク</a:t>
                </a:r>
              </a:p>
            </p:txBody>
          </p:sp>
        </p:grpSp>
        <p:sp>
          <p:nvSpPr>
            <p:cNvPr id="7" name="テキスト ボックス 6">
              <a:extLst>
                <a:ext uri="{FF2B5EF4-FFF2-40B4-BE49-F238E27FC236}">
                  <a16:creationId xmlns:a16="http://schemas.microsoft.com/office/drawing/2014/main" id="{8EF60479-B368-8F64-7598-0A768C7E3B5C}"/>
                </a:ext>
              </a:extLst>
            </p:cNvPr>
            <p:cNvSpPr txBox="1"/>
            <p:nvPr/>
          </p:nvSpPr>
          <p:spPr>
            <a:xfrm>
              <a:off x="1042788" y="5717744"/>
              <a:ext cx="356188" cy="369332"/>
            </a:xfrm>
            <a:prstGeom prst="rect">
              <a:avLst/>
            </a:prstGeom>
            <a:noFill/>
          </p:spPr>
          <p:txBody>
            <a:bodyPr wrap="none" rtlCol="0">
              <a:spAutoFit/>
            </a:bodyPr>
            <a:lstStyle/>
            <a:p>
              <a:r>
                <a:rPr kumimoji="1" lang="en-US" altLang="ja-JP" dirty="0"/>
                <a:t>…</a:t>
              </a:r>
              <a:endParaRPr kumimoji="1" lang="ja-JP" altLang="en-US" dirty="0"/>
            </a:p>
          </p:txBody>
        </p:sp>
      </p:grpSp>
      <p:sp>
        <p:nvSpPr>
          <p:cNvPr id="19" name="吹き出し: 角を丸めた四角形 18">
            <a:extLst>
              <a:ext uri="{FF2B5EF4-FFF2-40B4-BE49-F238E27FC236}">
                <a16:creationId xmlns:a16="http://schemas.microsoft.com/office/drawing/2014/main" id="{0A200EC3-3696-AA9B-1581-F817C72833BB}"/>
              </a:ext>
            </a:extLst>
          </p:cNvPr>
          <p:cNvSpPr/>
          <p:nvPr/>
        </p:nvSpPr>
        <p:spPr>
          <a:xfrm>
            <a:off x="3983552" y="5409778"/>
            <a:ext cx="3581211" cy="1262049"/>
          </a:xfrm>
          <a:prstGeom prst="wedgeRoundRectCallout">
            <a:avLst>
              <a:gd name="adj1" fmla="val -65457"/>
              <a:gd name="adj2" fmla="val -20977"/>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ja-JP" altLang="en-US" sz="1800" b="1" dirty="0">
                <a:latin typeface="+mn-ea"/>
                <a:ea typeface="UD デジタル 教科書体 N-R" panose="02020400000000000000" pitchFamily="17" charset="-128"/>
              </a:rPr>
              <a:t>量子力学は，それでも，</a:t>
            </a:r>
            <a:endParaRPr lang="en-US" altLang="ja-JP" sz="1800" b="1" dirty="0">
              <a:latin typeface="+mn-ea"/>
              <a:ea typeface="UD デジタル 教科書体 N-R" panose="02020400000000000000" pitchFamily="17" charset="-128"/>
            </a:endParaRPr>
          </a:p>
          <a:p>
            <a:r>
              <a:rPr lang="ja-JP" altLang="en-US" sz="1800" b="1" dirty="0">
                <a:solidFill>
                  <a:srgbClr val="C00000"/>
                </a:solidFill>
                <a:latin typeface="+mn-ea"/>
                <a:ea typeface="UD デジタル 教科書体 N-R" panose="02020400000000000000" pitchFamily="17" charset="-128"/>
              </a:rPr>
              <a:t>　　</a:t>
            </a:r>
            <a:r>
              <a:rPr lang="ja-JP" altLang="en-US" sz="2800" b="1" dirty="0">
                <a:solidFill>
                  <a:schemeClr val="accent4">
                    <a:lumMod val="20000"/>
                    <a:lumOff val="80000"/>
                  </a:schemeClr>
                </a:solidFill>
                <a:latin typeface="+mn-ea"/>
                <a:ea typeface="UD デジタル 教科書体 N-R" panose="02020400000000000000" pitchFamily="17" charset="-128"/>
              </a:rPr>
              <a:t>完全な理論</a:t>
            </a:r>
            <a:r>
              <a:rPr lang="ja-JP" altLang="en-US" sz="1800" b="1" dirty="0">
                <a:latin typeface="+mn-ea"/>
                <a:ea typeface="UD デジタル 教科書体 N-R" panose="02020400000000000000" pitchFamily="17" charset="-128"/>
              </a:rPr>
              <a:t>である！</a:t>
            </a:r>
            <a:endParaRPr lang="en-US" altLang="ja-JP" sz="1800" b="1" dirty="0">
              <a:latin typeface="+mn-ea"/>
              <a:ea typeface="UD デジタル 教科書体 N-R" panose="02020400000000000000" pitchFamily="17" charset="-128"/>
            </a:endParaRPr>
          </a:p>
        </p:txBody>
      </p:sp>
      <p:sp>
        <p:nvSpPr>
          <p:cNvPr id="2" name="吹き出し: 角を丸めた四角形 1">
            <a:extLst>
              <a:ext uri="{FF2B5EF4-FFF2-40B4-BE49-F238E27FC236}">
                <a16:creationId xmlns:a16="http://schemas.microsoft.com/office/drawing/2014/main" id="{4B28D089-051B-B407-F9BD-503277C62F18}"/>
              </a:ext>
            </a:extLst>
          </p:cNvPr>
          <p:cNvSpPr/>
          <p:nvPr/>
        </p:nvSpPr>
        <p:spPr>
          <a:xfrm>
            <a:off x="4320416" y="3230548"/>
            <a:ext cx="2565530" cy="847781"/>
          </a:xfrm>
          <a:prstGeom prst="wedgeRoundRectCallout">
            <a:avLst>
              <a:gd name="adj1" fmla="val -69666"/>
              <a:gd name="adj2" fmla="val 44073"/>
              <a:gd name="adj3" fmla="val 166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「見ていないこと」を</a:t>
            </a:r>
            <a:endParaRPr kumimoji="1" lang="en-US" altLang="ja-JP" dirty="0"/>
          </a:p>
          <a:p>
            <a:pPr algn="ctr"/>
            <a:r>
              <a:rPr kumimoji="1" lang="ja-JP" altLang="en-US" dirty="0"/>
              <a:t>語る必要はない！</a:t>
            </a:r>
          </a:p>
        </p:txBody>
      </p:sp>
    </p:spTree>
    <p:extLst>
      <p:ext uri="{BB962C8B-B14F-4D97-AF65-F5344CB8AC3E}">
        <p14:creationId xmlns:p14="http://schemas.microsoft.com/office/powerpoint/2010/main" val="72394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348040" y="1042258"/>
            <a:ext cx="1620957" cy="338554"/>
          </a:xfrm>
          <a:prstGeom prst="rect">
            <a:avLst/>
          </a:prstGeom>
          <a:noFill/>
        </p:spPr>
        <p:txBody>
          <a:bodyPr wrap="none" rtlCol="0">
            <a:spAutoFit/>
          </a:bodyPr>
          <a:lstStyle/>
          <a:p>
            <a:r>
              <a:rPr kumimoji="1" lang="ja-JP" altLang="en-US" sz="1600" dirty="0">
                <a:latin typeface="+mn-ea"/>
                <a:ea typeface="UD デジタル 教科書体 N-R" panose="02020400000000000000" pitchFamily="17" charset="-128"/>
              </a:rPr>
              <a:t>ところが・・・</a:t>
            </a:r>
          </a:p>
        </p:txBody>
      </p:sp>
      <p:sp>
        <p:nvSpPr>
          <p:cNvPr id="32770" name="テキスト ボックス 23"/>
          <p:cNvSpPr txBox="1">
            <a:spLocks noChangeArrowheads="1"/>
          </p:cNvSpPr>
          <p:nvPr/>
        </p:nvSpPr>
        <p:spPr bwMode="auto">
          <a:xfrm>
            <a:off x="2423013" y="1669663"/>
            <a:ext cx="7571303" cy="1077218"/>
          </a:xfrm>
          <a:prstGeom prst="rect">
            <a:avLst/>
          </a:prstGeom>
          <a:noFill/>
          <a:ln w="9525">
            <a:noFill/>
            <a:miter lim="800000"/>
            <a:headEnd/>
            <a:tailEnd/>
          </a:ln>
        </p:spPr>
        <p:txBody>
          <a:bodyPr wrap="none">
            <a:spAutoFit/>
          </a:bodyPr>
          <a:lstStyle/>
          <a:p>
            <a:r>
              <a:rPr lang="ja-JP" altLang="en-US" sz="3200" b="1" dirty="0">
                <a:solidFill>
                  <a:srgbClr val="92D050"/>
                </a:solidFill>
                <a:latin typeface="+mn-ea"/>
                <a:ea typeface="UD デジタル 教科書体 N-R" panose="02020400000000000000" pitchFamily="17" charset="-128"/>
              </a:rPr>
              <a:t>量子力学</a:t>
            </a:r>
            <a:r>
              <a:rPr lang="ja-JP" altLang="en-US" sz="3200" b="1" dirty="0">
                <a:latin typeface="+mn-ea"/>
                <a:ea typeface="UD デジタル 教科書体 N-R" panose="02020400000000000000" pitchFamily="17" charset="-128"/>
              </a:rPr>
              <a:t>は</a:t>
            </a:r>
            <a:r>
              <a:rPr lang="ja-JP" altLang="en-US" sz="3200" b="1" dirty="0">
                <a:solidFill>
                  <a:schemeClr val="accent2"/>
                </a:solidFill>
                <a:latin typeface="+mn-ea"/>
                <a:ea typeface="UD デジタル 教科書体 N-R" panose="02020400000000000000" pitchFamily="17" charset="-128"/>
              </a:rPr>
              <a:t>観測される前の</a:t>
            </a:r>
            <a:endParaRPr lang="en-US" altLang="ja-JP" sz="3200" b="1" dirty="0">
              <a:solidFill>
                <a:schemeClr val="accent2"/>
              </a:solidFill>
              <a:latin typeface="+mn-ea"/>
              <a:ea typeface="UD デジタル 教科書体 N-R" panose="02020400000000000000" pitchFamily="17" charset="-128"/>
            </a:endParaRPr>
          </a:p>
          <a:p>
            <a:r>
              <a:rPr lang="ja-JP" altLang="en-US" sz="3200" b="1" dirty="0">
                <a:solidFill>
                  <a:schemeClr val="accent5"/>
                </a:solidFill>
                <a:latin typeface="+mn-ea"/>
                <a:ea typeface="UD デジタル 教科書体 N-R" panose="02020400000000000000" pitchFamily="17" charset="-128"/>
              </a:rPr>
              <a:t>　物理量の値</a:t>
            </a:r>
            <a:r>
              <a:rPr lang="ja-JP" altLang="en-US" sz="3200" b="1" dirty="0">
                <a:latin typeface="+mn-ea"/>
                <a:ea typeface="UD デジタル 教科書体 N-R" panose="02020400000000000000" pitchFamily="17" charset="-128"/>
              </a:rPr>
              <a:t>に関する記述は行わない！</a:t>
            </a:r>
            <a:endParaRPr lang="en-US" altLang="ja-JP" sz="3200" b="1" dirty="0">
              <a:latin typeface="+mn-ea"/>
              <a:ea typeface="UD デジタル 教科書体 N-R" panose="02020400000000000000" pitchFamily="17" charset="-128"/>
            </a:endParaRPr>
          </a:p>
        </p:txBody>
      </p:sp>
      <p:grpSp>
        <p:nvGrpSpPr>
          <p:cNvPr id="5" name="グループ化 4">
            <a:extLst>
              <a:ext uri="{FF2B5EF4-FFF2-40B4-BE49-F238E27FC236}">
                <a16:creationId xmlns:a16="http://schemas.microsoft.com/office/drawing/2014/main" id="{D9C8892B-79C8-DBAA-69E2-9DF7559E1CC0}"/>
              </a:ext>
            </a:extLst>
          </p:cNvPr>
          <p:cNvGrpSpPr/>
          <p:nvPr/>
        </p:nvGrpSpPr>
        <p:grpSpPr>
          <a:xfrm>
            <a:off x="1222679" y="3310174"/>
            <a:ext cx="2375071" cy="2964287"/>
            <a:chOff x="1042788" y="3845371"/>
            <a:chExt cx="2375071" cy="2964287"/>
          </a:xfrm>
        </p:grpSpPr>
        <p:grpSp>
          <p:nvGrpSpPr>
            <p:cNvPr id="6" name="グループ化 5">
              <a:extLst>
                <a:ext uri="{FF2B5EF4-FFF2-40B4-BE49-F238E27FC236}">
                  <a16:creationId xmlns:a16="http://schemas.microsoft.com/office/drawing/2014/main" id="{CA26F84B-BA4B-DD5D-091C-C2E85067A69E}"/>
                </a:ext>
              </a:extLst>
            </p:cNvPr>
            <p:cNvGrpSpPr/>
            <p:nvPr/>
          </p:nvGrpSpPr>
          <p:grpSpPr>
            <a:xfrm>
              <a:off x="1115513" y="3845371"/>
              <a:ext cx="2302346" cy="2964287"/>
              <a:chOff x="1115513" y="3845371"/>
              <a:chExt cx="2302346" cy="2964287"/>
            </a:xfrm>
          </p:grpSpPr>
          <p:pic>
            <p:nvPicPr>
              <p:cNvPr id="9" name="図 8">
                <a:extLst>
                  <a:ext uri="{FF2B5EF4-FFF2-40B4-BE49-F238E27FC236}">
                    <a16:creationId xmlns:a16="http://schemas.microsoft.com/office/drawing/2014/main" id="{7DAC5FF0-E310-5A9D-CEA2-0F11EF3BE574}"/>
                  </a:ext>
                </a:extLst>
              </p:cNvPr>
              <p:cNvPicPr>
                <a:picLocks noChangeAspect="1"/>
              </p:cNvPicPr>
              <p:nvPr/>
            </p:nvPicPr>
            <p:blipFill>
              <a:blip r:embed="rId2"/>
              <a:stretch>
                <a:fillRect/>
              </a:stretch>
            </p:blipFill>
            <p:spPr>
              <a:xfrm>
                <a:off x="1115513" y="3845371"/>
                <a:ext cx="819312" cy="1085588"/>
              </a:xfrm>
              <a:prstGeom prst="rect">
                <a:avLst/>
              </a:prstGeom>
            </p:spPr>
          </p:pic>
          <p:pic>
            <p:nvPicPr>
              <p:cNvPr id="10" name="図 9">
                <a:extLst>
                  <a:ext uri="{FF2B5EF4-FFF2-40B4-BE49-F238E27FC236}">
                    <a16:creationId xmlns:a16="http://schemas.microsoft.com/office/drawing/2014/main" id="{19087886-282C-66AB-67ED-FB4BFA426191}"/>
                  </a:ext>
                </a:extLst>
              </p:cNvPr>
              <p:cNvPicPr>
                <a:picLocks noChangeAspect="1"/>
              </p:cNvPicPr>
              <p:nvPr/>
            </p:nvPicPr>
            <p:blipFill>
              <a:blip r:embed="rId3"/>
              <a:stretch>
                <a:fillRect/>
              </a:stretch>
            </p:blipFill>
            <p:spPr>
              <a:xfrm>
                <a:off x="1954956" y="5350530"/>
                <a:ext cx="979055" cy="1170277"/>
              </a:xfrm>
              <a:prstGeom prst="rect">
                <a:avLst/>
              </a:prstGeom>
            </p:spPr>
          </p:pic>
          <p:pic>
            <p:nvPicPr>
              <p:cNvPr id="11" name="図 10">
                <a:extLst>
                  <a:ext uri="{FF2B5EF4-FFF2-40B4-BE49-F238E27FC236}">
                    <a16:creationId xmlns:a16="http://schemas.microsoft.com/office/drawing/2014/main" id="{41282081-B9D6-D642-8ED5-B47FF59A8F7B}"/>
                  </a:ext>
                </a:extLst>
              </p:cNvPr>
              <p:cNvPicPr>
                <a:picLocks noChangeAspect="1"/>
              </p:cNvPicPr>
              <p:nvPr/>
            </p:nvPicPr>
            <p:blipFill>
              <a:blip r:embed="rId4"/>
              <a:stretch>
                <a:fillRect/>
              </a:stretch>
            </p:blipFill>
            <p:spPr>
              <a:xfrm>
                <a:off x="2657491" y="4076260"/>
                <a:ext cx="760368" cy="985419"/>
              </a:xfrm>
              <a:prstGeom prst="rect">
                <a:avLst/>
              </a:prstGeom>
            </p:spPr>
          </p:pic>
          <p:sp>
            <p:nvSpPr>
              <p:cNvPr id="12" name="テキスト ボックス 11">
                <a:extLst>
                  <a:ext uri="{FF2B5EF4-FFF2-40B4-BE49-F238E27FC236}">
                    <a16:creationId xmlns:a16="http://schemas.microsoft.com/office/drawing/2014/main" id="{90ED362F-896B-24A8-3E6E-D3AF368A0773}"/>
                  </a:ext>
                </a:extLst>
              </p:cNvPr>
              <p:cNvSpPr txBox="1"/>
              <p:nvPr/>
            </p:nvSpPr>
            <p:spPr>
              <a:xfrm>
                <a:off x="1220882" y="4968176"/>
                <a:ext cx="569387" cy="246221"/>
              </a:xfrm>
              <a:prstGeom prst="rect">
                <a:avLst/>
              </a:prstGeom>
              <a:noFill/>
            </p:spPr>
            <p:txBody>
              <a:bodyPr wrap="none" rtlCol="0">
                <a:spAutoFit/>
              </a:bodyPr>
              <a:lstStyle/>
              <a:p>
                <a:r>
                  <a:rPr kumimoji="1" lang="ja-JP" altLang="en-US" sz="1000" dirty="0"/>
                  <a:t>ボーア</a:t>
                </a:r>
              </a:p>
            </p:txBody>
          </p:sp>
          <p:sp>
            <p:nvSpPr>
              <p:cNvPr id="13" name="テキスト ボックス 12">
                <a:extLst>
                  <a:ext uri="{FF2B5EF4-FFF2-40B4-BE49-F238E27FC236}">
                    <a16:creationId xmlns:a16="http://schemas.microsoft.com/office/drawing/2014/main" id="{611C23FE-0B6A-2F30-FBDB-671E688805B3}"/>
                  </a:ext>
                </a:extLst>
              </p:cNvPr>
              <p:cNvSpPr txBox="1"/>
              <p:nvPr/>
            </p:nvSpPr>
            <p:spPr>
              <a:xfrm>
                <a:off x="2744880" y="5120576"/>
                <a:ext cx="569387" cy="246221"/>
              </a:xfrm>
              <a:prstGeom prst="rect">
                <a:avLst/>
              </a:prstGeom>
              <a:noFill/>
            </p:spPr>
            <p:txBody>
              <a:bodyPr wrap="none" rtlCol="0">
                <a:spAutoFit/>
              </a:bodyPr>
              <a:lstStyle/>
              <a:p>
                <a:r>
                  <a:rPr kumimoji="1" lang="ja-JP" altLang="en-US" sz="1000" dirty="0"/>
                  <a:t>パウリ</a:t>
                </a:r>
              </a:p>
            </p:txBody>
          </p:sp>
          <p:sp>
            <p:nvSpPr>
              <p:cNvPr id="15" name="テキスト ボックス 14">
                <a:extLst>
                  <a:ext uri="{FF2B5EF4-FFF2-40B4-BE49-F238E27FC236}">
                    <a16:creationId xmlns:a16="http://schemas.microsoft.com/office/drawing/2014/main" id="{563C58D3-4174-3088-0E7C-62507E448991}"/>
                  </a:ext>
                </a:extLst>
              </p:cNvPr>
              <p:cNvSpPr txBox="1"/>
              <p:nvPr/>
            </p:nvSpPr>
            <p:spPr>
              <a:xfrm>
                <a:off x="1901809" y="6563437"/>
                <a:ext cx="1082348" cy="246221"/>
              </a:xfrm>
              <a:prstGeom prst="rect">
                <a:avLst/>
              </a:prstGeom>
              <a:noFill/>
            </p:spPr>
            <p:txBody>
              <a:bodyPr wrap="none" rtlCol="0">
                <a:spAutoFit/>
              </a:bodyPr>
              <a:lstStyle/>
              <a:p>
                <a:r>
                  <a:rPr kumimoji="1" lang="ja-JP" altLang="en-US" sz="1000" dirty="0"/>
                  <a:t>ハイゼンベルク</a:t>
                </a:r>
              </a:p>
            </p:txBody>
          </p:sp>
        </p:grpSp>
        <p:sp>
          <p:nvSpPr>
            <p:cNvPr id="7" name="テキスト ボックス 6">
              <a:extLst>
                <a:ext uri="{FF2B5EF4-FFF2-40B4-BE49-F238E27FC236}">
                  <a16:creationId xmlns:a16="http://schemas.microsoft.com/office/drawing/2014/main" id="{8EF60479-B368-8F64-7598-0A768C7E3B5C}"/>
                </a:ext>
              </a:extLst>
            </p:cNvPr>
            <p:cNvSpPr txBox="1"/>
            <p:nvPr/>
          </p:nvSpPr>
          <p:spPr>
            <a:xfrm>
              <a:off x="1042788" y="5717744"/>
              <a:ext cx="356188" cy="369332"/>
            </a:xfrm>
            <a:prstGeom prst="rect">
              <a:avLst/>
            </a:prstGeom>
            <a:noFill/>
          </p:spPr>
          <p:txBody>
            <a:bodyPr wrap="none" rtlCol="0">
              <a:spAutoFit/>
            </a:bodyPr>
            <a:lstStyle/>
            <a:p>
              <a:r>
                <a:rPr kumimoji="1" lang="en-US" altLang="ja-JP" dirty="0"/>
                <a:t>…</a:t>
              </a:r>
              <a:endParaRPr kumimoji="1" lang="ja-JP" altLang="en-US" dirty="0"/>
            </a:p>
          </p:txBody>
        </p:sp>
      </p:grpSp>
      <p:sp>
        <p:nvSpPr>
          <p:cNvPr id="19" name="吹き出し: 角を丸めた四角形 18">
            <a:extLst>
              <a:ext uri="{FF2B5EF4-FFF2-40B4-BE49-F238E27FC236}">
                <a16:creationId xmlns:a16="http://schemas.microsoft.com/office/drawing/2014/main" id="{0A200EC3-3696-AA9B-1581-F817C72833BB}"/>
              </a:ext>
            </a:extLst>
          </p:cNvPr>
          <p:cNvSpPr/>
          <p:nvPr/>
        </p:nvSpPr>
        <p:spPr>
          <a:xfrm>
            <a:off x="3983552" y="5409778"/>
            <a:ext cx="3581211" cy="1262049"/>
          </a:xfrm>
          <a:prstGeom prst="wedgeRoundRectCallout">
            <a:avLst>
              <a:gd name="adj1" fmla="val -65457"/>
              <a:gd name="adj2" fmla="val -20977"/>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ja-JP" altLang="en-US" sz="1800" b="1" dirty="0">
                <a:latin typeface="+mn-ea"/>
                <a:ea typeface="UD デジタル 教科書体 N-R" panose="02020400000000000000" pitchFamily="17" charset="-128"/>
              </a:rPr>
              <a:t>量子力学は，それでも，</a:t>
            </a:r>
            <a:endParaRPr lang="en-US" altLang="ja-JP" sz="1800" b="1" dirty="0">
              <a:latin typeface="+mn-ea"/>
              <a:ea typeface="UD デジタル 教科書体 N-R" panose="02020400000000000000" pitchFamily="17" charset="-128"/>
            </a:endParaRPr>
          </a:p>
          <a:p>
            <a:r>
              <a:rPr lang="ja-JP" altLang="en-US" sz="1800" b="1" dirty="0">
                <a:solidFill>
                  <a:srgbClr val="C00000"/>
                </a:solidFill>
                <a:latin typeface="+mn-ea"/>
                <a:ea typeface="UD デジタル 教科書体 N-R" panose="02020400000000000000" pitchFamily="17" charset="-128"/>
              </a:rPr>
              <a:t>　　</a:t>
            </a:r>
            <a:r>
              <a:rPr lang="ja-JP" altLang="en-US" sz="2800" b="1" dirty="0">
                <a:solidFill>
                  <a:schemeClr val="accent4">
                    <a:lumMod val="20000"/>
                    <a:lumOff val="80000"/>
                  </a:schemeClr>
                </a:solidFill>
                <a:latin typeface="+mn-ea"/>
                <a:ea typeface="UD デジタル 教科書体 N-R" panose="02020400000000000000" pitchFamily="17" charset="-128"/>
              </a:rPr>
              <a:t>完全な理論</a:t>
            </a:r>
            <a:r>
              <a:rPr lang="ja-JP" altLang="en-US" sz="1800" b="1" dirty="0">
                <a:latin typeface="+mn-ea"/>
                <a:ea typeface="UD デジタル 教科書体 N-R" panose="02020400000000000000" pitchFamily="17" charset="-128"/>
              </a:rPr>
              <a:t>である！</a:t>
            </a:r>
            <a:endParaRPr lang="en-US" altLang="ja-JP" sz="1800" b="1" dirty="0">
              <a:latin typeface="+mn-ea"/>
              <a:ea typeface="UD デジタル 教科書体 N-R" panose="02020400000000000000" pitchFamily="17" charset="-128"/>
            </a:endParaRPr>
          </a:p>
        </p:txBody>
      </p:sp>
      <p:grpSp>
        <p:nvGrpSpPr>
          <p:cNvPr id="3" name="グループ化 2">
            <a:extLst>
              <a:ext uri="{FF2B5EF4-FFF2-40B4-BE49-F238E27FC236}">
                <a16:creationId xmlns:a16="http://schemas.microsoft.com/office/drawing/2014/main" id="{74713359-C6F4-36D6-45A2-01FE597C1BF7}"/>
              </a:ext>
            </a:extLst>
          </p:cNvPr>
          <p:cNvGrpSpPr/>
          <p:nvPr/>
        </p:nvGrpSpPr>
        <p:grpSpPr>
          <a:xfrm>
            <a:off x="5422490" y="3372331"/>
            <a:ext cx="6208271" cy="3275290"/>
            <a:chOff x="5422490" y="3372331"/>
            <a:chExt cx="6208271" cy="3275290"/>
          </a:xfrm>
        </p:grpSpPr>
        <p:pic>
          <p:nvPicPr>
            <p:cNvPr id="20" name="図 19">
              <a:extLst>
                <a:ext uri="{FF2B5EF4-FFF2-40B4-BE49-F238E27FC236}">
                  <a16:creationId xmlns:a16="http://schemas.microsoft.com/office/drawing/2014/main" id="{E445F141-9587-2CFE-C2DB-63871E08CF28}"/>
                </a:ext>
              </a:extLst>
            </p:cNvPr>
            <p:cNvPicPr>
              <a:picLocks noChangeAspect="1"/>
            </p:cNvPicPr>
            <p:nvPr/>
          </p:nvPicPr>
          <p:blipFill>
            <a:blip r:embed="rId5"/>
            <a:stretch>
              <a:fillRect/>
            </a:stretch>
          </p:blipFill>
          <p:spPr>
            <a:xfrm>
              <a:off x="9775744" y="5102728"/>
              <a:ext cx="1147195" cy="1234921"/>
            </a:xfrm>
            <a:prstGeom prst="rect">
              <a:avLst/>
            </a:prstGeom>
          </p:spPr>
        </p:pic>
        <p:pic>
          <p:nvPicPr>
            <p:cNvPr id="21" name="図 20">
              <a:extLst>
                <a:ext uri="{FF2B5EF4-FFF2-40B4-BE49-F238E27FC236}">
                  <a16:creationId xmlns:a16="http://schemas.microsoft.com/office/drawing/2014/main" id="{E2F5EF26-FA8C-B8E3-89CD-CF9F42A4A391}"/>
                </a:ext>
              </a:extLst>
            </p:cNvPr>
            <p:cNvPicPr>
              <a:picLocks noChangeAspect="1"/>
            </p:cNvPicPr>
            <p:nvPr/>
          </p:nvPicPr>
          <p:blipFill>
            <a:blip r:embed="rId6"/>
            <a:stretch>
              <a:fillRect/>
            </a:stretch>
          </p:blipFill>
          <p:spPr>
            <a:xfrm>
              <a:off x="9354618" y="3372331"/>
              <a:ext cx="819312" cy="1095648"/>
            </a:xfrm>
            <a:prstGeom prst="rect">
              <a:avLst/>
            </a:prstGeom>
          </p:spPr>
        </p:pic>
        <p:sp>
          <p:nvSpPr>
            <p:cNvPr id="22" name="テキスト ボックス 21">
              <a:extLst>
                <a:ext uri="{FF2B5EF4-FFF2-40B4-BE49-F238E27FC236}">
                  <a16:creationId xmlns:a16="http://schemas.microsoft.com/office/drawing/2014/main" id="{9BE2DBA1-1529-73EE-AFFA-5C469FF2DFCF}"/>
                </a:ext>
              </a:extLst>
            </p:cNvPr>
            <p:cNvSpPr txBox="1"/>
            <p:nvPr/>
          </p:nvSpPr>
          <p:spPr>
            <a:xfrm>
              <a:off x="10064647" y="6401400"/>
              <a:ext cx="1210588" cy="246221"/>
            </a:xfrm>
            <a:prstGeom prst="rect">
              <a:avLst/>
            </a:prstGeom>
            <a:noFill/>
          </p:spPr>
          <p:txBody>
            <a:bodyPr wrap="none" rtlCol="0">
              <a:spAutoFit/>
            </a:bodyPr>
            <a:lstStyle/>
            <a:p>
              <a:r>
                <a:rPr kumimoji="1" lang="ja-JP" altLang="en-US" sz="1000" dirty="0"/>
                <a:t>アインシュタイン</a:t>
              </a:r>
            </a:p>
          </p:txBody>
        </p:sp>
        <p:sp>
          <p:nvSpPr>
            <p:cNvPr id="23" name="テキスト ボックス 22">
              <a:extLst>
                <a:ext uri="{FF2B5EF4-FFF2-40B4-BE49-F238E27FC236}">
                  <a16:creationId xmlns:a16="http://schemas.microsoft.com/office/drawing/2014/main" id="{5C7A2BE8-0BF4-7DE0-E5CC-1321ECF794D8}"/>
                </a:ext>
              </a:extLst>
            </p:cNvPr>
            <p:cNvSpPr txBox="1"/>
            <p:nvPr/>
          </p:nvSpPr>
          <p:spPr>
            <a:xfrm>
              <a:off x="9059866" y="4569112"/>
              <a:ext cx="1338828" cy="246221"/>
            </a:xfrm>
            <a:prstGeom prst="rect">
              <a:avLst/>
            </a:prstGeom>
            <a:noFill/>
          </p:spPr>
          <p:txBody>
            <a:bodyPr wrap="none" rtlCol="0">
              <a:spAutoFit/>
            </a:bodyPr>
            <a:lstStyle/>
            <a:p>
              <a:r>
                <a:rPr kumimoji="1" lang="ja-JP" altLang="en-US" sz="1000" dirty="0"/>
                <a:t>シュレーディンガー</a:t>
              </a:r>
            </a:p>
          </p:txBody>
        </p:sp>
        <p:pic>
          <p:nvPicPr>
            <p:cNvPr id="26" name="図 25">
              <a:extLst>
                <a:ext uri="{FF2B5EF4-FFF2-40B4-BE49-F238E27FC236}">
                  <a16:creationId xmlns:a16="http://schemas.microsoft.com/office/drawing/2014/main" id="{B5B9A95A-36CD-64E2-D494-E3D635E5FDB8}"/>
                </a:ext>
              </a:extLst>
            </p:cNvPr>
            <p:cNvPicPr>
              <a:picLocks noChangeAspect="1"/>
            </p:cNvPicPr>
            <p:nvPr/>
          </p:nvPicPr>
          <p:blipFill>
            <a:blip r:embed="rId7"/>
            <a:stretch>
              <a:fillRect/>
            </a:stretch>
          </p:blipFill>
          <p:spPr>
            <a:xfrm>
              <a:off x="10687456" y="3541063"/>
              <a:ext cx="943305" cy="1085219"/>
            </a:xfrm>
            <a:prstGeom prst="rect">
              <a:avLst/>
            </a:prstGeom>
          </p:spPr>
        </p:pic>
        <p:sp>
          <p:nvSpPr>
            <p:cNvPr id="29" name="テキスト ボックス 28">
              <a:extLst>
                <a:ext uri="{FF2B5EF4-FFF2-40B4-BE49-F238E27FC236}">
                  <a16:creationId xmlns:a16="http://schemas.microsoft.com/office/drawing/2014/main" id="{767A53EA-9D72-338E-2F6D-BE014FB9A32A}"/>
                </a:ext>
              </a:extLst>
            </p:cNvPr>
            <p:cNvSpPr txBox="1"/>
            <p:nvPr/>
          </p:nvSpPr>
          <p:spPr>
            <a:xfrm>
              <a:off x="10746174" y="4726068"/>
              <a:ext cx="825867" cy="246221"/>
            </a:xfrm>
            <a:prstGeom prst="rect">
              <a:avLst/>
            </a:prstGeom>
            <a:noFill/>
          </p:spPr>
          <p:txBody>
            <a:bodyPr wrap="none" rtlCol="0">
              <a:spAutoFit/>
            </a:bodyPr>
            <a:lstStyle/>
            <a:p>
              <a:r>
                <a:rPr kumimoji="1" lang="ja-JP" altLang="en-US" sz="1000" dirty="0"/>
                <a:t>ド・ブロイ</a:t>
              </a:r>
            </a:p>
          </p:txBody>
        </p:sp>
        <p:sp>
          <p:nvSpPr>
            <p:cNvPr id="2" name="吹き出し: 角を丸めた四角形 1">
              <a:extLst>
                <a:ext uri="{FF2B5EF4-FFF2-40B4-BE49-F238E27FC236}">
                  <a16:creationId xmlns:a16="http://schemas.microsoft.com/office/drawing/2014/main" id="{AB798214-15E5-AF9C-C63D-FAA539426E26}"/>
                </a:ext>
              </a:extLst>
            </p:cNvPr>
            <p:cNvSpPr/>
            <p:nvPr/>
          </p:nvSpPr>
          <p:spPr>
            <a:xfrm>
              <a:off x="5422490" y="4218594"/>
              <a:ext cx="2697792" cy="985419"/>
            </a:xfrm>
            <a:prstGeom prst="wedgeRoundRectCallout">
              <a:avLst>
                <a:gd name="adj1" fmla="val 97816"/>
                <a:gd name="adj2" fmla="val 54429"/>
                <a:gd name="adj3"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そんな馬鹿な！</a:t>
              </a:r>
              <a:endParaRPr kumimoji="1" lang="en-US" altLang="ja-JP" dirty="0"/>
            </a:p>
            <a:p>
              <a:pPr algn="ctr"/>
              <a:r>
                <a:rPr kumimoji="1" lang="ja-JP" altLang="en-US" sz="2800" dirty="0"/>
                <a:t>実在</a:t>
              </a:r>
              <a:r>
                <a:rPr kumimoji="1" lang="ja-JP" altLang="en-US" dirty="0"/>
                <a:t>を語るべき！！</a:t>
              </a:r>
            </a:p>
          </p:txBody>
        </p:sp>
      </p:grpSp>
      <p:sp>
        <p:nvSpPr>
          <p:cNvPr id="4" name="吹き出し: 角を丸めた四角形 3">
            <a:extLst>
              <a:ext uri="{FF2B5EF4-FFF2-40B4-BE49-F238E27FC236}">
                <a16:creationId xmlns:a16="http://schemas.microsoft.com/office/drawing/2014/main" id="{42478603-653E-52FE-2872-4FD49D08FAE6}"/>
              </a:ext>
            </a:extLst>
          </p:cNvPr>
          <p:cNvSpPr/>
          <p:nvPr/>
        </p:nvSpPr>
        <p:spPr>
          <a:xfrm>
            <a:off x="4320416" y="3230548"/>
            <a:ext cx="2565530" cy="847781"/>
          </a:xfrm>
          <a:prstGeom prst="wedgeRoundRectCallout">
            <a:avLst>
              <a:gd name="adj1" fmla="val -69666"/>
              <a:gd name="adj2" fmla="val 44073"/>
              <a:gd name="adj3" fmla="val 166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「見ていないこと」を</a:t>
            </a:r>
            <a:endParaRPr kumimoji="1" lang="en-US" altLang="ja-JP" dirty="0"/>
          </a:p>
          <a:p>
            <a:pPr algn="ctr"/>
            <a:r>
              <a:rPr kumimoji="1" lang="ja-JP" altLang="en-US" dirty="0"/>
              <a:t>語る必要はない！</a:t>
            </a:r>
          </a:p>
        </p:txBody>
      </p:sp>
    </p:spTree>
    <p:extLst>
      <p:ext uri="{BB962C8B-B14F-4D97-AF65-F5344CB8AC3E}">
        <p14:creationId xmlns:p14="http://schemas.microsoft.com/office/powerpoint/2010/main" val="212945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F639DC-3D0C-4E21-8B81-64CA7696D26C}"/>
              </a:ext>
            </a:extLst>
          </p:cNvPr>
          <p:cNvSpPr>
            <a:spLocks noGrp="1"/>
          </p:cNvSpPr>
          <p:nvPr>
            <p:ph type="title"/>
          </p:nvPr>
        </p:nvSpPr>
        <p:spPr>
          <a:xfrm>
            <a:off x="1975411" y="3667082"/>
            <a:ext cx="1590675" cy="1325563"/>
          </a:xfrm>
        </p:spPr>
        <p:txBody>
          <a:bodyPr/>
          <a:lstStyle/>
          <a:p>
            <a:r>
              <a:rPr kumimoji="1" lang="ja-JP" altLang="en-US" dirty="0">
                <a:solidFill>
                  <a:schemeClr val="accent5"/>
                </a:solidFill>
              </a:rPr>
              <a:t>実在</a:t>
            </a:r>
          </a:p>
        </p:txBody>
      </p:sp>
      <p:sp>
        <p:nvSpPr>
          <p:cNvPr id="3" name="テキスト ボックス 2">
            <a:extLst>
              <a:ext uri="{FF2B5EF4-FFF2-40B4-BE49-F238E27FC236}">
                <a16:creationId xmlns:a16="http://schemas.microsoft.com/office/drawing/2014/main" id="{1DA93A2B-B532-4462-B542-B8CEE2E3343B}"/>
              </a:ext>
            </a:extLst>
          </p:cNvPr>
          <p:cNvSpPr txBox="1"/>
          <p:nvPr/>
        </p:nvSpPr>
        <p:spPr>
          <a:xfrm>
            <a:off x="2403125" y="2911933"/>
            <a:ext cx="6647974" cy="523220"/>
          </a:xfrm>
          <a:prstGeom prst="rect">
            <a:avLst/>
          </a:prstGeom>
          <a:noFill/>
        </p:spPr>
        <p:txBody>
          <a:bodyPr wrap="none" rtlCol="0">
            <a:spAutoFit/>
          </a:bodyPr>
          <a:lstStyle/>
          <a:p>
            <a:r>
              <a:rPr lang="ja-JP" altLang="en-US" sz="2800" dirty="0"/>
              <a:t>「いつ観測しても同じ結果が得られる」</a:t>
            </a:r>
            <a:endParaRPr kumimoji="1" lang="ja-JP" altLang="en-US" sz="2800" dirty="0"/>
          </a:p>
        </p:txBody>
      </p:sp>
      <p:sp>
        <p:nvSpPr>
          <p:cNvPr id="4" name="テキスト ボックス 3">
            <a:extLst>
              <a:ext uri="{FF2B5EF4-FFF2-40B4-BE49-F238E27FC236}">
                <a16:creationId xmlns:a16="http://schemas.microsoft.com/office/drawing/2014/main" id="{5188D56D-31BF-4721-833A-589E430B05E7}"/>
              </a:ext>
            </a:extLst>
          </p:cNvPr>
          <p:cNvSpPr txBox="1"/>
          <p:nvPr/>
        </p:nvSpPr>
        <p:spPr>
          <a:xfrm>
            <a:off x="1183925" y="2988877"/>
            <a:ext cx="877163" cy="369332"/>
          </a:xfrm>
          <a:prstGeom prst="rect">
            <a:avLst/>
          </a:prstGeom>
          <a:noFill/>
        </p:spPr>
        <p:txBody>
          <a:bodyPr wrap="none" rtlCol="0">
            <a:spAutoFit/>
          </a:bodyPr>
          <a:lstStyle/>
          <a:p>
            <a:r>
              <a:rPr kumimoji="1" lang="ja-JP" altLang="en-US" dirty="0">
                <a:solidFill>
                  <a:schemeClr val="accent1"/>
                </a:solidFill>
              </a:rPr>
              <a:t>経験則</a:t>
            </a:r>
          </a:p>
        </p:txBody>
      </p:sp>
      <p:sp>
        <p:nvSpPr>
          <p:cNvPr id="5" name="テキスト ボックス 4">
            <a:extLst>
              <a:ext uri="{FF2B5EF4-FFF2-40B4-BE49-F238E27FC236}">
                <a16:creationId xmlns:a16="http://schemas.microsoft.com/office/drawing/2014/main" id="{84B02330-2940-49AC-B45F-8B4ED9894108}"/>
              </a:ext>
            </a:extLst>
          </p:cNvPr>
          <p:cNvSpPr txBox="1"/>
          <p:nvPr/>
        </p:nvSpPr>
        <p:spPr>
          <a:xfrm>
            <a:off x="3374675" y="4509048"/>
            <a:ext cx="7366119" cy="523220"/>
          </a:xfrm>
          <a:prstGeom prst="rect">
            <a:avLst/>
          </a:prstGeom>
          <a:noFill/>
        </p:spPr>
        <p:txBody>
          <a:bodyPr wrap="none" rtlCol="0">
            <a:spAutoFit/>
          </a:bodyPr>
          <a:lstStyle/>
          <a:p>
            <a:r>
              <a:rPr lang="ja-JP" altLang="en-US" sz="2800" dirty="0"/>
              <a:t>「</a:t>
            </a:r>
            <a:r>
              <a:rPr lang="ja-JP" altLang="en-US" sz="2800" dirty="0">
                <a:solidFill>
                  <a:schemeClr val="accent2"/>
                </a:solidFill>
              </a:rPr>
              <a:t>見ていなくても</a:t>
            </a:r>
            <a:r>
              <a:rPr lang="ja-JP" altLang="en-US" sz="2800" dirty="0"/>
              <a:t>同じ結果があるだろう！」</a:t>
            </a:r>
            <a:endParaRPr kumimoji="1" lang="ja-JP" altLang="en-US" sz="2800" dirty="0"/>
          </a:p>
        </p:txBody>
      </p:sp>
      <p:sp>
        <p:nvSpPr>
          <p:cNvPr id="6" name="矢印: ストライプ 5">
            <a:extLst>
              <a:ext uri="{FF2B5EF4-FFF2-40B4-BE49-F238E27FC236}">
                <a16:creationId xmlns:a16="http://schemas.microsoft.com/office/drawing/2014/main" id="{859EA2EE-924E-4C25-AC28-AFBAA6B4B294}"/>
              </a:ext>
            </a:extLst>
          </p:cNvPr>
          <p:cNvSpPr/>
          <p:nvPr/>
        </p:nvSpPr>
        <p:spPr>
          <a:xfrm rot="3838459">
            <a:off x="5746399" y="3605387"/>
            <a:ext cx="438150" cy="733425"/>
          </a:xfrm>
          <a:prstGeom prst="striped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508B49EB-4996-65A9-55E8-E1A2E69395A7}"/>
              </a:ext>
            </a:extLst>
          </p:cNvPr>
          <p:cNvSpPr txBox="1"/>
          <p:nvPr/>
        </p:nvSpPr>
        <p:spPr>
          <a:xfrm>
            <a:off x="4029667" y="1482152"/>
            <a:ext cx="3416320" cy="523220"/>
          </a:xfrm>
          <a:prstGeom prst="rect">
            <a:avLst/>
          </a:prstGeom>
          <a:noFill/>
        </p:spPr>
        <p:txBody>
          <a:bodyPr wrap="none" rtlCol="0">
            <a:spAutoFit/>
          </a:bodyPr>
          <a:lstStyle/>
          <a:p>
            <a:r>
              <a:rPr kumimoji="1" lang="ja-JP" altLang="en-US" sz="2800" dirty="0">
                <a:solidFill>
                  <a:schemeClr val="accent5"/>
                </a:solidFill>
              </a:rPr>
              <a:t>実在</a:t>
            </a:r>
            <a:r>
              <a:rPr kumimoji="1" lang="ja-JP" altLang="en-US" sz="2800" dirty="0"/>
              <a:t>観の</a:t>
            </a:r>
            <a:r>
              <a:rPr kumimoji="1" lang="ja-JP" altLang="en-US" sz="2800" dirty="0">
                <a:solidFill>
                  <a:schemeClr val="accent1"/>
                </a:solidFill>
              </a:rPr>
              <a:t>経験的獲得</a:t>
            </a:r>
          </a:p>
        </p:txBody>
      </p:sp>
    </p:spTree>
    <p:extLst>
      <p:ext uri="{BB962C8B-B14F-4D97-AF65-F5344CB8AC3E}">
        <p14:creationId xmlns:p14="http://schemas.microsoft.com/office/powerpoint/2010/main" val="204109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549941" y="5301208"/>
            <a:ext cx="877163" cy="923330"/>
          </a:xfrm>
          <a:prstGeom prst="rect">
            <a:avLst/>
          </a:prstGeom>
          <a:noFill/>
        </p:spPr>
        <p:txBody>
          <a:bodyPr wrap="square" rtlCol="0">
            <a:spAutoFit/>
          </a:bodyPr>
          <a:lstStyle/>
          <a:p>
            <a:r>
              <a:rPr lang="ja-JP" altLang="en-US" sz="5400" dirty="0">
                <a:latin typeface="UD デジタル 教科書体 N-R" panose="02020400000000000000" pitchFamily="17" charset="-128"/>
                <a:ea typeface="UD デジタル 教科書体 N-R" panose="02020400000000000000" pitchFamily="17" charset="-128"/>
              </a:rPr>
              <a:t>箱</a:t>
            </a:r>
            <a:endParaRPr kumimoji="1" lang="ja-JP" altLang="en-US" sz="5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563043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CF901-DBE9-2161-DF32-FFEE0A44A780}"/>
              </a:ext>
            </a:extLst>
          </p:cNvPr>
          <p:cNvSpPr>
            <a:spLocks noGrp="1"/>
          </p:cNvSpPr>
          <p:nvPr>
            <p:ph type="title"/>
          </p:nvPr>
        </p:nvSpPr>
        <p:spPr/>
        <p:txBody>
          <a:bodyPr>
            <a:normAutofit/>
          </a:bodyPr>
          <a:lstStyle/>
          <a:p>
            <a:r>
              <a:rPr lang="en-US" altLang="ja-JP" sz="3600" dirty="0"/>
              <a:t>Outline</a:t>
            </a:r>
            <a:endParaRPr kumimoji="1" lang="ja-JP" altLang="en-US" sz="3600" dirty="0"/>
          </a:p>
        </p:txBody>
      </p:sp>
      <p:sp>
        <p:nvSpPr>
          <p:cNvPr id="3" name="コンテンツ プレースホルダー 2">
            <a:extLst>
              <a:ext uri="{FF2B5EF4-FFF2-40B4-BE49-F238E27FC236}">
                <a16:creationId xmlns:a16="http://schemas.microsoft.com/office/drawing/2014/main" id="{9BFADDFA-1CAB-BBBA-72FB-8A92672DA246}"/>
              </a:ext>
            </a:extLst>
          </p:cNvPr>
          <p:cNvSpPr>
            <a:spLocks noGrp="1"/>
          </p:cNvSpPr>
          <p:nvPr>
            <p:ph idx="1"/>
          </p:nvPr>
        </p:nvSpPr>
        <p:spPr>
          <a:xfrm>
            <a:off x="581193" y="2257366"/>
            <a:ext cx="11029615" cy="3634486"/>
          </a:xfrm>
        </p:spPr>
        <p:txBody>
          <a:bodyPr>
            <a:normAutofit lnSpcReduction="10000"/>
          </a:bodyPr>
          <a:lstStyle/>
          <a:p>
            <a:r>
              <a:rPr kumimoji="1" lang="ja-JP" altLang="en-US" sz="2400" dirty="0"/>
              <a:t>初日</a:t>
            </a:r>
            <a:r>
              <a:rPr kumimoji="1" lang="en-US" altLang="ja-JP" sz="2400" dirty="0"/>
              <a:t>(70</a:t>
            </a:r>
            <a:r>
              <a:rPr kumimoji="1" lang="ja-JP" altLang="en-US" sz="2400" dirty="0"/>
              <a:t>分</a:t>
            </a:r>
            <a:r>
              <a:rPr kumimoji="1" lang="en-US" altLang="ja-JP" sz="2400" dirty="0"/>
              <a:t>)</a:t>
            </a:r>
            <a:r>
              <a:rPr lang="ja-JP" altLang="en-US" sz="2400" dirty="0"/>
              <a:t>：</a:t>
            </a:r>
            <a:r>
              <a:rPr lang="en-US" altLang="ja-JP" sz="2400" dirty="0">
                <a:solidFill>
                  <a:schemeClr val="accent5"/>
                </a:solidFill>
              </a:rPr>
              <a:t>Bell</a:t>
            </a:r>
            <a:r>
              <a:rPr kumimoji="1" lang="ja-JP" altLang="en-US" sz="2400" dirty="0">
                <a:solidFill>
                  <a:schemeClr val="accent5"/>
                </a:solidFill>
              </a:rPr>
              <a:t>定理と実験形而上学</a:t>
            </a:r>
            <a:r>
              <a:rPr kumimoji="1" lang="ja-JP" altLang="en-US" sz="2400" dirty="0">
                <a:solidFill>
                  <a:schemeClr val="accent2"/>
                </a:solidFill>
              </a:rPr>
              <a:t>入門</a:t>
            </a:r>
            <a:endParaRPr kumimoji="1" lang="en-US" altLang="ja-JP" sz="2400" dirty="0">
              <a:solidFill>
                <a:schemeClr val="accent2"/>
              </a:solidFill>
            </a:endParaRPr>
          </a:p>
          <a:p>
            <a:pPr marL="324000" lvl="1" indent="0">
              <a:buNone/>
            </a:pPr>
            <a:r>
              <a:rPr lang="ja-JP" altLang="en-US" sz="1700" dirty="0"/>
              <a:t>　　　　　</a:t>
            </a:r>
            <a:r>
              <a:rPr lang="en-US" altLang="ja-JP" sz="1700" dirty="0"/>
              <a:t>* 1. Bell</a:t>
            </a:r>
            <a:r>
              <a:rPr lang="ja-JP" altLang="en-US" sz="1700" dirty="0"/>
              <a:t>定理と実験形而上学</a:t>
            </a:r>
            <a:r>
              <a:rPr kumimoji="1" lang="ja-JP" altLang="en-US" sz="1700" dirty="0"/>
              <a:t>　　</a:t>
            </a:r>
            <a:r>
              <a:rPr kumimoji="1" lang="en-US" altLang="ja-JP" sz="1700" dirty="0"/>
              <a:t> </a:t>
            </a:r>
            <a:r>
              <a:rPr kumimoji="1" lang="ja-JP" altLang="en-US" sz="1700" dirty="0"/>
              <a:t>　　 </a:t>
            </a:r>
            <a:endParaRPr kumimoji="1" lang="en-US" altLang="ja-JP" sz="1700" dirty="0"/>
          </a:p>
          <a:p>
            <a:pPr marL="324000" lvl="1" indent="0">
              <a:buNone/>
            </a:pPr>
            <a:r>
              <a:rPr lang="ja-JP" altLang="en-US" sz="1700" dirty="0"/>
              <a:t>　　　　　</a:t>
            </a:r>
            <a:r>
              <a:rPr lang="en-US" altLang="ja-JP" sz="1700" dirty="0"/>
              <a:t>* 2. EPR</a:t>
            </a:r>
            <a:r>
              <a:rPr lang="ja-JP" altLang="en-US" sz="1700" dirty="0"/>
              <a:t>パラドックスと</a:t>
            </a:r>
            <a:r>
              <a:rPr lang="en-US" altLang="ja-JP" sz="1700" dirty="0"/>
              <a:t>Bell</a:t>
            </a:r>
            <a:r>
              <a:rPr lang="ja-JP" altLang="en-US" sz="1700" dirty="0"/>
              <a:t>定理</a:t>
            </a:r>
            <a:endParaRPr lang="en-US" altLang="ja-JP" sz="1700" dirty="0"/>
          </a:p>
          <a:p>
            <a:pPr marL="324000" lvl="1" indent="0">
              <a:buNone/>
            </a:pPr>
            <a:r>
              <a:rPr lang="en-US" altLang="ja-JP" sz="1700" dirty="0"/>
              <a:t>          * 3. </a:t>
            </a:r>
            <a:r>
              <a:rPr lang="ja-JP" altLang="en-US" sz="1700" dirty="0"/>
              <a:t>まとめと補足（</a:t>
            </a:r>
            <a:r>
              <a:rPr lang="en-US" altLang="ja-JP" sz="1700" dirty="0"/>
              <a:t>KS</a:t>
            </a:r>
            <a:r>
              <a:rPr lang="ja-JP" altLang="en-US" sz="1700" dirty="0"/>
              <a:t>定理）とおまけ</a:t>
            </a:r>
            <a:endParaRPr lang="en-US" altLang="ja-JP" sz="1700" dirty="0"/>
          </a:p>
          <a:p>
            <a:pPr marL="324000" lvl="1" indent="0">
              <a:buNone/>
            </a:pPr>
            <a:endParaRPr lang="en-US" altLang="ja-JP" sz="1700" dirty="0"/>
          </a:p>
          <a:p>
            <a:pPr marL="324000" lvl="1" indent="0">
              <a:buNone/>
            </a:pPr>
            <a:r>
              <a:rPr kumimoji="1" lang="ja-JP" altLang="en-US" sz="2400" dirty="0"/>
              <a:t>二日目</a:t>
            </a:r>
            <a:r>
              <a:rPr lang="en-US" altLang="ja-JP" sz="2400" dirty="0"/>
              <a:t>(70</a:t>
            </a:r>
            <a:r>
              <a:rPr lang="ja-JP" altLang="en-US" sz="2400" dirty="0"/>
              <a:t>分</a:t>
            </a:r>
            <a:r>
              <a:rPr lang="en-US" altLang="ja-JP" sz="2400" dirty="0"/>
              <a:t>)</a:t>
            </a:r>
            <a:r>
              <a:rPr lang="ja-JP" altLang="en-US" sz="2400" dirty="0"/>
              <a:t>：</a:t>
            </a:r>
            <a:r>
              <a:rPr kumimoji="1" lang="en-US" altLang="ja-JP" sz="2400" dirty="0">
                <a:solidFill>
                  <a:schemeClr val="accent5"/>
                </a:solidFill>
              </a:rPr>
              <a:t>Bell</a:t>
            </a:r>
            <a:r>
              <a:rPr kumimoji="1" lang="ja-JP" altLang="en-US" sz="2400" dirty="0">
                <a:solidFill>
                  <a:schemeClr val="accent5"/>
                </a:solidFill>
              </a:rPr>
              <a:t>定理</a:t>
            </a:r>
            <a:r>
              <a:rPr kumimoji="1" lang="ja-JP" altLang="en-US" sz="2400" dirty="0">
                <a:solidFill>
                  <a:schemeClr val="accent2"/>
                </a:solidFill>
              </a:rPr>
              <a:t>詳解</a:t>
            </a:r>
            <a:endParaRPr kumimoji="1" lang="en-US" altLang="ja-JP" sz="2400" dirty="0">
              <a:solidFill>
                <a:schemeClr val="accent2"/>
              </a:solidFill>
            </a:endParaRPr>
          </a:p>
          <a:p>
            <a:pPr marL="324000" lvl="1" indent="0">
              <a:buNone/>
            </a:pPr>
            <a:r>
              <a:rPr kumimoji="1" lang="ja-JP" altLang="en-US" sz="1700" dirty="0"/>
              <a:t>　　　　　</a:t>
            </a:r>
            <a:r>
              <a:rPr kumimoji="1" lang="en-US" altLang="ja-JP" sz="1700" dirty="0"/>
              <a:t>* Bell</a:t>
            </a:r>
            <a:r>
              <a:rPr kumimoji="1" lang="ja-JP" altLang="en-US" sz="1700" dirty="0"/>
              <a:t>定理の仮定と含意</a:t>
            </a:r>
            <a:endParaRPr kumimoji="1" lang="en-US" altLang="ja-JP" sz="1700" dirty="0"/>
          </a:p>
          <a:p>
            <a:pPr marL="324000" lvl="1" indent="0">
              <a:buNone/>
            </a:pPr>
            <a:r>
              <a:rPr lang="en-US" altLang="ja-JP" sz="1700" dirty="0"/>
              <a:t>          * </a:t>
            </a:r>
            <a:r>
              <a:rPr lang="ja-JP" altLang="en-US" sz="1700" dirty="0"/>
              <a:t>局所隠れた変数理論と</a:t>
            </a:r>
            <a:r>
              <a:rPr lang="en-US" altLang="ja-JP" sz="1700" dirty="0"/>
              <a:t>CHSH</a:t>
            </a:r>
            <a:r>
              <a:rPr lang="ja-JP" altLang="en-US" sz="1700" dirty="0"/>
              <a:t>不等式　など</a:t>
            </a:r>
            <a:endParaRPr lang="en-US" altLang="ja-JP" sz="1700" dirty="0"/>
          </a:p>
          <a:p>
            <a:pPr marL="324000" lvl="1" indent="0">
              <a:buNone/>
            </a:pPr>
            <a:r>
              <a:rPr kumimoji="1" lang="en-US" altLang="ja-JP" sz="1700" dirty="0"/>
              <a:t>          </a:t>
            </a:r>
            <a:endParaRPr kumimoji="1" lang="ja-JP" altLang="en-US" sz="1700" dirty="0"/>
          </a:p>
        </p:txBody>
      </p:sp>
      <p:pic>
        <p:nvPicPr>
          <p:cNvPr id="6" name="図 5" descr="シャツ が含まれている画像&#10;&#10;AI 生成コンテンツは誤りを含む可能性があります。">
            <a:extLst>
              <a:ext uri="{FF2B5EF4-FFF2-40B4-BE49-F238E27FC236}">
                <a16:creationId xmlns:a16="http://schemas.microsoft.com/office/drawing/2014/main" id="{F481186A-6840-8B2B-5569-0B074DC7918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006985" y="1341372"/>
            <a:ext cx="2951674" cy="4175256"/>
          </a:xfrm>
          <a:prstGeom prst="rect">
            <a:avLst/>
          </a:prstGeom>
        </p:spPr>
      </p:pic>
      <p:sp>
        <p:nvSpPr>
          <p:cNvPr id="7" name="テキスト ボックス 6">
            <a:extLst>
              <a:ext uri="{FF2B5EF4-FFF2-40B4-BE49-F238E27FC236}">
                <a16:creationId xmlns:a16="http://schemas.microsoft.com/office/drawing/2014/main" id="{31D60CB3-1A6F-3886-5A97-679EB59C16F5}"/>
              </a:ext>
            </a:extLst>
          </p:cNvPr>
          <p:cNvSpPr txBox="1"/>
          <p:nvPr/>
        </p:nvSpPr>
        <p:spPr>
          <a:xfrm>
            <a:off x="8223503" y="1784619"/>
            <a:ext cx="2518638" cy="684803"/>
          </a:xfrm>
          <a:prstGeom prst="rect">
            <a:avLst/>
          </a:prstGeom>
          <a:noFill/>
        </p:spPr>
        <p:txBody>
          <a:bodyPr wrap="none" rtlCol="0">
            <a:spAutoFit/>
          </a:bodyPr>
          <a:lstStyle/>
          <a:p>
            <a:r>
              <a:rPr kumimoji="1" lang="ja-JP" altLang="en-US" sz="1400" dirty="0"/>
              <a:t>質問は適宜受け付けます．</a:t>
            </a:r>
            <a:endParaRPr kumimoji="1" lang="en-US" altLang="ja-JP" sz="1400" dirty="0"/>
          </a:p>
          <a:p>
            <a:r>
              <a:rPr kumimoji="1" lang="ja-JP" altLang="en-US" sz="1400" dirty="0"/>
              <a:t>　</a:t>
            </a:r>
            <a:r>
              <a:rPr kumimoji="1" lang="ja-JP" altLang="en-US" sz="1050" dirty="0"/>
              <a:t>ただし，時間がかかりそうなものや</a:t>
            </a:r>
            <a:endParaRPr kumimoji="1" lang="en-US" altLang="ja-JP" sz="1050" dirty="0"/>
          </a:p>
          <a:p>
            <a:r>
              <a:rPr kumimoji="1" lang="ja-JP" altLang="en-US" sz="1050" dirty="0"/>
              <a:t>　　重いものは休憩時間などで</a:t>
            </a:r>
            <a:r>
              <a:rPr kumimoji="1" lang="en-US" altLang="ja-JP" sz="1050" dirty="0"/>
              <a:t>…</a:t>
            </a:r>
            <a:endParaRPr kumimoji="1" lang="ja-JP" altLang="en-US" sz="1050" dirty="0"/>
          </a:p>
        </p:txBody>
      </p:sp>
      <p:sp>
        <p:nvSpPr>
          <p:cNvPr id="4" name="テキスト ボックス 3">
            <a:extLst>
              <a:ext uri="{FF2B5EF4-FFF2-40B4-BE49-F238E27FC236}">
                <a16:creationId xmlns:a16="http://schemas.microsoft.com/office/drawing/2014/main" id="{6F174DEE-B066-25D2-2766-ACEF236A1971}"/>
              </a:ext>
            </a:extLst>
          </p:cNvPr>
          <p:cNvSpPr txBox="1"/>
          <p:nvPr/>
        </p:nvSpPr>
        <p:spPr>
          <a:xfrm>
            <a:off x="1675965" y="6094208"/>
            <a:ext cx="10225876" cy="369332"/>
          </a:xfrm>
          <a:prstGeom prst="rect">
            <a:avLst/>
          </a:prstGeom>
          <a:noFill/>
        </p:spPr>
        <p:txBody>
          <a:bodyPr wrap="none" rtlCol="0">
            <a:spAutoFit/>
          </a:bodyPr>
          <a:lstStyle/>
          <a:p>
            <a:r>
              <a:rPr kumimoji="1" lang="ja-JP" altLang="en-US" dirty="0"/>
              <a:t>話さないこと：</a:t>
            </a:r>
            <a:r>
              <a:rPr kumimoji="1" lang="en-US" altLang="ja-JP" dirty="0"/>
              <a:t>Bell</a:t>
            </a:r>
            <a:r>
              <a:rPr kumimoji="1" lang="ja-JP" altLang="en-US" dirty="0"/>
              <a:t>定理以外の実験形而上学，実験，抜け穴，量子相関限界</a:t>
            </a:r>
            <a:r>
              <a:rPr kumimoji="1" lang="en-US" altLang="ja-JP" dirty="0"/>
              <a:t>, </a:t>
            </a:r>
            <a:r>
              <a:rPr kumimoji="1" lang="ja-JP" altLang="en-US" dirty="0"/>
              <a:t>緩和ベル不等式</a:t>
            </a:r>
            <a:r>
              <a:rPr kumimoji="1" lang="en-US" altLang="ja-JP" dirty="0"/>
              <a:t>… </a:t>
            </a:r>
            <a:endParaRPr kumimoji="1" lang="ja-JP" altLang="en-US" dirty="0"/>
          </a:p>
        </p:txBody>
      </p:sp>
    </p:spTree>
    <p:extLst>
      <p:ext uri="{BB962C8B-B14F-4D97-AF65-F5344CB8AC3E}">
        <p14:creationId xmlns:p14="http://schemas.microsoft.com/office/powerpoint/2010/main" val="415674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平行四辺形 3"/>
          <p:cNvSpPr/>
          <p:nvPr/>
        </p:nvSpPr>
        <p:spPr>
          <a:xfrm rot="10132342">
            <a:off x="2886096" y="2246700"/>
            <a:ext cx="2184243" cy="254552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5393923" y="2852936"/>
            <a:ext cx="1248139" cy="1080120"/>
          </a:xfrm>
          <a:prstGeom prst="ellipse">
            <a:avLst/>
          </a:prstGeom>
          <a:gradFill flip="none" rotWithShape="1">
            <a:gsLst>
              <a:gs pos="0">
                <a:schemeClr val="bg1"/>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78019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5322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平行四辺形 3"/>
          <p:cNvSpPr/>
          <p:nvPr/>
        </p:nvSpPr>
        <p:spPr>
          <a:xfrm rot="10132342">
            <a:off x="2886096" y="2246700"/>
            <a:ext cx="2184243" cy="254552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5393923" y="2852936"/>
            <a:ext cx="1248139" cy="1080120"/>
          </a:xfrm>
          <a:prstGeom prst="ellipse">
            <a:avLst/>
          </a:prstGeom>
          <a:gradFill flip="none" rotWithShape="1">
            <a:gsLst>
              <a:gs pos="0">
                <a:schemeClr val="bg1"/>
              </a:gs>
              <a:gs pos="50000">
                <a:srgbClr val="00CC00">
                  <a:shade val="67500"/>
                  <a:satMod val="115000"/>
                </a:srgbClr>
              </a:gs>
              <a:gs pos="100000">
                <a:srgbClr val="00CC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4190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5763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平行四辺形 3"/>
          <p:cNvSpPr/>
          <p:nvPr/>
        </p:nvSpPr>
        <p:spPr>
          <a:xfrm rot="10132342">
            <a:off x="2886096" y="2246700"/>
            <a:ext cx="2184243" cy="254552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4">
            <a:extLst>
              <a:ext uri="{FF2B5EF4-FFF2-40B4-BE49-F238E27FC236}">
                <a16:creationId xmlns:a16="http://schemas.microsoft.com/office/drawing/2014/main" id="{BC1DBFD3-489A-4F8E-A264-B1430F0C907A}"/>
              </a:ext>
            </a:extLst>
          </p:cNvPr>
          <p:cNvSpPr/>
          <p:nvPr/>
        </p:nvSpPr>
        <p:spPr>
          <a:xfrm>
            <a:off x="5393923" y="2852936"/>
            <a:ext cx="1248139" cy="1080120"/>
          </a:xfrm>
          <a:prstGeom prst="ellipse">
            <a:avLst/>
          </a:prstGeom>
          <a:gradFill flip="none" rotWithShape="1">
            <a:gsLst>
              <a:gs pos="0">
                <a:schemeClr val="bg1"/>
              </a:gs>
              <a:gs pos="50000">
                <a:srgbClr val="00CC00">
                  <a:shade val="67500"/>
                  <a:satMod val="115000"/>
                </a:srgbClr>
              </a:gs>
              <a:gs pos="100000">
                <a:srgbClr val="00CC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14156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616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平行四辺形 3"/>
          <p:cNvSpPr/>
          <p:nvPr/>
        </p:nvSpPr>
        <p:spPr>
          <a:xfrm rot="10132342">
            <a:off x="2886096" y="2246700"/>
            <a:ext cx="2184243" cy="254552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a:extLst>
              <a:ext uri="{FF2B5EF4-FFF2-40B4-BE49-F238E27FC236}">
                <a16:creationId xmlns:a16="http://schemas.microsoft.com/office/drawing/2014/main" id="{AED12AAA-F4C6-4974-8A2D-D7D038A45084}"/>
              </a:ext>
            </a:extLst>
          </p:cNvPr>
          <p:cNvSpPr/>
          <p:nvPr/>
        </p:nvSpPr>
        <p:spPr>
          <a:xfrm>
            <a:off x="5393923" y="2852936"/>
            <a:ext cx="1248139" cy="1080120"/>
          </a:xfrm>
          <a:prstGeom prst="ellipse">
            <a:avLst/>
          </a:prstGeom>
          <a:gradFill flip="none" rotWithShape="1">
            <a:gsLst>
              <a:gs pos="0">
                <a:schemeClr val="bg1"/>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6691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47"/>
          <p:cNvGrpSpPr/>
          <p:nvPr/>
        </p:nvGrpSpPr>
        <p:grpSpPr>
          <a:xfrm>
            <a:off x="1556721" y="1772816"/>
            <a:ext cx="947653" cy="576064"/>
            <a:chOff x="381895" y="1772816"/>
            <a:chExt cx="874757" cy="576064"/>
          </a:xfrm>
        </p:grpSpPr>
        <p:sp>
          <p:nvSpPr>
            <p:cNvPr id="3" name="正方形/長方形 2"/>
            <p:cNvSpPr/>
            <p:nvPr/>
          </p:nvSpPr>
          <p:spPr>
            <a:xfrm>
              <a:off x="758109"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平行四辺形 3"/>
            <p:cNvSpPr/>
            <p:nvPr/>
          </p:nvSpPr>
          <p:spPr>
            <a:xfrm rot="10132342">
              <a:off x="381895"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882745" y="1939872"/>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2168872" y="5830358"/>
            <a:ext cx="8393756" cy="707886"/>
          </a:xfrm>
          <a:prstGeom prst="rect">
            <a:avLst/>
          </a:prstGeom>
          <a:noFill/>
        </p:spPr>
        <p:txBody>
          <a:bodyPr wrap="square" rtlCol="0">
            <a:spAutoFit/>
          </a:bodyPr>
          <a:lstStyle/>
          <a:p>
            <a:r>
              <a:rPr kumimoji="1" lang="en-US" altLang="ja-JP" sz="4000" dirty="0">
                <a:latin typeface="UD デジタル 教科書体 N-R" panose="02020400000000000000" pitchFamily="17" charset="-128"/>
                <a:ea typeface="UD デジタル 教科書体 N-R" panose="02020400000000000000" pitchFamily="17" charset="-128"/>
              </a:rPr>
              <a:t>Pr [ </a:t>
            </a:r>
            <a:r>
              <a:rPr kumimoji="1" lang="ja-JP" altLang="en-US" sz="4000" dirty="0">
                <a:latin typeface="UD デジタル 教科書体 N-R" panose="02020400000000000000" pitchFamily="17" charset="-128"/>
                <a:ea typeface="UD デジタル 教科書体 N-R" panose="02020400000000000000" pitchFamily="17" charset="-128"/>
              </a:rPr>
              <a:t>赤 </a:t>
            </a:r>
            <a:r>
              <a:rPr kumimoji="1" lang="en-US" altLang="ja-JP" sz="4000" dirty="0">
                <a:latin typeface="UD デジタル 教科書体 N-R" panose="02020400000000000000" pitchFamily="17" charset="-128"/>
                <a:ea typeface="UD デジタル 教科書体 N-R" panose="02020400000000000000" pitchFamily="17" charset="-128"/>
              </a:rPr>
              <a:t>] = 0.4, Pr [</a:t>
            </a:r>
            <a:r>
              <a:rPr kumimoji="1" lang="ja-JP" altLang="en-US" sz="4000" dirty="0">
                <a:latin typeface="UD デジタル 教科書体 N-R" panose="02020400000000000000" pitchFamily="17" charset="-128"/>
                <a:ea typeface="UD デジタル 教科書体 N-R" panose="02020400000000000000" pitchFamily="17" charset="-128"/>
              </a:rPr>
              <a:t>緑</a:t>
            </a:r>
            <a:r>
              <a:rPr kumimoji="1" lang="en-US" altLang="ja-JP" sz="4000" dirty="0">
                <a:latin typeface="UD デジタル 教科書体 N-R" panose="02020400000000000000" pitchFamily="17" charset="-128"/>
                <a:ea typeface="UD デジタル 教科書体 N-R" panose="02020400000000000000" pitchFamily="17" charset="-128"/>
              </a:rPr>
              <a:t>] = 0.6 </a:t>
            </a:r>
            <a:endParaRPr kumimoji="1" lang="ja-JP" altLang="en-US" sz="4000" dirty="0">
              <a:latin typeface="UD デジタル 教科書体 N-R" panose="02020400000000000000" pitchFamily="17" charset="-128"/>
              <a:ea typeface="UD デジタル 教科書体 N-R" panose="02020400000000000000" pitchFamily="17" charset="-128"/>
            </a:endParaRPr>
          </a:p>
        </p:txBody>
      </p:sp>
      <p:grpSp>
        <p:nvGrpSpPr>
          <p:cNvPr id="6" name="グループ化 148"/>
          <p:cNvGrpSpPr/>
          <p:nvPr/>
        </p:nvGrpSpPr>
        <p:grpSpPr>
          <a:xfrm>
            <a:off x="2738401" y="1772816"/>
            <a:ext cx="947653" cy="576064"/>
            <a:chOff x="1472676" y="1772816"/>
            <a:chExt cx="874757" cy="576064"/>
          </a:xfrm>
        </p:grpSpPr>
        <p:sp>
          <p:nvSpPr>
            <p:cNvPr id="10" name="正方形/長方形 9"/>
            <p:cNvSpPr/>
            <p:nvPr/>
          </p:nvSpPr>
          <p:spPr>
            <a:xfrm>
              <a:off x="1848890"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平行四辺形 10"/>
            <p:cNvSpPr/>
            <p:nvPr/>
          </p:nvSpPr>
          <p:spPr>
            <a:xfrm rot="10132342">
              <a:off x="1472676"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973526" y="1939872"/>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175"/>
          <p:cNvGrpSpPr/>
          <p:nvPr/>
        </p:nvGrpSpPr>
        <p:grpSpPr>
          <a:xfrm>
            <a:off x="3951891" y="1772816"/>
            <a:ext cx="947653" cy="576064"/>
            <a:chOff x="2592821" y="1772816"/>
            <a:chExt cx="874757" cy="576064"/>
          </a:xfrm>
        </p:grpSpPr>
        <p:sp>
          <p:nvSpPr>
            <p:cNvPr id="16" name="平行四辺形 15"/>
            <p:cNvSpPr/>
            <p:nvPr/>
          </p:nvSpPr>
          <p:spPr>
            <a:xfrm rot="10132342">
              <a:off x="2592821"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149"/>
            <p:cNvGrpSpPr/>
            <p:nvPr/>
          </p:nvGrpSpPr>
          <p:grpSpPr>
            <a:xfrm>
              <a:off x="2969035" y="1772816"/>
              <a:ext cx="498543" cy="546729"/>
              <a:chOff x="2969035" y="1772816"/>
              <a:chExt cx="498543" cy="546729"/>
            </a:xfrm>
          </p:grpSpPr>
          <p:sp>
            <p:nvSpPr>
              <p:cNvPr id="15" name="正方形/長方形 14"/>
              <p:cNvSpPr/>
              <p:nvPr/>
            </p:nvSpPr>
            <p:spPr>
              <a:xfrm>
                <a:off x="2969035"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093671" y="1939872"/>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3" name="グループ化 150"/>
          <p:cNvGrpSpPr/>
          <p:nvPr/>
        </p:nvGrpSpPr>
        <p:grpSpPr>
          <a:xfrm>
            <a:off x="5133571" y="1772816"/>
            <a:ext cx="947653" cy="576064"/>
            <a:chOff x="3683602" y="1772816"/>
            <a:chExt cx="874757" cy="576064"/>
          </a:xfrm>
        </p:grpSpPr>
        <p:sp>
          <p:nvSpPr>
            <p:cNvPr id="19" name="正方形/長方形 18"/>
            <p:cNvSpPr/>
            <p:nvPr/>
          </p:nvSpPr>
          <p:spPr>
            <a:xfrm>
              <a:off x="4059816"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平行四辺形 19"/>
            <p:cNvSpPr/>
            <p:nvPr/>
          </p:nvSpPr>
          <p:spPr>
            <a:xfrm rot="10132342">
              <a:off x="3683602"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4184452" y="1939872"/>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51"/>
          <p:cNvGrpSpPr/>
          <p:nvPr/>
        </p:nvGrpSpPr>
        <p:grpSpPr>
          <a:xfrm>
            <a:off x="6315250" y="1772816"/>
            <a:ext cx="947653" cy="576064"/>
            <a:chOff x="4774383" y="1772816"/>
            <a:chExt cx="874757" cy="576064"/>
          </a:xfrm>
        </p:grpSpPr>
        <p:sp>
          <p:nvSpPr>
            <p:cNvPr id="23" name="正方形/長方形 22"/>
            <p:cNvSpPr/>
            <p:nvPr/>
          </p:nvSpPr>
          <p:spPr>
            <a:xfrm>
              <a:off x="5150597"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平行四辺形 23"/>
            <p:cNvSpPr/>
            <p:nvPr/>
          </p:nvSpPr>
          <p:spPr>
            <a:xfrm rot="10132342">
              <a:off x="4774383"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5275233" y="1939872"/>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52"/>
          <p:cNvGrpSpPr/>
          <p:nvPr/>
        </p:nvGrpSpPr>
        <p:grpSpPr>
          <a:xfrm>
            <a:off x="7496929" y="1772816"/>
            <a:ext cx="947653" cy="576064"/>
            <a:chOff x="5865164" y="1772816"/>
            <a:chExt cx="874757" cy="576064"/>
          </a:xfrm>
        </p:grpSpPr>
        <p:sp>
          <p:nvSpPr>
            <p:cNvPr id="27" name="正方形/長方形 26"/>
            <p:cNvSpPr/>
            <p:nvPr/>
          </p:nvSpPr>
          <p:spPr>
            <a:xfrm>
              <a:off x="6241378"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平行四辺形 27"/>
            <p:cNvSpPr/>
            <p:nvPr/>
          </p:nvSpPr>
          <p:spPr>
            <a:xfrm rot="10132342">
              <a:off x="5865164"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6366014" y="1939872"/>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153"/>
          <p:cNvGrpSpPr/>
          <p:nvPr/>
        </p:nvGrpSpPr>
        <p:grpSpPr>
          <a:xfrm>
            <a:off x="8655510" y="1772816"/>
            <a:ext cx="947653" cy="576064"/>
            <a:chOff x="6934623" y="1772816"/>
            <a:chExt cx="874757" cy="576064"/>
          </a:xfrm>
        </p:grpSpPr>
        <p:sp>
          <p:nvSpPr>
            <p:cNvPr id="39" name="正方形/長方形 38"/>
            <p:cNvSpPr/>
            <p:nvPr/>
          </p:nvSpPr>
          <p:spPr>
            <a:xfrm>
              <a:off x="7310837" y="1772816"/>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平行四辺形 39"/>
            <p:cNvSpPr/>
            <p:nvPr/>
          </p:nvSpPr>
          <p:spPr>
            <a:xfrm rot="10132342">
              <a:off x="6934623" y="1812013"/>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7435473" y="1939872"/>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154"/>
          <p:cNvGrpSpPr/>
          <p:nvPr/>
        </p:nvGrpSpPr>
        <p:grpSpPr>
          <a:xfrm>
            <a:off x="1556721" y="2636912"/>
            <a:ext cx="947653" cy="576064"/>
            <a:chOff x="381895" y="2636912"/>
            <a:chExt cx="874757" cy="576064"/>
          </a:xfrm>
        </p:grpSpPr>
        <p:sp>
          <p:nvSpPr>
            <p:cNvPr id="43" name="正方形/長方形 42"/>
            <p:cNvSpPr/>
            <p:nvPr/>
          </p:nvSpPr>
          <p:spPr>
            <a:xfrm>
              <a:off x="758109"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平行四辺形 43"/>
            <p:cNvSpPr/>
            <p:nvPr/>
          </p:nvSpPr>
          <p:spPr>
            <a:xfrm rot="10132342">
              <a:off x="381895"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882745" y="28039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155"/>
          <p:cNvGrpSpPr/>
          <p:nvPr/>
        </p:nvGrpSpPr>
        <p:grpSpPr>
          <a:xfrm>
            <a:off x="2738401" y="2636912"/>
            <a:ext cx="947653" cy="576064"/>
            <a:chOff x="1472676" y="2636912"/>
            <a:chExt cx="874757" cy="576064"/>
          </a:xfrm>
        </p:grpSpPr>
        <p:sp>
          <p:nvSpPr>
            <p:cNvPr id="47" name="正方形/長方形 46"/>
            <p:cNvSpPr/>
            <p:nvPr/>
          </p:nvSpPr>
          <p:spPr>
            <a:xfrm>
              <a:off x="1848890"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平行四辺形 47"/>
            <p:cNvSpPr/>
            <p:nvPr/>
          </p:nvSpPr>
          <p:spPr>
            <a:xfrm rot="10132342">
              <a:off x="1472676"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1973526" y="2803968"/>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156"/>
          <p:cNvGrpSpPr/>
          <p:nvPr/>
        </p:nvGrpSpPr>
        <p:grpSpPr>
          <a:xfrm>
            <a:off x="3951891" y="2636912"/>
            <a:ext cx="947653" cy="576064"/>
            <a:chOff x="2592821" y="2636912"/>
            <a:chExt cx="874757" cy="576064"/>
          </a:xfrm>
        </p:grpSpPr>
        <p:sp>
          <p:nvSpPr>
            <p:cNvPr id="51" name="正方形/長方形 50"/>
            <p:cNvSpPr/>
            <p:nvPr/>
          </p:nvSpPr>
          <p:spPr>
            <a:xfrm>
              <a:off x="2969035"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平行四辺形 51"/>
            <p:cNvSpPr/>
            <p:nvPr/>
          </p:nvSpPr>
          <p:spPr>
            <a:xfrm rot="10132342">
              <a:off x="2592821"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3093671" y="2803968"/>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 name="グループ化 157"/>
          <p:cNvGrpSpPr/>
          <p:nvPr/>
        </p:nvGrpSpPr>
        <p:grpSpPr>
          <a:xfrm>
            <a:off x="5133571" y="2636912"/>
            <a:ext cx="947653" cy="576064"/>
            <a:chOff x="3683602" y="2636912"/>
            <a:chExt cx="874757" cy="576064"/>
          </a:xfrm>
        </p:grpSpPr>
        <p:sp>
          <p:nvSpPr>
            <p:cNvPr id="55" name="正方形/長方形 54"/>
            <p:cNvSpPr/>
            <p:nvPr/>
          </p:nvSpPr>
          <p:spPr>
            <a:xfrm>
              <a:off x="4059816"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平行四辺形 55"/>
            <p:cNvSpPr/>
            <p:nvPr/>
          </p:nvSpPr>
          <p:spPr>
            <a:xfrm rot="10132342">
              <a:off x="3683602"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4184452" y="28039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158"/>
          <p:cNvGrpSpPr/>
          <p:nvPr/>
        </p:nvGrpSpPr>
        <p:grpSpPr>
          <a:xfrm>
            <a:off x="6315250" y="2636912"/>
            <a:ext cx="947653" cy="576064"/>
            <a:chOff x="4774383" y="2636912"/>
            <a:chExt cx="874757" cy="576064"/>
          </a:xfrm>
        </p:grpSpPr>
        <p:sp>
          <p:nvSpPr>
            <p:cNvPr id="59" name="正方形/長方形 58"/>
            <p:cNvSpPr/>
            <p:nvPr/>
          </p:nvSpPr>
          <p:spPr>
            <a:xfrm>
              <a:off x="5150597"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平行四辺形 59"/>
            <p:cNvSpPr/>
            <p:nvPr/>
          </p:nvSpPr>
          <p:spPr>
            <a:xfrm rot="10132342">
              <a:off x="4774383"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5275233" y="2803968"/>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159"/>
          <p:cNvGrpSpPr/>
          <p:nvPr/>
        </p:nvGrpSpPr>
        <p:grpSpPr>
          <a:xfrm>
            <a:off x="7496929" y="2636912"/>
            <a:ext cx="947653" cy="576064"/>
            <a:chOff x="5865164" y="2636912"/>
            <a:chExt cx="874757" cy="576064"/>
          </a:xfrm>
        </p:grpSpPr>
        <p:sp>
          <p:nvSpPr>
            <p:cNvPr id="63" name="正方形/長方形 62"/>
            <p:cNvSpPr/>
            <p:nvPr/>
          </p:nvSpPr>
          <p:spPr>
            <a:xfrm>
              <a:off x="6241378"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平行四辺形 63"/>
            <p:cNvSpPr/>
            <p:nvPr/>
          </p:nvSpPr>
          <p:spPr>
            <a:xfrm rot="10132342">
              <a:off x="5865164"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6366014" y="28039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160"/>
          <p:cNvGrpSpPr/>
          <p:nvPr/>
        </p:nvGrpSpPr>
        <p:grpSpPr>
          <a:xfrm>
            <a:off x="8655510" y="2636912"/>
            <a:ext cx="947653" cy="576064"/>
            <a:chOff x="6934623" y="2636912"/>
            <a:chExt cx="874757" cy="576064"/>
          </a:xfrm>
        </p:grpSpPr>
        <p:sp>
          <p:nvSpPr>
            <p:cNvPr id="67" name="正方形/長方形 66"/>
            <p:cNvSpPr/>
            <p:nvPr/>
          </p:nvSpPr>
          <p:spPr>
            <a:xfrm>
              <a:off x="7310837" y="26369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平行四辺形 67"/>
            <p:cNvSpPr/>
            <p:nvPr/>
          </p:nvSpPr>
          <p:spPr>
            <a:xfrm rot="10132342">
              <a:off x="6934623" y="26761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円/楕円 68"/>
            <p:cNvSpPr/>
            <p:nvPr/>
          </p:nvSpPr>
          <p:spPr>
            <a:xfrm>
              <a:off x="7435473" y="2803968"/>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161"/>
          <p:cNvGrpSpPr/>
          <p:nvPr/>
        </p:nvGrpSpPr>
        <p:grpSpPr>
          <a:xfrm>
            <a:off x="1556721" y="3501008"/>
            <a:ext cx="947653" cy="576064"/>
            <a:chOff x="381895" y="3501008"/>
            <a:chExt cx="874757" cy="576064"/>
          </a:xfrm>
        </p:grpSpPr>
        <p:sp>
          <p:nvSpPr>
            <p:cNvPr id="71" name="正方形/長方形 70"/>
            <p:cNvSpPr/>
            <p:nvPr/>
          </p:nvSpPr>
          <p:spPr>
            <a:xfrm>
              <a:off x="758109"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平行四辺形 71"/>
            <p:cNvSpPr/>
            <p:nvPr/>
          </p:nvSpPr>
          <p:spPr>
            <a:xfrm rot="10132342">
              <a:off x="381895"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882745" y="3668064"/>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7" name="グループ化 162"/>
          <p:cNvGrpSpPr/>
          <p:nvPr/>
        </p:nvGrpSpPr>
        <p:grpSpPr>
          <a:xfrm>
            <a:off x="2738401" y="3501008"/>
            <a:ext cx="947653" cy="576064"/>
            <a:chOff x="1472676" y="3501008"/>
            <a:chExt cx="874757" cy="576064"/>
          </a:xfrm>
        </p:grpSpPr>
        <p:sp>
          <p:nvSpPr>
            <p:cNvPr id="75" name="正方形/長方形 74"/>
            <p:cNvSpPr/>
            <p:nvPr/>
          </p:nvSpPr>
          <p:spPr>
            <a:xfrm>
              <a:off x="1848890"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平行四辺形 75"/>
            <p:cNvSpPr/>
            <p:nvPr/>
          </p:nvSpPr>
          <p:spPr>
            <a:xfrm rot="10132342">
              <a:off x="1472676"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1973526" y="3668064"/>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163"/>
          <p:cNvGrpSpPr/>
          <p:nvPr/>
        </p:nvGrpSpPr>
        <p:grpSpPr>
          <a:xfrm>
            <a:off x="3951891" y="3501008"/>
            <a:ext cx="947653" cy="576064"/>
            <a:chOff x="2592821" y="3501008"/>
            <a:chExt cx="874757" cy="576064"/>
          </a:xfrm>
        </p:grpSpPr>
        <p:sp>
          <p:nvSpPr>
            <p:cNvPr id="79" name="正方形/長方形 78"/>
            <p:cNvSpPr/>
            <p:nvPr/>
          </p:nvSpPr>
          <p:spPr>
            <a:xfrm>
              <a:off x="2969035"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平行四辺形 79"/>
            <p:cNvSpPr/>
            <p:nvPr/>
          </p:nvSpPr>
          <p:spPr>
            <a:xfrm rot="10132342">
              <a:off x="2592821"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3093671" y="3668064"/>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164"/>
          <p:cNvGrpSpPr/>
          <p:nvPr/>
        </p:nvGrpSpPr>
        <p:grpSpPr>
          <a:xfrm>
            <a:off x="5133571" y="3501008"/>
            <a:ext cx="947653" cy="576064"/>
            <a:chOff x="3683602" y="3501008"/>
            <a:chExt cx="874757" cy="576064"/>
          </a:xfrm>
        </p:grpSpPr>
        <p:sp>
          <p:nvSpPr>
            <p:cNvPr id="83" name="正方形/長方形 82"/>
            <p:cNvSpPr/>
            <p:nvPr/>
          </p:nvSpPr>
          <p:spPr>
            <a:xfrm>
              <a:off x="4059816"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平行四辺形 83"/>
            <p:cNvSpPr/>
            <p:nvPr/>
          </p:nvSpPr>
          <p:spPr>
            <a:xfrm rot="10132342">
              <a:off x="3683602"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円/楕円 84"/>
            <p:cNvSpPr/>
            <p:nvPr/>
          </p:nvSpPr>
          <p:spPr>
            <a:xfrm>
              <a:off x="4184452" y="3668064"/>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6" name="グループ化 165"/>
          <p:cNvGrpSpPr/>
          <p:nvPr/>
        </p:nvGrpSpPr>
        <p:grpSpPr>
          <a:xfrm>
            <a:off x="6315250" y="3501008"/>
            <a:ext cx="947653" cy="576064"/>
            <a:chOff x="4774383" y="3501008"/>
            <a:chExt cx="874757" cy="576064"/>
          </a:xfrm>
        </p:grpSpPr>
        <p:sp>
          <p:nvSpPr>
            <p:cNvPr id="87" name="正方形/長方形 86"/>
            <p:cNvSpPr/>
            <p:nvPr/>
          </p:nvSpPr>
          <p:spPr>
            <a:xfrm>
              <a:off x="5150597"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平行四辺形 87"/>
            <p:cNvSpPr/>
            <p:nvPr/>
          </p:nvSpPr>
          <p:spPr>
            <a:xfrm rot="10132342">
              <a:off x="4774383"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円/楕円 88"/>
            <p:cNvSpPr/>
            <p:nvPr/>
          </p:nvSpPr>
          <p:spPr>
            <a:xfrm>
              <a:off x="5275233" y="3668064"/>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0" name="グループ化 166"/>
          <p:cNvGrpSpPr/>
          <p:nvPr/>
        </p:nvGrpSpPr>
        <p:grpSpPr>
          <a:xfrm>
            <a:off x="7496929" y="3501008"/>
            <a:ext cx="947653" cy="576064"/>
            <a:chOff x="5865164" y="3501008"/>
            <a:chExt cx="874757" cy="576064"/>
          </a:xfrm>
        </p:grpSpPr>
        <p:sp>
          <p:nvSpPr>
            <p:cNvPr id="91" name="正方形/長方形 90"/>
            <p:cNvSpPr/>
            <p:nvPr/>
          </p:nvSpPr>
          <p:spPr>
            <a:xfrm>
              <a:off x="6241378"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平行四辺形 91"/>
            <p:cNvSpPr/>
            <p:nvPr/>
          </p:nvSpPr>
          <p:spPr>
            <a:xfrm rot="10132342">
              <a:off x="5865164"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円/楕円 92"/>
            <p:cNvSpPr/>
            <p:nvPr/>
          </p:nvSpPr>
          <p:spPr>
            <a:xfrm>
              <a:off x="6366014" y="3668064"/>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167"/>
          <p:cNvGrpSpPr/>
          <p:nvPr/>
        </p:nvGrpSpPr>
        <p:grpSpPr>
          <a:xfrm>
            <a:off x="8655510" y="3501008"/>
            <a:ext cx="947653" cy="576064"/>
            <a:chOff x="6934623" y="3501008"/>
            <a:chExt cx="874757" cy="576064"/>
          </a:xfrm>
        </p:grpSpPr>
        <p:sp>
          <p:nvSpPr>
            <p:cNvPr id="95" name="正方形/長方形 94"/>
            <p:cNvSpPr/>
            <p:nvPr/>
          </p:nvSpPr>
          <p:spPr>
            <a:xfrm>
              <a:off x="7310837" y="3501008"/>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平行四辺形 95"/>
            <p:cNvSpPr/>
            <p:nvPr/>
          </p:nvSpPr>
          <p:spPr>
            <a:xfrm rot="10132342">
              <a:off x="6934623" y="3540205"/>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円/楕円 96"/>
            <p:cNvSpPr/>
            <p:nvPr/>
          </p:nvSpPr>
          <p:spPr>
            <a:xfrm>
              <a:off x="7435473" y="3668064"/>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168"/>
          <p:cNvGrpSpPr/>
          <p:nvPr/>
        </p:nvGrpSpPr>
        <p:grpSpPr>
          <a:xfrm>
            <a:off x="1545172" y="4437112"/>
            <a:ext cx="947653" cy="576064"/>
            <a:chOff x="371234" y="4437112"/>
            <a:chExt cx="874757" cy="576064"/>
          </a:xfrm>
        </p:grpSpPr>
        <p:sp>
          <p:nvSpPr>
            <p:cNvPr id="99" name="正方形/長方形 98"/>
            <p:cNvSpPr/>
            <p:nvPr/>
          </p:nvSpPr>
          <p:spPr>
            <a:xfrm>
              <a:off x="747448"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平行四辺形 99"/>
            <p:cNvSpPr/>
            <p:nvPr/>
          </p:nvSpPr>
          <p:spPr>
            <a:xfrm rot="10132342">
              <a:off x="371234"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100"/>
            <p:cNvSpPr/>
            <p:nvPr/>
          </p:nvSpPr>
          <p:spPr>
            <a:xfrm>
              <a:off x="872084" y="46041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2" name="グループ化 169"/>
          <p:cNvGrpSpPr/>
          <p:nvPr/>
        </p:nvGrpSpPr>
        <p:grpSpPr>
          <a:xfrm>
            <a:off x="2726851" y="4437112"/>
            <a:ext cx="947653" cy="576064"/>
            <a:chOff x="1462015" y="4437112"/>
            <a:chExt cx="874757" cy="576064"/>
          </a:xfrm>
        </p:grpSpPr>
        <p:sp>
          <p:nvSpPr>
            <p:cNvPr id="103" name="正方形/長方形 102"/>
            <p:cNvSpPr/>
            <p:nvPr/>
          </p:nvSpPr>
          <p:spPr>
            <a:xfrm>
              <a:off x="1838229"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平行四辺形 103"/>
            <p:cNvSpPr/>
            <p:nvPr/>
          </p:nvSpPr>
          <p:spPr>
            <a:xfrm rot="10132342">
              <a:off x="1462015"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1962865" y="46041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6" name="グループ化 170"/>
          <p:cNvGrpSpPr/>
          <p:nvPr/>
        </p:nvGrpSpPr>
        <p:grpSpPr>
          <a:xfrm>
            <a:off x="3940342" y="4437112"/>
            <a:ext cx="947653" cy="576064"/>
            <a:chOff x="2582160" y="4437112"/>
            <a:chExt cx="874757" cy="576064"/>
          </a:xfrm>
        </p:grpSpPr>
        <p:sp>
          <p:nvSpPr>
            <p:cNvPr id="107" name="正方形/長方形 106"/>
            <p:cNvSpPr/>
            <p:nvPr/>
          </p:nvSpPr>
          <p:spPr>
            <a:xfrm>
              <a:off x="2958374"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平行四辺形 107"/>
            <p:cNvSpPr/>
            <p:nvPr/>
          </p:nvSpPr>
          <p:spPr>
            <a:xfrm rot="10132342">
              <a:off x="2582160"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3083010" y="4604168"/>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171"/>
          <p:cNvGrpSpPr/>
          <p:nvPr/>
        </p:nvGrpSpPr>
        <p:grpSpPr>
          <a:xfrm>
            <a:off x="5122021" y="4437112"/>
            <a:ext cx="947653" cy="576064"/>
            <a:chOff x="3672941" y="4437112"/>
            <a:chExt cx="874757" cy="576064"/>
          </a:xfrm>
        </p:grpSpPr>
        <p:sp>
          <p:nvSpPr>
            <p:cNvPr id="111" name="正方形/長方形 110"/>
            <p:cNvSpPr/>
            <p:nvPr/>
          </p:nvSpPr>
          <p:spPr>
            <a:xfrm>
              <a:off x="4049155"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平行四辺形 111"/>
            <p:cNvSpPr/>
            <p:nvPr/>
          </p:nvSpPr>
          <p:spPr>
            <a:xfrm rot="10132342">
              <a:off x="3672941"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円/楕円 112"/>
            <p:cNvSpPr/>
            <p:nvPr/>
          </p:nvSpPr>
          <p:spPr>
            <a:xfrm>
              <a:off x="4173791" y="46041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172"/>
          <p:cNvGrpSpPr/>
          <p:nvPr/>
        </p:nvGrpSpPr>
        <p:grpSpPr>
          <a:xfrm>
            <a:off x="6303701" y="4437112"/>
            <a:ext cx="947653" cy="576064"/>
            <a:chOff x="4763722" y="4437112"/>
            <a:chExt cx="874757" cy="576064"/>
          </a:xfrm>
        </p:grpSpPr>
        <p:sp>
          <p:nvSpPr>
            <p:cNvPr id="115" name="正方形/長方形 114"/>
            <p:cNvSpPr/>
            <p:nvPr/>
          </p:nvSpPr>
          <p:spPr>
            <a:xfrm>
              <a:off x="5139936"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平行四辺形 115"/>
            <p:cNvSpPr/>
            <p:nvPr/>
          </p:nvSpPr>
          <p:spPr>
            <a:xfrm rot="10132342">
              <a:off x="4763722"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円/楕円 116"/>
            <p:cNvSpPr/>
            <p:nvPr/>
          </p:nvSpPr>
          <p:spPr>
            <a:xfrm>
              <a:off x="5264572" y="4604168"/>
              <a:ext cx="249272" cy="22780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8" name="グループ化 173"/>
          <p:cNvGrpSpPr/>
          <p:nvPr/>
        </p:nvGrpSpPr>
        <p:grpSpPr>
          <a:xfrm>
            <a:off x="7485380" y="4437112"/>
            <a:ext cx="947653" cy="576064"/>
            <a:chOff x="5854503" y="4437112"/>
            <a:chExt cx="874757" cy="576064"/>
          </a:xfrm>
        </p:grpSpPr>
        <p:sp>
          <p:nvSpPr>
            <p:cNvPr id="119" name="正方形/長方形 118"/>
            <p:cNvSpPr/>
            <p:nvPr/>
          </p:nvSpPr>
          <p:spPr>
            <a:xfrm>
              <a:off x="6230717"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平行四辺形 119"/>
            <p:cNvSpPr/>
            <p:nvPr/>
          </p:nvSpPr>
          <p:spPr>
            <a:xfrm rot="10132342">
              <a:off x="5854503"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円/楕円 120"/>
            <p:cNvSpPr/>
            <p:nvPr/>
          </p:nvSpPr>
          <p:spPr>
            <a:xfrm>
              <a:off x="6355353" y="46041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2" name="グループ化 174"/>
          <p:cNvGrpSpPr/>
          <p:nvPr/>
        </p:nvGrpSpPr>
        <p:grpSpPr>
          <a:xfrm>
            <a:off x="8643961" y="4437112"/>
            <a:ext cx="947653" cy="576064"/>
            <a:chOff x="6923962" y="4437112"/>
            <a:chExt cx="874757" cy="576064"/>
          </a:xfrm>
        </p:grpSpPr>
        <p:sp>
          <p:nvSpPr>
            <p:cNvPr id="123" name="正方形/長方形 122"/>
            <p:cNvSpPr/>
            <p:nvPr/>
          </p:nvSpPr>
          <p:spPr>
            <a:xfrm>
              <a:off x="7300176" y="4437112"/>
              <a:ext cx="498543" cy="546729"/>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平行四辺形 123"/>
            <p:cNvSpPr/>
            <p:nvPr/>
          </p:nvSpPr>
          <p:spPr>
            <a:xfrm rot="10132342">
              <a:off x="6923962" y="4476309"/>
              <a:ext cx="436225" cy="53686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円/楕円 124"/>
            <p:cNvSpPr/>
            <p:nvPr/>
          </p:nvSpPr>
          <p:spPr>
            <a:xfrm>
              <a:off x="7424812" y="4604168"/>
              <a:ext cx="249272" cy="227804"/>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7" name="テキスト ボックス 146"/>
          <p:cNvSpPr txBox="1"/>
          <p:nvPr/>
        </p:nvSpPr>
        <p:spPr>
          <a:xfrm>
            <a:off x="9762409" y="4437114"/>
            <a:ext cx="800219" cy="584775"/>
          </a:xfrm>
          <a:prstGeom prst="rect">
            <a:avLst/>
          </a:prstGeom>
          <a:noFill/>
        </p:spPr>
        <p:txBody>
          <a:bodyPr wrap="square" rtlCol="0">
            <a:spAutoFit/>
          </a:bodyPr>
          <a:lstStyle/>
          <a:p>
            <a:r>
              <a:rPr lang="ja-JP" altLang="en-US" sz="3200" dirty="0"/>
              <a:t>・・・</a:t>
            </a:r>
            <a:endParaRPr kumimoji="1" lang="ja-JP" altLang="en-US" sz="3200" dirty="0"/>
          </a:p>
        </p:txBody>
      </p:sp>
    </p:spTree>
    <p:extLst>
      <p:ext uri="{BB962C8B-B14F-4D97-AF65-F5344CB8AC3E}">
        <p14:creationId xmlns:p14="http://schemas.microsoft.com/office/powerpoint/2010/main" val="40095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nodeType="afterEffect">
                                  <p:stCondLst>
                                    <p:cond delay="3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600"/>
                            </p:stCondLst>
                            <p:childTnLst>
                              <p:par>
                                <p:cTn id="14" presetID="1" presetClass="entr" presetSubtype="0" fill="hold" nodeType="afterEffect">
                                  <p:stCondLst>
                                    <p:cond delay="3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nodeType="afterEffect">
                                  <p:stCondLst>
                                    <p:cond delay="3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nodeType="afterEffect">
                                  <p:stCondLst>
                                    <p:cond delay="3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30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nodeType="afterEffect">
                                  <p:stCondLst>
                                    <p:cond delay="300"/>
                                  </p:stCondLst>
                                  <p:childTnLst>
                                    <p:set>
                                      <p:cBhvr>
                                        <p:cTn id="27" dur="1" fill="hold">
                                          <p:stCondLst>
                                            <p:cond delay="0"/>
                                          </p:stCondLst>
                                        </p:cTn>
                                        <p:tgtEl>
                                          <p:spTgt spid="26"/>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nodeType="afterEffect">
                                  <p:stCondLst>
                                    <p:cond delay="300"/>
                                  </p:stCondLst>
                                  <p:childTnLst>
                                    <p:set>
                                      <p:cBhvr>
                                        <p:cTn id="30" dur="1" fill="hold">
                                          <p:stCondLst>
                                            <p:cond delay="0"/>
                                          </p:stCondLst>
                                        </p:cTn>
                                        <p:tgtEl>
                                          <p:spTgt spid="30"/>
                                        </p:tgtEl>
                                        <p:attrNameLst>
                                          <p:attrName>style.visibility</p:attrName>
                                        </p:attrNameLst>
                                      </p:cBhvr>
                                      <p:to>
                                        <p:strVal val="visible"/>
                                      </p:to>
                                    </p:set>
                                  </p:childTnLst>
                                </p:cTn>
                              </p:par>
                            </p:childTnLst>
                          </p:cTn>
                        </p:par>
                        <p:par>
                          <p:cTn id="31" fill="hold">
                            <p:stCondLst>
                              <p:cond delay="2400"/>
                            </p:stCondLst>
                            <p:childTnLst>
                              <p:par>
                                <p:cTn id="32" presetID="1" presetClass="entr" presetSubtype="0" fill="hold" nodeType="afterEffect">
                                  <p:stCondLst>
                                    <p:cond delay="300"/>
                                  </p:stCondLst>
                                  <p:childTnLst>
                                    <p:set>
                                      <p:cBhvr>
                                        <p:cTn id="33" dur="1" fill="hold">
                                          <p:stCondLst>
                                            <p:cond delay="0"/>
                                          </p:stCondLst>
                                        </p:cTn>
                                        <p:tgtEl>
                                          <p:spTgt spid="31"/>
                                        </p:tgtEl>
                                        <p:attrNameLst>
                                          <p:attrName>style.visibility</p:attrName>
                                        </p:attrNameLst>
                                      </p:cBhvr>
                                      <p:to>
                                        <p:strVal val="visible"/>
                                      </p:to>
                                    </p:set>
                                  </p:childTnLst>
                                </p:cTn>
                              </p:par>
                            </p:childTnLst>
                          </p:cTn>
                        </p:par>
                        <p:par>
                          <p:cTn id="34" fill="hold">
                            <p:stCondLst>
                              <p:cond delay="2700"/>
                            </p:stCondLst>
                            <p:childTnLst>
                              <p:par>
                                <p:cTn id="35" presetID="1" presetClass="entr" presetSubtype="0" fill="hold" nodeType="afterEffect">
                                  <p:stCondLst>
                                    <p:cond delay="300"/>
                                  </p:stCondLst>
                                  <p:childTnLst>
                                    <p:set>
                                      <p:cBhvr>
                                        <p:cTn id="36" dur="1" fill="hold">
                                          <p:stCondLst>
                                            <p:cond delay="0"/>
                                          </p:stCondLst>
                                        </p:cTn>
                                        <p:tgtEl>
                                          <p:spTgt spid="32"/>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nodeType="afterEffect">
                                  <p:stCondLst>
                                    <p:cond delay="30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3300"/>
                            </p:stCondLst>
                            <p:childTnLst>
                              <p:par>
                                <p:cTn id="41" presetID="1" presetClass="entr" presetSubtype="0" fill="hold" nodeType="afterEffect">
                                  <p:stCondLst>
                                    <p:cond delay="30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3600"/>
                            </p:stCondLst>
                            <p:childTnLst>
                              <p:par>
                                <p:cTn id="44" presetID="1" presetClass="entr" presetSubtype="0" fill="hold" nodeType="afterEffect">
                                  <p:stCondLst>
                                    <p:cond delay="300"/>
                                  </p:stCondLst>
                                  <p:childTnLst>
                                    <p:set>
                                      <p:cBhvr>
                                        <p:cTn id="45" dur="1" fill="hold">
                                          <p:stCondLst>
                                            <p:cond delay="0"/>
                                          </p:stCondLst>
                                        </p:cTn>
                                        <p:tgtEl>
                                          <p:spTgt spid="35"/>
                                        </p:tgtEl>
                                        <p:attrNameLst>
                                          <p:attrName>style.visibility</p:attrName>
                                        </p:attrNameLst>
                                      </p:cBhvr>
                                      <p:to>
                                        <p:strVal val="visible"/>
                                      </p:to>
                                    </p:set>
                                  </p:childTnLst>
                                </p:cTn>
                              </p:par>
                            </p:childTnLst>
                          </p:cTn>
                        </p:par>
                        <p:par>
                          <p:cTn id="46" fill="hold">
                            <p:stCondLst>
                              <p:cond delay="3900"/>
                            </p:stCondLst>
                            <p:childTnLst>
                              <p:par>
                                <p:cTn id="47" presetID="1" presetClass="entr" presetSubtype="0" fill="hold" nodeType="afterEffect">
                                  <p:stCondLst>
                                    <p:cond delay="300"/>
                                  </p:stCondLst>
                                  <p:childTnLst>
                                    <p:set>
                                      <p:cBhvr>
                                        <p:cTn id="48" dur="1" fill="hold">
                                          <p:stCondLst>
                                            <p:cond delay="0"/>
                                          </p:stCondLst>
                                        </p:cTn>
                                        <p:tgtEl>
                                          <p:spTgt spid="36"/>
                                        </p:tgtEl>
                                        <p:attrNameLst>
                                          <p:attrName>style.visibility</p:attrName>
                                        </p:attrNameLst>
                                      </p:cBhvr>
                                      <p:to>
                                        <p:strVal val="visible"/>
                                      </p:to>
                                    </p:set>
                                  </p:childTnLst>
                                </p:cTn>
                              </p:par>
                            </p:childTnLst>
                          </p:cTn>
                        </p:par>
                        <p:par>
                          <p:cTn id="49" fill="hold">
                            <p:stCondLst>
                              <p:cond delay="4200"/>
                            </p:stCondLst>
                            <p:childTnLst>
                              <p:par>
                                <p:cTn id="50" presetID="1" presetClass="entr" presetSubtype="0" fill="hold" nodeType="afterEffect">
                                  <p:stCondLst>
                                    <p:cond delay="30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nodeType="afterEffect">
                                  <p:stCondLst>
                                    <p:cond delay="300"/>
                                  </p:stCondLst>
                                  <p:childTnLst>
                                    <p:set>
                                      <p:cBhvr>
                                        <p:cTn id="54" dur="1" fill="hold">
                                          <p:stCondLst>
                                            <p:cond delay="0"/>
                                          </p:stCondLst>
                                        </p:cTn>
                                        <p:tgtEl>
                                          <p:spTgt spid="38"/>
                                        </p:tgtEl>
                                        <p:attrNameLst>
                                          <p:attrName>style.visibility</p:attrName>
                                        </p:attrNameLst>
                                      </p:cBhvr>
                                      <p:to>
                                        <p:strVal val="visible"/>
                                      </p:to>
                                    </p:set>
                                  </p:childTnLst>
                                </p:cTn>
                              </p:par>
                            </p:childTnLst>
                          </p:cTn>
                        </p:par>
                        <p:par>
                          <p:cTn id="55" fill="hold">
                            <p:stCondLst>
                              <p:cond delay="4800"/>
                            </p:stCondLst>
                            <p:childTnLst>
                              <p:par>
                                <p:cTn id="56" presetID="1" presetClass="entr" presetSubtype="0" fill="hold" nodeType="afterEffect">
                                  <p:stCondLst>
                                    <p:cond delay="300"/>
                                  </p:stCondLst>
                                  <p:childTnLst>
                                    <p:set>
                                      <p:cBhvr>
                                        <p:cTn id="57" dur="1" fill="hold">
                                          <p:stCondLst>
                                            <p:cond delay="0"/>
                                          </p:stCondLst>
                                        </p:cTn>
                                        <p:tgtEl>
                                          <p:spTgt spid="42"/>
                                        </p:tgtEl>
                                        <p:attrNameLst>
                                          <p:attrName>style.visibility</p:attrName>
                                        </p:attrNameLst>
                                      </p:cBhvr>
                                      <p:to>
                                        <p:strVal val="visible"/>
                                      </p:to>
                                    </p:set>
                                  </p:childTnLst>
                                </p:cTn>
                              </p:par>
                            </p:childTnLst>
                          </p:cTn>
                        </p:par>
                        <p:par>
                          <p:cTn id="58" fill="hold">
                            <p:stCondLst>
                              <p:cond delay="5100"/>
                            </p:stCondLst>
                            <p:childTnLst>
                              <p:par>
                                <p:cTn id="59" presetID="1" presetClass="entr" presetSubtype="0" fill="hold" nodeType="afterEffect">
                                  <p:stCondLst>
                                    <p:cond delay="300"/>
                                  </p:stCondLst>
                                  <p:childTnLst>
                                    <p:set>
                                      <p:cBhvr>
                                        <p:cTn id="60" dur="1" fill="hold">
                                          <p:stCondLst>
                                            <p:cond delay="0"/>
                                          </p:stCondLst>
                                        </p:cTn>
                                        <p:tgtEl>
                                          <p:spTgt spid="46"/>
                                        </p:tgtEl>
                                        <p:attrNameLst>
                                          <p:attrName>style.visibility</p:attrName>
                                        </p:attrNameLst>
                                      </p:cBhvr>
                                      <p:to>
                                        <p:strVal val="visible"/>
                                      </p:to>
                                    </p:set>
                                  </p:childTnLst>
                                </p:cTn>
                              </p:par>
                            </p:childTnLst>
                          </p:cTn>
                        </p:par>
                        <p:par>
                          <p:cTn id="61" fill="hold">
                            <p:stCondLst>
                              <p:cond delay="5400"/>
                            </p:stCondLst>
                            <p:childTnLst>
                              <p:par>
                                <p:cTn id="62" presetID="1" presetClass="entr" presetSubtype="0" fill="hold" nodeType="afterEffect">
                                  <p:stCondLst>
                                    <p:cond delay="300"/>
                                  </p:stCondLst>
                                  <p:childTnLst>
                                    <p:set>
                                      <p:cBhvr>
                                        <p:cTn id="63" dur="1" fill="hold">
                                          <p:stCondLst>
                                            <p:cond delay="0"/>
                                          </p:stCondLst>
                                        </p:cTn>
                                        <p:tgtEl>
                                          <p:spTgt spid="50"/>
                                        </p:tgtEl>
                                        <p:attrNameLst>
                                          <p:attrName>style.visibility</p:attrName>
                                        </p:attrNameLst>
                                      </p:cBhvr>
                                      <p:to>
                                        <p:strVal val="visible"/>
                                      </p:to>
                                    </p:set>
                                  </p:childTnLst>
                                </p:cTn>
                              </p:par>
                            </p:childTnLst>
                          </p:cTn>
                        </p:par>
                        <p:par>
                          <p:cTn id="64" fill="hold">
                            <p:stCondLst>
                              <p:cond delay="5700"/>
                            </p:stCondLst>
                            <p:childTnLst>
                              <p:par>
                                <p:cTn id="65" presetID="1" presetClass="entr" presetSubtype="0" fill="hold" nodeType="afterEffect">
                                  <p:stCondLst>
                                    <p:cond delay="300"/>
                                  </p:stCondLst>
                                  <p:childTnLst>
                                    <p:set>
                                      <p:cBhvr>
                                        <p:cTn id="66" dur="1" fill="hold">
                                          <p:stCondLst>
                                            <p:cond delay="0"/>
                                          </p:stCondLst>
                                        </p:cTn>
                                        <p:tgtEl>
                                          <p:spTgt spid="54"/>
                                        </p:tgtEl>
                                        <p:attrNameLst>
                                          <p:attrName>style.visibility</p:attrName>
                                        </p:attrNameLst>
                                      </p:cBhvr>
                                      <p:to>
                                        <p:strVal val="visible"/>
                                      </p:to>
                                    </p:set>
                                  </p:childTnLst>
                                </p:cTn>
                              </p:par>
                            </p:childTnLst>
                          </p:cTn>
                        </p:par>
                        <p:par>
                          <p:cTn id="67" fill="hold">
                            <p:stCondLst>
                              <p:cond delay="6000"/>
                            </p:stCondLst>
                            <p:childTnLst>
                              <p:par>
                                <p:cTn id="68" presetID="1" presetClass="entr" presetSubtype="0" fill="hold" nodeType="afterEffect">
                                  <p:stCondLst>
                                    <p:cond delay="300"/>
                                  </p:stCondLst>
                                  <p:childTnLst>
                                    <p:set>
                                      <p:cBhvr>
                                        <p:cTn id="69" dur="1" fill="hold">
                                          <p:stCondLst>
                                            <p:cond delay="0"/>
                                          </p:stCondLst>
                                        </p:cTn>
                                        <p:tgtEl>
                                          <p:spTgt spid="58"/>
                                        </p:tgtEl>
                                        <p:attrNameLst>
                                          <p:attrName>style.visibility</p:attrName>
                                        </p:attrNameLst>
                                      </p:cBhvr>
                                      <p:to>
                                        <p:strVal val="visible"/>
                                      </p:to>
                                    </p:set>
                                  </p:childTnLst>
                                </p:cTn>
                              </p:par>
                            </p:childTnLst>
                          </p:cTn>
                        </p:par>
                        <p:par>
                          <p:cTn id="70" fill="hold">
                            <p:stCondLst>
                              <p:cond delay="6300"/>
                            </p:stCondLst>
                            <p:childTnLst>
                              <p:par>
                                <p:cTn id="71" presetID="1" presetClass="entr" presetSubtype="0" fill="hold" nodeType="afterEffect">
                                  <p:stCondLst>
                                    <p:cond delay="300"/>
                                  </p:stCondLst>
                                  <p:childTnLst>
                                    <p:set>
                                      <p:cBhvr>
                                        <p:cTn id="72" dur="1" fill="hold">
                                          <p:stCondLst>
                                            <p:cond delay="0"/>
                                          </p:stCondLst>
                                        </p:cTn>
                                        <p:tgtEl>
                                          <p:spTgt spid="62"/>
                                        </p:tgtEl>
                                        <p:attrNameLst>
                                          <p:attrName>style.visibility</p:attrName>
                                        </p:attrNameLst>
                                      </p:cBhvr>
                                      <p:to>
                                        <p:strVal val="visible"/>
                                      </p:to>
                                    </p:set>
                                  </p:childTnLst>
                                </p:cTn>
                              </p:par>
                            </p:childTnLst>
                          </p:cTn>
                        </p:par>
                        <p:par>
                          <p:cTn id="73" fill="hold">
                            <p:stCondLst>
                              <p:cond delay="6600"/>
                            </p:stCondLst>
                            <p:childTnLst>
                              <p:par>
                                <p:cTn id="74" presetID="1" presetClass="entr" presetSubtype="0" fill="hold" nodeType="afterEffect">
                                  <p:stCondLst>
                                    <p:cond delay="300"/>
                                  </p:stCondLst>
                                  <p:childTnLst>
                                    <p:set>
                                      <p:cBhvr>
                                        <p:cTn id="75" dur="1" fill="hold">
                                          <p:stCondLst>
                                            <p:cond delay="0"/>
                                          </p:stCondLst>
                                        </p:cTn>
                                        <p:tgtEl>
                                          <p:spTgt spid="66"/>
                                        </p:tgtEl>
                                        <p:attrNameLst>
                                          <p:attrName>style.visibility</p:attrName>
                                        </p:attrNameLst>
                                      </p:cBhvr>
                                      <p:to>
                                        <p:strVal val="visible"/>
                                      </p:to>
                                    </p:set>
                                  </p:childTnLst>
                                </p:cTn>
                              </p:par>
                            </p:childTnLst>
                          </p:cTn>
                        </p:par>
                        <p:par>
                          <p:cTn id="76" fill="hold">
                            <p:stCondLst>
                              <p:cond delay="6900"/>
                            </p:stCondLst>
                            <p:childTnLst>
                              <p:par>
                                <p:cTn id="77" presetID="1" presetClass="entr" presetSubtype="0" fill="hold" nodeType="afterEffect">
                                  <p:stCondLst>
                                    <p:cond delay="300"/>
                                  </p:stCondLst>
                                  <p:childTnLst>
                                    <p:set>
                                      <p:cBhvr>
                                        <p:cTn id="78" dur="1" fill="hold">
                                          <p:stCondLst>
                                            <p:cond delay="0"/>
                                          </p:stCondLst>
                                        </p:cTn>
                                        <p:tgtEl>
                                          <p:spTgt spid="70"/>
                                        </p:tgtEl>
                                        <p:attrNameLst>
                                          <p:attrName>style.visibility</p:attrName>
                                        </p:attrNameLst>
                                      </p:cBhvr>
                                      <p:to>
                                        <p:strVal val="visible"/>
                                      </p:to>
                                    </p:set>
                                  </p:childTnLst>
                                </p:cTn>
                              </p:par>
                            </p:childTnLst>
                          </p:cTn>
                        </p:par>
                        <p:par>
                          <p:cTn id="79" fill="hold">
                            <p:stCondLst>
                              <p:cond delay="7200"/>
                            </p:stCondLst>
                            <p:childTnLst>
                              <p:par>
                                <p:cTn id="80" presetID="1" presetClass="entr" presetSubtype="0" fill="hold" nodeType="afterEffect">
                                  <p:stCondLst>
                                    <p:cond delay="300"/>
                                  </p:stCondLst>
                                  <p:childTnLst>
                                    <p:set>
                                      <p:cBhvr>
                                        <p:cTn id="81" dur="1" fill="hold">
                                          <p:stCondLst>
                                            <p:cond delay="0"/>
                                          </p:stCondLst>
                                        </p:cTn>
                                        <p:tgtEl>
                                          <p:spTgt spid="74"/>
                                        </p:tgtEl>
                                        <p:attrNameLst>
                                          <p:attrName>style.visibility</p:attrName>
                                        </p:attrNameLst>
                                      </p:cBhvr>
                                      <p:to>
                                        <p:strVal val="visible"/>
                                      </p:to>
                                    </p:set>
                                  </p:childTnLst>
                                </p:cTn>
                              </p:par>
                            </p:childTnLst>
                          </p:cTn>
                        </p:par>
                        <p:par>
                          <p:cTn id="82" fill="hold">
                            <p:stCondLst>
                              <p:cond delay="7500"/>
                            </p:stCondLst>
                            <p:childTnLst>
                              <p:par>
                                <p:cTn id="83" presetID="1" presetClass="entr" presetSubtype="0" fill="hold" nodeType="afterEffect">
                                  <p:stCondLst>
                                    <p:cond delay="300"/>
                                  </p:stCondLst>
                                  <p:childTnLst>
                                    <p:set>
                                      <p:cBhvr>
                                        <p:cTn id="84" dur="1" fill="hold">
                                          <p:stCondLst>
                                            <p:cond delay="0"/>
                                          </p:stCondLst>
                                        </p:cTn>
                                        <p:tgtEl>
                                          <p:spTgt spid="78"/>
                                        </p:tgtEl>
                                        <p:attrNameLst>
                                          <p:attrName>style.visibility</p:attrName>
                                        </p:attrNameLst>
                                      </p:cBhvr>
                                      <p:to>
                                        <p:strVal val="visible"/>
                                      </p:to>
                                    </p:set>
                                  </p:childTnLst>
                                </p:cTn>
                              </p:par>
                            </p:childTnLst>
                          </p:cTn>
                        </p:par>
                        <p:par>
                          <p:cTn id="85" fill="hold">
                            <p:stCondLst>
                              <p:cond delay="7800"/>
                            </p:stCondLst>
                            <p:childTnLst>
                              <p:par>
                                <p:cTn id="86" presetID="1" presetClass="entr" presetSubtype="0" fill="hold" nodeType="afterEffect">
                                  <p:stCondLst>
                                    <p:cond delay="300"/>
                                  </p:stCondLst>
                                  <p:childTnLst>
                                    <p:set>
                                      <p:cBhvr>
                                        <p:cTn id="87" dur="1" fill="hold">
                                          <p:stCondLst>
                                            <p:cond delay="0"/>
                                          </p:stCondLst>
                                        </p:cTn>
                                        <p:tgtEl>
                                          <p:spTgt spid="82"/>
                                        </p:tgtEl>
                                        <p:attrNameLst>
                                          <p:attrName>style.visibility</p:attrName>
                                        </p:attrNameLst>
                                      </p:cBhvr>
                                      <p:to>
                                        <p:strVal val="visible"/>
                                      </p:to>
                                    </p:set>
                                  </p:childTnLst>
                                </p:cTn>
                              </p:par>
                            </p:childTnLst>
                          </p:cTn>
                        </p:par>
                        <p:par>
                          <p:cTn id="88" fill="hold">
                            <p:stCondLst>
                              <p:cond delay="8100"/>
                            </p:stCondLst>
                            <p:childTnLst>
                              <p:par>
                                <p:cTn id="89" presetID="1" presetClass="entr" presetSubtype="0" fill="hold" grpId="0" nodeType="afterEffect">
                                  <p:stCondLst>
                                    <p:cond delay="300"/>
                                  </p:stCondLst>
                                  <p:childTnLst>
                                    <p:set>
                                      <p:cBhvr>
                                        <p:cTn id="90" dur="1" fill="hold">
                                          <p:stCondLst>
                                            <p:cond delay="0"/>
                                          </p:stCondLst>
                                        </p:cTn>
                                        <p:tgtEl>
                                          <p:spTgt spid="147"/>
                                        </p:tgtEl>
                                        <p:attrNameLst>
                                          <p:attrName>style.visibility</p:attrName>
                                        </p:attrNameLst>
                                      </p:cBhvr>
                                      <p:to>
                                        <p:strVal val="visible"/>
                                      </p:to>
                                    </p:set>
                                  </p:childTnLst>
                                </p:cTn>
                              </p:par>
                            </p:childTnLst>
                          </p:cTn>
                        </p:par>
                        <p:par>
                          <p:cTn id="91" fill="hold">
                            <p:stCondLst>
                              <p:cond delay="8400"/>
                            </p:stCondLst>
                            <p:childTnLst>
                              <p:par>
                                <p:cTn id="92" presetID="10" presetClass="entr" presetSubtype="0" fill="hold" grpId="0"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fade">
                                      <p:cBhvr>
                                        <p:cTn id="9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396593" y="620688"/>
            <a:ext cx="9007594" cy="1077218"/>
          </a:xfrm>
          <a:prstGeom prst="rect">
            <a:avLst/>
          </a:prstGeom>
          <a:noFill/>
        </p:spPr>
        <p:txBody>
          <a:bodyPr wrap="square" rtlCol="0">
            <a:spAutoFit/>
          </a:bodyPr>
          <a:lstStyle/>
          <a:p>
            <a:r>
              <a:rPr lang="ja-JP" altLang="en-US" sz="3200" dirty="0">
                <a:latin typeface="UD デジタル 教科書体 N-R" panose="02020400000000000000" pitchFamily="17" charset="-128"/>
                <a:ea typeface="UD デジタル 教科書体 N-R" panose="02020400000000000000" pitchFamily="17" charset="-128"/>
              </a:rPr>
              <a:t>ランダム（確率的）な現象にも，</a:t>
            </a:r>
            <a:endParaRPr lang="en-US" altLang="ja-JP" sz="3200" dirty="0">
              <a:latin typeface="UD デジタル 教科書体 N-R" panose="02020400000000000000" pitchFamily="17" charset="-128"/>
              <a:ea typeface="UD デジタル 教科書体 N-R" panose="02020400000000000000" pitchFamily="17" charset="-128"/>
            </a:endParaRPr>
          </a:p>
          <a:p>
            <a:r>
              <a:rPr lang="ja-JP" altLang="en-US" sz="3200" dirty="0">
                <a:latin typeface="UD デジタル 教科書体 N-R" panose="02020400000000000000" pitchFamily="17" charset="-128"/>
                <a:ea typeface="UD デジタル 教科書体 N-R" panose="02020400000000000000" pitchFamily="17" charset="-128"/>
              </a:rPr>
              <a:t> 観測に先立って</a:t>
            </a:r>
            <a:r>
              <a:rPr kumimoji="1" lang="ja-JP" altLang="en-US" sz="3200" dirty="0">
                <a:solidFill>
                  <a:srgbClr val="C00000"/>
                </a:solidFill>
                <a:latin typeface="UD デジタル 教科書体 N-R" panose="02020400000000000000" pitchFamily="17" charset="-128"/>
                <a:ea typeface="UD デジタル 教科書体 N-R" panose="02020400000000000000" pitchFamily="17" charset="-128"/>
              </a:rPr>
              <a:t>実在値</a:t>
            </a:r>
            <a:r>
              <a:rPr kumimoji="1" lang="ja-JP" altLang="en-US" sz="3200" dirty="0">
                <a:latin typeface="UD デジタル 教科書体 N-R" panose="02020400000000000000" pitchFamily="17" charset="-128"/>
                <a:ea typeface="UD デジタル 教科書体 N-R" panose="02020400000000000000" pitchFamily="17" charset="-128"/>
              </a:rPr>
              <a:t>を考えてよいだろうか？</a:t>
            </a:r>
          </a:p>
        </p:txBody>
      </p:sp>
      <p:sp>
        <p:nvSpPr>
          <p:cNvPr id="5" name="爆発 2 4"/>
          <p:cNvSpPr/>
          <p:nvPr/>
        </p:nvSpPr>
        <p:spPr>
          <a:xfrm>
            <a:off x="5627949" y="2708920"/>
            <a:ext cx="2730303" cy="2160240"/>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01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4769854" y="2060848"/>
            <a:ext cx="2496277" cy="25922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4" name="平行四辺形 3"/>
          <p:cNvSpPr/>
          <p:nvPr/>
        </p:nvSpPr>
        <p:spPr>
          <a:xfrm rot="10132342">
            <a:off x="2886096" y="2246700"/>
            <a:ext cx="2184243" cy="2545524"/>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6" name="テキスト ボックス 5"/>
          <p:cNvSpPr txBox="1"/>
          <p:nvPr/>
        </p:nvSpPr>
        <p:spPr>
          <a:xfrm>
            <a:off x="1396593" y="620688"/>
            <a:ext cx="9007594" cy="1077218"/>
          </a:xfrm>
          <a:prstGeom prst="rect">
            <a:avLst/>
          </a:prstGeom>
          <a:noFill/>
        </p:spPr>
        <p:txBody>
          <a:bodyPr wrap="square" rtlCol="0">
            <a:spAutoFit/>
          </a:bodyPr>
          <a:lstStyle/>
          <a:p>
            <a:r>
              <a:rPr lang="ja-JP" altLang="en-US" sz="3200" dirty="0">
                <a:latin typeface="UD デジタル 教科書体 N-R" panose="02020400000000000000" pitchFamily="17" charset="-128"/>
                <a:ea typeface="UD デジタル 教科書体 N-R" panose="02020400000000000000" pitchFamily="17" charset="-128"/>
              </a:rPr>
              <a:t>ランダム（確率的）な現象にも，</a:t>
            </a:r>
            <a:endParaRPr lang="en-US" altLang="ja-JP" sz="3200" dirty="0">
              <a:latin typeface="UD デジタル 教科書体 N-R" panose="02020400000000000000" pitchFamily="17" charset="-128"/>
              <a:ea typeface="UD デジタル 教科書体 N-R" panose="02020400000000000000" pitchFamily="17" charset="-128"/>
            </a:endParaRPr>
          </a:p>
          <a:p>
            <a:r>
              <a:rPr lang="ja-JP" altLang="en-US" sz="3200" dirty="0">
                <a:latin typeface="UD デジタル 教科書体 N-R" panose="02020400000000000000" pitchFamily="17" charset="-128"/>
                <a:ea typeface="UD デジタル 教科書体 N-R" panose="02020400000000000000" pitchFamily="17" charset="-128"/>
              </a:rPr>
              <a:t> 観測に先立って</a:t>
            </a:r>
            <a:r>
              <a:rPr kumimoji="1" lang="ja-JP" altLang="en-US" sz="3200" dirty="0">
                <a:solidFill>
                  <a:srgbClr val="C00000"/>
                </a:solidFill>
                <a:latin typeface="UD デジタル 教科書体 N-R" panose="02020400000000000000" pitchFamily="17" charset="-128"/>
                <a:ea typeface="UD デジタル 教科書体 N-R" panose="02020400000000000000" pitchFamily="17" charset="-128"/>
              </a:rPr>
              <a:t>実在値</a:t>
            </a:r>
            <a:r>
              <a:rPr kumimoji="1" lang="ja-JP" altLang="en-US" sz="3200" dirty="0">
                <a:latin typeface="UD デジタル 教科書体 N-R" panose="02020400000000000000" pitchFamily="17" charset="-128"/>
                <a:ea typeface="UD デジタル 教科書体 N-R" panose="02020400000000000000" pitchFamily="17" charset="-128"/>
              </a:rPr>
              <a:t>を考えてよいだろうか？</a:t>
            </a:r>
          </a:p>
        </p:txBody>
      </p:sp>
      <p:sp>
        <p:nvSpPr>
          <p:cNvPr id="7" name="テキスト ボックス 8"/>
          <p:cNvSpPr txBox="1">
            <a:spLocks noChangeArrowheads="1"/>
          </p:cNvSpPr>
          <p:nvPr/>
        </p:nvSpPr>
        <p:spPr bwMode="auto">
          <a:xfrm>
            <a:off x="2207569" y="5623074"/>
            <a:ext cx="8925841" cy="830997"/>
          </a:xfrm>
          <a:prstGeom prst="rect">
            <a:avLst/>
          </a:prstGeom>
          <a:noFill/>
          <a:ln w="9525">
            <a:noFill/>
            <a:miter lim="800000"/>
            <a:headEnd/>
            <a:tailEnd/>
          </a:ln>
        </p:spPr>
        <p:txBody>
          <a:bodyPr wrap="square">
            <a:spAutoFit/>
          </a:bodyPr>
          <a:lstStyle/>
          <a:p>
            <a:r>
              <a:rPr lang="ja-JP" altLang="en-US" sz="2400" dirty="0">
                <a:latin typeface="UD デジタル 教科書体 N-R" panose="02020400000000000000" pitchFamily="17" charset="-128"/>
                <a:ea typeface="UD デジタル 教科書体 N-R" panose="02020400000000000000" pitchFamily="17" charset="-128"/>
              </a:rPr>
              <a:t>“クリック”（直接観測）による物理的影響が，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「緑 （</a:t>
            </a:r>
            <a:r>
              <a:rPr lang="en-US" altLang="ja-JP" sz="2400" dirty="0">
                <a:latin typeface="UD デジタル 教科書体 N-R" panose="02020400000000000000" pitchFamily="17" charset="-128"/>
                <a:ea typeface="UD デジタル 教科書体 N-R" panose="02020400000000000000" pitchFamily="17" charset="-128"/>
              </a:rPr>
              <a:t>or </a:t>
            </a:r>
            <a:r>
              <a:rPr lang="ja-JP" altLang="en-US" sz="2400" dirty="0">
                <a:latin typeface="UD デジタル 教科書体 N-R" panose="02020400000000000000" pitchFamily="17" charset="-128"/>
                <a:ea typeface="UD デジタル 教科書体 N-R" panose="02020400000000000000" pitchFamily="17" charset="-128"/>
              </a:rPr>
              <a:t>赤）」という値を</a:t>
            </a:r>
            <a:r>
              <a:rPr lang="ja-JP" altLang="en-US" sz="2400" dirty="0">
                <a:solidFill>
                  <a:srgbClr val="C00000"/>
                </a:solidFill>
                <a:latin typeface="UD デジタル 教科書体 N-R" panose="02020400000000000000" pitchFamily="17" charset="-128"/>
                <a:ea typeface="UD デジタル 教科書体 N-R" panose="02020400000000000000" pitchFamily="17" charset="-128"/>
              </a:rPr>
              <a:t>作りだす</a:t>
            </a:r>
            <a:r>
              <a:rPr lang="ja-JP" altLang="en-US" sz="2400" dirty="0">
                <a:latin typeface="UD デジタル 教科書体 N-R" panose="02020400000000000000" pitchFamily="17" charset="-128"/>
                <a:ea typeface="UD デジタル 教科書体 N-R" panose="02020400000000000000" pitchFamily="17" charset="-128"/>
              </a:rPr>
              <a:t>可能性が否めない！</a:t>
            </a:r>
          </a:p>
        </p:txBody>
      </p:sp>
      <p:sp>
        <p:nvSpPr>
          <p:cNvPr id="8" name="円/楕円 4">
            <a:extLst>
              <a:ext uri="{FF2B5EF4-FFF2-40B4-BE49-F238E27FC236}">
                <a16:creationId xmlns:a16="http://schemas.microsoft.com/office/drawing/2014/main" id="{5EDC9E03-3988-4DD3-B133-C3F331E75E54}"/>
              </a:ext>
            </a:extLst>
          </p:cNvPr>
          <p:cNvSpPr/>
          <p:nvPr/>
        </p:nvSpPr>
        <p:spPr>
          <a:xfrm>
            <a:off x="5393923" y="2852936"/>
            <a:ext cx="1248139" cy="1080120"/>
          </a:xfrm>
          <a:prstGeom prst="ellipse">
            <a:avLst/>
          </a:prstGeom>
          <a:gradFill flip="none" rotWithShape="1">
            <a:gsLst>
              <a:gs pos="0">
                <a:schemeClr val="bg1"/>
              </a:gs>
              <a:gs pos="50000">
                <a:srgbClr val="00CC00">
                  <a:shade val="67500"/>
                  <a:satMod val="115000"/>
                </a:srgbClr>
              </a:gs>
              <a:gs pos="100000">
                <a:srgbClr val="00CC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34D437C-0BE9-00F3-BE8C-A3230239E2C3}"/>
              </a:ext>
            </a:extLst>
          </p:cNvPr>
          <p:cNvSpPr txBox="1"/>
          <p:nvPr/>
        </p:nvSpPr>
        <p:spPr>
          <a:xfrm>
            <a:off x="7788350" y="2844209"/>
            <a:ext cx="3775393" cy="1384995"/>
          </a:xfrm>
          <a:prstGeom prst="rect">
            <a:avLst/>
          </a:prstGeom>
          <a:noFill/>
        </p:spPr>
        <p:txBody>
          <a:bodyPr wrap="none" rtlCol="0">
            <a:spAutoFit/>
          </a:bodyPr>
          <a:lstStyle/>
          <a:p>
            <a:r>
              <a:rPr kumimoji="1" lang="ja-JP" altLang="en-US" sz="2800" dirty="0"/>
              <a:t>量子力学は，</a:t>
            </a:r>
            <a:endParaRPr kumimoji="1" lang="en-US" altLang="ja-JP" sz="2800" dirty="0"/>
          </a:p>
          <a:p>
            <a:r>
              <a:rPr kumimoji="1" lang="ja-JP" altLang="en-US" sz="2800" dirty="0"/>
              <a:t>　本質的なランダムさ</a:t>
            </a:r>
            <a:endParaRPr kumimoji="1" lang="en-US" altLang="ja-JP" sz="2800" dirty="0"/>
          </a:p>
          <a:p>
            <a:r>
              <a:rPr kumimoji="1" lang="ja-JP" altLang="en-US" sz="2800" dirty="0"/>
              <a:t>　　を認める！</a:t>
            </a:r>
          </a:p>
        </p:txBody>
      </p:sp>
    </p:spTree>
    <p:extLst>
      <p:ext uri="{BB962C8B-B14F-4D97-AF65-F5344CB8AC3E}">
        <p14:creationId xmlns:p14="http://schemas.microsoft.com/office/powerpoint/2010/main" val="36149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1">
            <a:extLst>
              <a:ext uri="{FF2B5EF4-FFF2-40B4-BE49-F238E27FC236}">
                <a16:creationId xmlns:a16="http://schemas.microsoft.com/office/drawing/2014/main" id="{0DE95C7A-0BE0-2739-7096-495760700F52}"/>
              </a:ext>
            </a:extLst>
          </p:cNvPr>
          <p:cNvSpPr>
            <a:spLocks noGrp="1"/>
          </p:cNvSpPr>
          <p:nvPr>
            <p:ph type="title"/>
          </p:nvPr>
        </p:nvSpPr>
        <p:spPr>
          <a:xfrm>
            <a:off x="319169" y="550873"/>
            <a:ext cx="11029616" cy="688390"/>
          </a:xfrm>
        </p:spPr>
        <p:txBody>
          <a:bodyPr>
            <a:normAutofit/>
          </a:bodyPr>
          <a:lstStyle/>
          <a:p>
            <a:r>
              <a:rPr lang="ja-JP" altLang="en-US" sz="2400" dirty="0"/>
              <a:t>自己紹介：木村元（きむらげん）</a:t>
            </a:r>
            <a:endParaRPr kumimoji="1" lang="ja-JP" altLang="en-US" sz="2400" dirty="0"/>
          </a:p>
        </p:txBody>
      </p:sp>
      <p:sp>
        <p:nvSpPr>
          <p:cNvPr id="37" name="テキスト ボックス 36">
            <a:extLst>
              <a:ext uri="{FF2B5EF4-FFF2-40B4-BE49-F238E27FC236}">
                <a16:creationId xmlns:a16="http://schemas.microsoft.com/office/drawing/2014/main" id="{5F8D954C-7150-FA01-D81B-DC80591C7771}"/>
              </a:ext>
            </a:extLst>
          </p:cNvPr>
          <p:cNvSpPr txBox="1"/>
          <p:nvPr/>
        </p:nvSpPr>
        <p:spPr>
          <a:xfrm>
            <a:off x="829607" y="1433548"/>
            <a:ext cx="4083169" cy="584775"/>
          </a:xfrm>
          <a:prstGeom prst="rect">
            <a:avLst/>
          </a:prstGeom>
          <a:noFill/>
        </p:spPr>
        <p:txBody>
          <a:bodyPr wrap="none" rtlCol="0">
            <a:spAutoFit/>
          </a:bodyPr>
          <a:lstStyle/>
          <a:p>
            <a:r>
              <a:rPr kumimoji="1" lang="ja-JP" altLang="en-US" sz="1600" dirty="0"/>
              <a:t>分野：（理論・数理）物理、情報、科学哲</a:t>
            </a:r>
            <a:endParaRPr kumimoji="1" lang="en-US" altLang="ja-JP" sz="1600" dirty="0"/>
          </a:p>
          <a:p>
            <a:r>
              <a:rPr kumimoji="1" lang="ja-JP" altLang="en-US" sz="1600" dirty="0"/>
              <a:t>専門：</a:t>
            </a:r>
            <a:r>
              <a:rPr kumimoji="1" lang="ja-JP" altLang="en-US" sz="1600" dirty="0">
                <a:solidFill>
                  <a:srgbClr val="FF0000"/>
                </a:solidFill>
              </a:rPr>
              <a:t>量子力学</a:t>
            </a:r>
            <a:r>
              <a:rPr kumimoji="1" lang="ja-JP" altLang="en-US" sz="1600" dirty="0"/>
              <a:t>基礎論、</a:t>
            </a:r>
            <a:r>
              <a:rPr kumimoji="1" lang="ja-JP" altLang="en-US" sz="1600" dirty="0">
                <a:solidFill>
                  <a:schemeClr val="accent1"/>
                </a:solidFill>
              </a:rPr>
              <a:t>量子情報</a:t>
            </a:r>
            <a:r>
              <a:rPr kumimoji="1" lang="ja-JP" altLang="en-US" sz="1600" dirty="0"/>
              <a:t>理論</a:t>
            </a:r>
          </a:p>
        </p:txBody>
      </p:sp>
      <p:sp>
        <p:nvSpPr>
          <p:cNvPr id="38" name="四角形: 角を丸くする 37">
            <a:extLst>
              <a:ext uri="{FF2B5EF4-FFF2-40B4-BE49-F238E27FC236}">
                <a16:creationId xmlns:a16="http://schemas.microsoft.com/office/drawing/2014/main" id="{509646FF-4255-F6BC-575D-969E271F4F46}"/>
              </a:ext>
            </a:extLst>
          </p:cNvPr>
          <p:cNvSpPr/>
          <p:nvPr/>
        </p:nvSpPr>
        <p:spPr>
          <a:xfrm>
            <a:off x="566568" y="1346963"/>
            <a:ext cx="4547692" cy="710437"/>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5" name="正方形/長方形 14">
            <a:extLst>
              <a:ext uri="{FF2B5EF4-FFF2-40B4-BE49-F238E27FC236}">
                <a16:creationId xmlns:a16="http://schemas.microsoft.com/office/drawing/2014/main" id="{FB91929B-F5F5-E780-F7A1-3DDEC2E80C72}"/>
              </a:ext>
            </a:extLst>
          </p:cNvPr>
          <p:cNvSpPr/>
          <p:nvPr/>
        </p:nvSpPr>
        <p:spPr>
          <a:xfrm>
            <a:off x="6567938" y="1413892"/>
            <a:ext cx="5208927" cy="498190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DC4C9554-892E-F7AC-DCAE-340D74B8F311}"/>
              </a:ext>
            </a:extLst>
          </p:cNvPr>
          <p:cNvSpPr/>
          <p:nvPr/>
        </p:nvSpPr>
        <p:spPr>
          <a:xfrm>
            <a:off x="6468089" y="1278899"/>
            <a:ext cx="5208927" cy="4981903"/>
          </a:xfrm>
          <a:prstGeom prst="rect">
            <a:avLst/>
          </a:prstGeom>
          <a:solidFill>
            <a:schemeClr val="bg1"/>
          </a:solidFill>
          <a:ln>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4" name="思考の吹き出し: 雲形 23">
            <a:extLst>
              <a:ext uri="{FF2B5EF4-FFF2-40B4-BE49-F238E27FC236}">
                <a16:creationId xmlns:a16="http://schemas.microsoft.com/office/drawing/2014/main" id="{80F541E2-68DA-A298-5595-7E1BE3AF3065}"/>
              </a:ext>
            </a:extLst>
          </p:cNvPr>
          <p:cNvSpPr/>
          <p:nvPr/>
        </p:nvSpPr>
        <p:spPr>
          <a:xfrm>
            <a:off x="9369580" y="1075515"/>
            <a:ext cx="2581936" cy="1289985"/>
          </a:xfrm>
          <a:prstGeom prst="cloudCallout">
            <a:avLst>
              <a:gd name="adj1" fmla="val -32469"/>
              <a:gd name="adj2" fmla="val 11465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量子力学の</a:t>
            </a:r>
            <a:endParaRPr kumimoji="1" lang="en-US" altLang="ja-JP" dirty="0"/>
          </a:p>
          <a:p>
            <a:pPr algn="ctr"/>
            <a:r>
              <a:rPr kumimoji="1" lang="ja-JP" altLang="en-US" dirty="0"/>
              <a:t>理解を</a:t>
            </a:r>
            <a:endParaRPr kumimoji="1" lang="en-US" altLang="ja-JP" dirty="0"/>
          </a:p>
          <a:p>
            <a:pPr algn="ctr"/>
            <a:r>
              <a:rPr kumimoji="1" lang="ja-JP" altLang="en-US" dirty="0"/>
              <a:t>深めたい！</a:t>
            </a:r>
          </a:p>
        </p:txBody>
      </p:sp>
      <p:sp>
        <p:nvSpPr>
          <p:cNvPr id="4" name="四角形: 角を丸くする 3">
            <a:extLst>
              <a:ext uri="{FF2B5EF4-FFF2-40B4-BE49-F238E27FC236}">
                <a16:creationId xmlns:a16="http://schemas.microsoft.com/office/drawing/2014/main" id="{8BEBE51B-6F4B-414F-F8E7-8B11966E1AA1}"/>
              </a:ext>
            </a:extLst>
          </p:cNvPr>
          <p:cNvSpPr/>
          <p:nvPr/>
        </p:nvSpPr>
        <p:spPr>
          <a:xfrm>
            <a:off x="8000517" y="2082933"/>
            <a:ext cx="1306028" cy="64910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600" dirty="0"/>
              <a:t>物理</a:t>
            </a:r>
          </a:p>
        </p:txBody>
      </p:sp>
      <p:sp>
        <p:nvSpPr>
          <p:cNvPr id="5" name="コンテンツ プレースホルダー 2">
            <a:extLst>
              <a:ext uri="{FF2B5EF4-FFF2-40B4-BE49-F238E27FC236}">
                <a16:creationId xmlns:a16="http://schemas.microsoft.com/office/drawing/2014/main" id="{238E7A7F-5634-DE4D-DDB1-D1C425C8B2B4}"/>
              </a:ext>
            </a:extLst>
          </p:cNvPr>
          <p:cNvSpPr>
            <a:spLocks noGrp="1"/>
          </p:cNvSpPr>
          <p:nvPr>
            <p:ph idx="1"/>
          </p:nvPr>
        </p:nvSpPr>
        <p:spPr>
          <a:xfrm>
            <a:off x="1292741" y="2180462"/>
            <a:ext cx="8543925" cy="3535462"/>
          </a:xfrm>
        </p:spPr>
        <p:txBody>
          <a:bodyPr>
            <a:normAutofit fontScale="92500" lnSpcReduction="10000"/>
          </a:bodyPr>
          <a:lstStyle/>
          <a:p>
            <a:r>
              <a:rPr lang="en-US" altLang="ja-JP" sz="1625" dirty="0"/>
              <a:t>2003</a:t>
            </a:r>
            <a:r>
              <a:rPr lang="ja-JP" altLang="en-US" sz="1625" dirty="0"/>
              <a:t>年 早大（理学博士）</a:t>
            </a:r>
            <a:r>
              <a:rPr lang="ja-JP" altLang="en-US" sz="1625" dirty="0">
                <a:solidFill>
                  <a:schemeClr val="accent1"/>
                </a:solidFill>
              </a:rPr>
              <a:t>物理</a:t>
            </a:r>
            <a:r>
              <a:rPr lang="ja-JP" altLang="en-US" sz="1625" dirty="0"/>
              <a:t>学科（大場・中里研）</a:t>
            </a:r>
            <a:endParaRPr lang="en-US" altLang="ja-JP" sz="1625" dirty="0"/>
          </a:p>
          <a:p>
            <a:r>
              <a:rPr lang="en-US" altLang="ja-JP" sz="1625" dirty="0"/>
              <a:t>2003-2004</a:t>
            </a:r>
            <a:r>
              <a:rPr lang="ja-JP" altLang="en-US" sz="1625" dirty="0"/>
              <a:t>年 コペルニクス大</a:t>
            </a:r>
            <a:endParaRPr lang="en-US" altLang="ja-JP" sz="1625" dirty="0"/>
          </a:p>
          <a:p>
            <a:pPr marL="0" indent="0">
              <a:buNone/>
            </a:pPr>
            <a:r>
              <a:rPr lang="en-US" altLang="ja-JP" sz="1625" dirty="0"/>
              <a:t>               </a:t>
            </a:r>
            <a:r>
              <a:rPr lang="ja-JP" altLang="en-US" sz="1625" dirty="0"/>
              <a:t>（</a:t>
            </a:r>
            <a:r>
              <a:rPr lang="en-US" altLang="ja-JP" sz="1625" dirty="0"/>
              <a:t>Poland</a:t>
            </a:r>
            <a:r>
              <a:rPr lang="ja-JP" altLang="en-US" sz="1625" dirty="0"/>
              <a:t>）</a:t>
            </a:r>
            <a:r>
              <a:rPr lang="en-US" altLang="ja-JP" sz="1625" dirty="0"/>
              <a:t> </a:t>
            </a:r>
            <a:r>
              <a:rPr lang="ja-JP" altLang="en-US" sz="1625" dirty="0">
                <a:solidFill>
                  <a:schemeClr val="accent6">
                    <a:lumMod val="75000"/>
                  </a:schemeClr>
                </a:solidFill>
              </a:rPr>
              <a:t>数理統計</a:t>
            </a:r>
            <a:r>
              <a:rPr lang="ja-JP" altLang="en-US" sz="1625" dirty="0"/>
              <a:t>科</a:t>
            </a:r>
            <a:endParaRPr lang="en-US" altLang="ja-JP" sz="1625" dirty="0"/>
          </a:p>
          <a:p>
            <a:r>
              <a:rPr lang="en-US" altLang="ja-JP" sz="1625" dirty="0"/>
              <a:t>2004-2005</a:t>
            </a:r>
            <a:r>
              <a:rPr lang="ja-JP" altLang="en-US" sz="1625" dirty="0"/>
              <a:t> 早大 </a:t>
            </a:r>
            <a:r>
              <a:rPr lang="ja-JP" altLang="en-US" sz="1625" dirty="0">
                <a:solidFill>
                  <a:schemeClr val="accent1"/>
                </a:solidFill>
              </a:rPr>
              <a:t>物理</a:t>
            </a:r>
            <a:r>
              <a:rPr lang="ja-JP" altLang="en-US" sz="1625" dirty="0"/>
              <a:t>学科</a:t>
            </a:r>
            <a:endParaRPr lang="en-US" altLang="ja-JP" sz="1625" dirty="0"/>
          </a:p>
          <a:p>
            <a:r>
              <a:rPr lang="en-US" altLang="ja-JP" sz="1625" dirty="0"/>
              <a:t>2005-2008 </a:t>
            </a:r>
            <a:r>
              <a:rPr lang="ja-JP" altLang="en-US" sz="1625" dirty="0"/>
              <a:t>東北大 情報科学研究科 </a:t>
            </a:r>
            <a:r>
              <a:rPr lang="ja-JP" altLang="en-US" sz="1625" dirty="0">
                <a:solidFill>
                  <a:schemeClr val="accent2"/>
                </a:solidFill>
              </a:rPr>
              <a:t>数学</a:t>
            </a:r>
            <a:r>
              <a:rPr lang="ja-JP" altLang="en-US" sz="1625" dirty="0"/>
              <a:t>教室</a:t>
            </a:r>
            <a:endParaRPr lang="en-US" altLang="ja-JP" sz="1625" dirty="0"/>
          </a:p>
          <a:p>
            <a:r>
              <a:rPr lang="en-US" altLang="ja-JP" sz="1625" dirty="0"/>
              <a:t>2008-2010 </a:t>
            </a:r>
            <a:r>
              <a:rPr lang="ja-JP" altLang="en-US" sz="1625" dirty="0"/>
              <a:t>産業技術総合研究所 </a:t>
            </a:r>
            <a:endParaRPr lang="en-US" altLang="ja-JP" sz="1625" dirty="0"/>
          </a:p>
          <a:p>
            <a:pPr marL="0" indent="0">
              <a:buNone/>
            </a:pPr>
            <a:r>
              <a:rPr lang="en-US" altLang="ja-JP" sz="1625" dirty="0">
                <a:solidFill>
                  <a:schemeClr val="accent4"/>
                </a:solidFill>
              </a:rPr>
              <a:t>                   </a:t>
            </a:r>
            <a:r>
              <a:rPr lang="ja-JP" altLang="en-US" sz="1625" dirty="0">
                <a:solidFill>
                  <a:schemeClr val="accent4"/>
                </a:solidFill>
              </a:rPr>
              <a:t>情報</a:t>
            </a:r>
            <a:r>
              <a:rPr lang="ja-JP" altLang="en-US" sz="1625" dirty="0"/>
              <a:t>セキュリティ研究センター</a:t>
            </a:r>
            <a:endParaRPr lang="en-US" altLang="ja-JP" sz="1625" dirty="0"/>
          </a:p>
          <a:p>
            <a:r>
              <a:rPr lang="en-US" altLang="ja-JP" sz="1625" dirty="0"/>
              <a:t>2010-2011 </a:t>
            </a:r>
            <a:r>
              <a:rPr lang="ja-JP" altLang="en-US" sz="1625" dirty="0"/>
              <a:t>中央大 電気電子</a:t>
            </a:r>
            <a:r>
              <a:rPr lang="ja-JP" altLang="en-US" sz="1625" dirty="0">
                <a:solidFill>
                  <a:schemeClr val="accent4"/>
                </a:solidFill>
              </a:rPr>
              <a:t>情報</a:t>
            </a:r>
            <a:r>
              <a:rPr lang="ja-JP" altLang="en-US" sz="1625" dirty="0"/>
              <a:t>通信工学科</a:t>
            </a:r>
            <a:endParaRPr lang="en-US" altLang="ja-JP" sz="1625" dirty="0"/>
          </a:p>
          <a:p>
            <a:r>
              <a:rPr lang="en-US" altLang="ja-JP" sz="1625" dirty="0"/>
              <a:t>2011- </a:t>
            </a:r>
            <a:r>
              <a:rPr lang="ja-JP" altLang="en-US" sz="1625" dirty="0"/>
              <a:t>現在</a:t>
            </a:r>
            <a:r>
              <a:rPr lang="en-US" altLang="ja-JP" sz="1625" dirty="0"/>
              <a:t> </a:t>
            </a:r>
            <a:r>
              <a:rPr lang="ja-JP" altLang="en-US" sz="1625" dirty="0"/>
              <a:t>芝浦工大 </a:t>
            </a:r>
            <a:endParaRPr lang="en-US" altLang="ja-JP" sz="1625" dirty="0"/>
          </a:p>
          <a:p>
            <a:pPr marL="0" indent="0">
              <a:buNone/>
            </a:pPr>
            <a:r>
              <a:rPr lang="en-US" altLang="ja-JP" sz="1625" dirty="0"/>
              <a:t>         </a:t>
            </a:r>
            <a:r>
              <a:rPr lang="ja-JP" altLang="en-US" sz="1625" dirty="0"/>
              <a:t>システム理工学部 </a:t>
            </a:r>
            <a:r>
              <a:rPr lang="ja-JP" altLang="en-US" sz="1625" dirty="0">
                <a:solidFill>
                  <a:schemeClr val="accent2">
                    <a:lumMod val="50000"/>
                  </a:schemeClr>
                </a:solidFill>
              </a:rPr>
              <a:t>機械</a:t>
            </a:r>
            <a:r>
              <a:rPr lang="ja-JP" altLang="en-US" sz="1625" dirty="0"/>
              <a:t>制御システム学科 </a:t>
            </a:r>
            <a:endParaRPr lang="en-US" altLang="ja-JP" sz="1625" dirty="0"/>
          </a:p>
        </p:txBody>
      </p:sp>
      <p:sp>
        <p:nvSpPr>
          <p:cNvPr id="6" name="四角形: 角を丸くする 5">
            <a:extLst>
              <a:ext uri="{FF2B5EF4-FFF2-40B4-BE49-F238E27FC236}">
                <a16:creationId xmlns:a16="http://schemas.microsoft.com/office/drawing/2014/main" id="{7353180D-97E0-BDB2-FDEE-EE0391B42B62}"/>
              </a:ext>
            </a:extLst>
          </p:cNvPr>
          <p:cNvSpPr/>
          <p:nvPr/>
        </p:nvSpPr>
        <p:spPr>
          <a:xfrm>
            <a:off x="7174148" y="4588108"/>
            <a:ext cx="1306028" cy="6491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2600" dirty="0"/>
              <a:t>数学</a:t>
            </a:r>
          </a:p>
        </p:txBody>
      </p:sp>
      <p:sp>
        <p:nvSpPr>
          <p:cNvPr id="7" name="四角形: 角を丸くする 6">
            <a:extLst>
              <a:ext uri="{FF2B5EF4-FFF2-40B4-BE49-F238E27FC236}">
                <a16:creationId xmlns:a16="http://schemas.microsoft.com/office/drawing/2014/main" id="{B7B280C9-4531-C318-241A-6F671F9FFBAE}"/>
              </a:ext>
            </a:extLst>
          </p:cNvPr>
          <p:cNvSpPr/>
          <p:nvPr/>
        </p:nvSpPr>
        <p:spPr>
          <a:xfrm>
            <a:off x="9859195" y="3850664"/>
            <a:ext cx="1306028" cy="64910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ja-JP" altLang="en-US" sz="2600" dirty="0"/>
              <a:t>情報</a:t>
            </a:r>
          </a:p>
        </p:txBody>
      </p:sp>
      <p:sp>
        <p:nvSpPr>
          <p:cNvPr id="8" name="四角形: 角を丸くする 7">
            <a:extLst>
              <a:ext uri="{FF2B5EF4-FFF2-40B4-BE49-F238E27FC236}">
                <a16:creationId xmlns:a16="http://schemas.microsoft.com/office/drawing/2014/main" id="{339090CA-847D-FBC2-A1EE-E1D74B7F72B2}"/>
              </a:ext>
            </a:extLst>
          </p:cNvPr>
          <p:cNvSpPr/>
          <p:nvPr/>
        </p:nvSpPr>
        <p:spPr>
          <a:xfrm>
            <a:off x="8202548" y="3417614"/>
            <a:ext cx="1306028" cy="64910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2600" dirty="0"/>
              <a:t>哲学</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9" name="インク 8">
                <a:extLst>
                  <a:ext uri="{FF2B5EF4-FFF2-40B4-BE49-F238E27FC236}">
                    <a16:creationId xmlns:a16="http://schemas.microsoft.com/office/drawing/2014/main" id="{F03D4997-AD4F-0BE1-E478-018FA0607751}"/>
                  </a:ext>
                </a:extLst>
              </p14:cNvPr>
              <p14:cNvContentPartPr/>
              <p14:nvPr/>
            </p14:nvContentPartPr>
            <p14:xfrm>
              <a:off x="6887353" y="2170320"/>
              <a:ext cx="3928568" cy="2971508"/>
            </p14:xfrm>
          </p:contentPart>
        </mc:Choice>
        <mc:Fallback xmlns="">
          <p:pic>
            <p:nvPicPr>
              <p:cNvPr id="9" name="インク 8">
                <a:extLst>
                  <a:ext uri="{FF2B5EF4-FFF2-40B4-BE49-F238E27FC236}">
                    <a16:creationId xmlns:a16="http://schemas.microsoft.com/office/drawing/2014/main" id="{F03D4997-AD4F-0BE1-E478-018FA0607751}"/>
                  </a:ext>
                </a:extLst>
              </p:cNvPr>
              <p:cNvPicPr/>
              <p:nvPr/>
            </p:nvPicPr>
            <p:blipFill>
              <a:blip r:embed="rId3"/>
              <a:stretch>
                <a:fillRect/>
              </a:stretch>
            </p:blipFill>
            <p:spPr>
              <a:xfrm>
                <a:off x="6869354" y="2152320"/>
                <a:ext cx="3964207" cy="3007149"/>
              </a:xfrm>
              <a:prstGeom prst="rect">
                <a:avLst/>
              </a:prstGeom>
            </p:spPr>
          </p:pic>
        </mc:Fallback>
      </mc:AlternateContent>
      <p:sp>
        <p:nvSpPr>
          <p:cNvPr id="10" name="テキスト ボックス 9">
            <a:extLst>
              <a:ext uri="{FF2B5EF4-FFF2-40B4-BE49-F238E27FC236}">
                <a16:creationId xmlns:a16="http://schemas.microsoft.com/office/drawing/2014/main" id="{5935300D-30A3-DEBB-10F1-B1C2D1496300}"/>
              </a:ext>
            </a:extLst>
          </p:cNvPr>
          <p:cNvSpPr txBox="1"/>
          <p:nvPr/>
        </p:nvSpPr>
        <p:spPr>
          <a:xfrm>
            <a:off x="7936276" y="3050846"/>
            <a:ext cx="1338828" cy="369332"/>
          </a:xfrm>
          <a:prstGeom prst="rect">
            <a:avLst/>
          </a:prstGeom>
          <a:noFill/>
        </p:spPr>
        <p:txBody>
          <a:bodyPr wrap="none" rtlCol="0">
            <a:spAutoFit/>
          </a:bodyPr>
          <a:lstStyle/>
          <a:p>
            <a:r>
              <a:rPr lang="ja-JP" altLang="en-US" dirty="0">
                <a:solidFill>
                  <a:schemeClr val="accent6"/>
                </a:solidFill>
              </a:rPr>
              <a:t>量子力学の</a:t>
            </a:r>
            <a:endParaRPr kumimoji="1" lang="ja-JP" altLang="en-US" dirty="0">
              <a:solidFill>
                <a:schemeClr val="accent6"/>
              </a:solidFill>
            </a:endParaRPr>
          </a:p>
        </p:txBody>
      </p:sp>
      <p:sp>
        <p:nvSpPr>
          <p:cNvPr id="11" name="吹き出し: 角を丸めた四角形 10">
            <a:extLst>
              <a:ext uri="{FF2B5EF4-FFF2-40B4-BE49-F238E27FC236}">
                <a16:creationId xmlns:a16="http://schemas.microsoft.com/office/drawing/2014/main" id="{4B2264DC-9DA5-5322-D2F6-E53E5D40330F}"/>
              </a:ext>
            </a:extLst>
          </p:cNvPr>
          <p:cNvSpPr/>
          <p:nvPr/>
        </p:nvSpPr>
        <p:spPr>
          <a:xfrm>
            <a:off x="3896695" y="1583066"/>
            <a:ext cx="2364827" cy="499867"/>
          </a:xfrm>
          <a:prstGeom prst="wedgeRoundRectCallout">
            <a:avLst>
              <a:gd name="adj1" fmla="val -4566"/>
              <a:gd name="adj2" fmla="val 675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並木三喜雄先生</a:t>
            </a:r>
          </a:p>
        </p:txBody>
      </p:sp>
      <p:sp>
        <p:nvSpPr>
          <p:cNvPr id="13" name="テキスト ボックス 12">
            <a:extLst>
              <a:ext uri="{FF2B5EF4-FFF2-40B4-BE49-F238E27FC236}">
                <a16:creationId xmlns:a16="http://schemas.microsoft.com/office/drawing/2014/main" id="{C3B993F6-7105-48A2-EBCF-FD2E4A15F7A9}"/>
              </a:ext>
            </a:extLst>
          </p:cNvPr>
          <p:cNvSpPr txBox="1"/>
          <p:nvPr/>
        </p:nvSpPr>
        <p:spPr>
          <a:xfrm>
            <a:off x="8605690" y="5635372"/>
            <a:ext cx="1338828" cy="369332"/>
          </a:xfrm>
          <a:prstGeom prst="rect">
            <a:avLst/>
          </a:prstGeom>
          <a:noFill/>
        </p:spPr>
        <p:txBody>
          <a:bodyPr wrap="non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研究分野？</a:t>
            </a:r>
          </a:p>
        </p:txBody>
      </p:sp>
      <p:sp>
        <p:nvSpPr>
          <p:cNvPr id="18" name="テキスト ボックス 17">
            <a:extLst>
              <a:ext uri="{FF2B5EF4-FFF2-40B4-BE49-F238E27FC236}">
                <a16:creationId xmlns:a16="http://schemas.microsoft.com/office/drawing/2014/main" id="{CB9C72C2-A7E6-3169-F236-1AF7E1125DD1}"/>
              </a:ext>
            </a:extLst>
          </p:cNvPr>
          <p:cNvSpPr txBox="1"/>
          <p:nvPr/>
        </p:nvSpPr>
        <p:spPr>
          <a:xfrm>
            <a:off x="2764183" y="5964921"/>
            <a:ext cx="3497339" cy="338554"/>
          </a:xfrm>
          <a:prstGeom prst="rect">
            <a:avLst/>
          </a:prstGeom>
          <a:noFill/>
        </p:spPr>
        <p:txBody>
          <a:bodyPr wrap="square">
            <a:spAutoFit/>
          </a:bodyPr>
          <a:lstStyle/>
          <a:p>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X</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Twitter</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r>
              <a:rPr kumimoji="1" lang="en-US" altLang="ja-JP" sz="1600" dirty="0" err="1">
                <a:highlight>
                  <a:srgbClr val="FFFFFF"/>
                </a:highlight>
                <a:latin typeface="UD デジタル 教科書体 N-R" panose="02020400000000000000" pitchFamily="17" charset="-128"/>
                <a:ea typeface="UD デジタル 教科書体 N-R" panose="02020400000000000000" pitchFamily="17" charset="-128"/>
              </a:rPr>
              <a:t>Quantum_GK</a:t>
            </a:r>
            <a:endPar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endParaRPr>
          </a:p>
        </p:txBody>
      </p:sp>
      <p:grpSp>
        <p:nvGrpSpPr>
          <p:cNvPr id="23" name="グループ化 22">
            <a:extLst>
              <a:ext uri="{FF2B5EF4-FFF2-40B4-BE49-F238E27FC236}">
                <a16:creationId xmlns:a16="http://schemas.microsoft.com/office/drawing/2014/main" id="{EBAFF7EA-F997-BA57-AECE-8F14742ACA77}"/>
              </a:ext>
            </a:extLst>
          </p:cNvPr>
          <p:cNvGrpSpPr/>
          <p:nvPr/>
        </p:nvGrpSpPr>
        <p:grpSpPr>
          <a:xfrm>
            <a:off x="581232" y="3183476"/>
            <a:ext cx="5507271" cy="3119999"/>
            <a:chOff x="403069" y="2837122"/>
            <a:chExt cx="5507271" cy="3119999"/>
          </a:xfrm>
        </p:grpSpPr>
        <p:pic>
          <p:nvPicPr>
            <p:cNvPr id="20" name="図 19">
              <a:extLst>
                <a:ext uri="{FF2B5EF4-FFF2-40B4-BE49-F238E27FC236}">
                  <a16:creationId xmlns:a16="http://schemas.microsoft.com/office/drawing/2014/main" id="{3F3BD583-20E7-A5F6-ADBE-57320C628B43}"/>
                </a:ext>
              </a:extLst>
            </p:cNvPr>
            <p:cNvPicPr>
              <a:picLocks noChangeAspect="1"/>
            </p:cNvPicPr>
            <p:nvPr/>
          </p:nvPicPr>
          <p:blipFill>
            <a:blip r:embed="rId4"/>
            <a:stretch>
              <a:fillRect/>
            </a:stretch>
          </p:blipFill>
          <p:spPr>
            <a:xfrm>
              <a:off x="403069" y="2837122"/>
              <a:ext cx="5507271" cy="3119999"/>
            </a:xfrm>
            <a:prstGeom prst="rect">
              <a:avLst/>
            </a:prstGeom>
          </p:spPr>
        </p:pic>
        <p:sp>
          <p:nvSpPr>
            <p:cNvPr id="22" name="テキスト ボックス 21">
              <a:extLst>
                <a:ext uri="{FF2B5EF4-FFF2-40B4-BE49-F238E27FC236}">
                  <a16:creationId xmlns:a16="http://schemas.microsoft.com/office/drawing/2014/main" id="{05810AD0-4ED5-FDBC-EAAF-FBD4307BC434}"/>
                </a:ext>
              </a:extLst>
            </p:cNvPr>
            <p:cNvSpPr txBox="1"/>
            <p:nvPr/>
          </p:nvSpPr>
          <p:spPr>
            <a:xfrm>
              <a:off x="484024" y="2890259"/>
              <a:ext cx="1570879" cy="369332"/>
            </a:xfrm>
            <a:prstGeom prst="rect">
              <a:avLst/>
            </a:prstGeom>
            <a:noFill/>
          </p:spPr>
          <p:txBody>
            <a:bodyPr wrap="none" rtlCol="0">
              <a:spAutoFit/>
            </a:bodyPr>
            <a:lstStyle/>
            <a:p>
              <a:r>
                <a:rPr kumimoji="1" lang="en-US" altLang="ja-JP" dirty="0" err="1">
                  <a:solidFill>
                    <a:schemeClr val="bg2">
                      <a:lumMod val="25000"/>
                    </a:schemeClr>
                  </a:solidFill>
                </a:rPr>
                <a:t>Torun@Poland</a:t>
              </a:r>
              <a:endParaRPr kumimoji="1" lang="ja-JP" altLang="en-US" dirty="0">
                <a:solidFill>
                  <a:schemeClr val="bg2">
                    <a:lumMod val="25000"/>
                  </a:schemeClr>
                </a:solidFill>
              </a:endParaRPr>
            </a:p>
          </p:txBody>
        </p:sp>
      </p:grpSp>
      <p:grpSp>
        <p:nvGrpSpPr>
          <p:cNvPr id="26" name="グループ化 25">
            <a:extLst>
              <a:ext uri="{FF2B5EF4-FFF2-40B4-BE49-F238E27FC236}">
                <a16:creationId xmlns:a16="http://schemas.microsoft.com/office/drawing/2014/main" id="{EAC05210-B81F-4B4D-2FDE-BE0427900105}"/>
              </a:ext>
            </a:extLst>
          </p:cNvPr>
          <p:cNvGrpSpPr/>
          <p:nvPr/>
        </p:nvGrpSpPr>
        <p:grpSpPr>
          <a:xfrm>
            <a:off x="6237635" y="608522"/>
            <a:ext cx="4810510" cy="3328305"/>
            <a:chOff x="6237635" y="759662"/>
            <a:chExt cx="4810510" cy="3328305"/>
          </a:xfrm>
        </p:grpSpPr>
        <p:pic>
          <p:nvPicPr>
            <p:cNvPr id="21" name="図 20">
              <a:extLst>
                <a:ext uri="{FF2B5EF4-FFF2-40B4-BE49-F238E27FC236}">
                  <a16:creationId xmlns:a16="http://schemas.microsoft.com/office/drawing/2014/main" id="{6B289FC8-A6BB-95F4-A743-2C5EB224BDDC}"/>
                </a:ext>
              </a:extLst>
            </p:cNvPr>
            <p:cNvPicPr>
              <a:picLocks noChangeAspect="1"/>
            </p:cNvPicPr>
            <p:nvPr/>
          </p:nvPicPr>
          <p:blipFill>
            <a:blip r:embed="rId5"/>
            <a:stretch>
              <a:fillRect/>
            </a:stretch>
          </p:blipFill>
          <p:spPr>
            <a:xfrm>
              <a:off x="6237635" y="759662"/>
              <a:ext cx="4810510" cy="3328305"/>
            </a:xfrm>
            <a:prstGeom prst="rect">
              <a:avLst/>
            </a:prstGeom>
          </p:spPr>
        </p:pic>
        <p:sp>
          <p:nvSpPr>
            <p:cNvPr id="25" name="テキスト ボックス 24">
              <a:extLst>
                <a:ext uri="{FF2B5EF4-FFF2-40B4-BE49-F238E27FC236}">
                  <a16:creationId xmlns:a16="http://schemas.microsoft.com/office/drawing/2014/main" id="{2C19C5AB-F11B-E3CE-579B-15448F1C3FE7}"/>
                </a:ext>
              </a:extLst>
            </p:cNvPr>
            <p:cNvSpPr txBox="1"/>
            <p:nvPr/>
          </p:nvSpPr>
          <p:spPr>
            <a:xfrm>
              <a:off x="7392037" y="1404059"/>
              <a:ext cx="2647029" cy="369332"/>
            </a:xfrm>
            <a:prstGeom prst="rect">
              <a:avLst/>
            </a:prstGeom>
            <a:noFill/>
          </p:spPr>
          <p:txBody>
            <a:bodyPr wrap="square">
              <a:spAutoFit/>
            </a:bodyPr>
            <a:lstStyle/>
            <a:p>
              <a:r>
                <a:rPr kumimoji="1" lang="en-US" altLang="ja-JP" dirty="0">
                  <a:solidFill>
                    <a:schemeClr val="bg2">
                      <a:lumMod val="25000"/>
                    </a:schemeClr>
                  </a:solidFill>
                </a:rPr>
                <a:t>Kossakowski</a:t>
              </a:r>
              <a:r>
                <a:rPr kumimoji="1" lang="ja-JP" altLang="en-US" dirty="0">
                  <a:solidFill>
                    <a:schemeClr val="bg2">
                      <a:lumMod val="25000"/>
                    </a:schemeClr>
                  </a:solidFill>
                </a:rPr>
                <a:t>先生</a:t>
              </a:r>
            </a:p>
          </p:txBody>
        </p:sp>
      </p:grpSp>
      <p:sp>
        <p:nvSpPr>
          <p:cNvPr id="30" name="吹き出し: 角を丸めた四角形 29">
            <a:extLst>
              <a:ext uri="{FF2B5EF4-FFF2-40B4-BE49-F238E27FC236}">
                <a16:creationId xmlns:a16="http://schemas.microsoft.com/office/drawing/2014/main" id="{6EF10E93-570C-60D5-0FB1-45A3B0221830}"/>
              </a:ext>
            </a:extLst>
          </p:cNvPr>
          <p:cNvSpPr/>
          <p:nvPr/>
        </p:nvSpPr>
        <p:spPr>
          <a:xfrm>
            <a:off x="581232" y="2022740"/>
            <a:ext cx="2364827" cy="499867"/>
          </a:xfrm>
          <a:prstGeom prst="wedgeRoundRectCallout">
            <a:avLst>
              <a:gd name="adj1" fmla="val -4566"/>
              <a:gd name="adj2" fmla="val 675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 Kossakowski</a:t>
            </a:r>
            <a:r>
              <a:rPr kumimoji="1" lang="ja-JP" altLang="en-US" dirty="0"/>
              <a:t>先生</a:t>
            </a:r>
          </a:p>
        </p:txBody>
      </p:sp>
      <p:pic>
        <p:nvPicPr>
          <p:cNvPr id="3" name="図 2" descr="マップ&#10;&#10;自動的に生成された説明">
            <a:extLst>
              <a:ext uri="{FF2B5EF4-FFF2-40B4-BE49-F238E27FC236}">
                <a16:creationId xmlns:a16="http://schemas.microsoft.com/office/drawing/2014/main" id="{B95970FE-A9BC-456B-474D-C45FC09D021B}"/>
              </a:ext>
            </a:extLst>
          </p:cNvPr>
          <p:cNvPicPr>
            <a:picLocks noChangeAspect="1"/>
          </p:cNvPicPr>
          <p:nvPr/>
        </p:nvPicPr>
        <p:blipFill>
          <a:blip r:embed="rId6"/>
          <a:stretch>
            <a:fillRect/>
          </a:stretch>
        </p:blipFill>
        <p:spPr>
          <a:xfrm>
            <a:off x="1806319" y="53139"/>
            <a:ext cx="4389927" cy="3065239"/>
          </a:xfrm>
          <a:prstGeom prst="ellipse">
            <a:avLst/>
          </a:prstGeom>
          <a:ln>
            <a:noFill/>
          </a:ln>
          <a:effectLst>
            <a:softEdge rad="112500"/>
          </a:effectLst>
        </p:spPr>
      </p:pic>
      <p:sp>
        <p:nvSpPr>
          <p:cNvPr id="12" name="思考の吹き出し: 雲形 11">
            <a:extLst>
              <a:ext uri="{FF2B5EF4-FFF2-40B4-BE49-F238E27FC236}">
                <a16:creationId xmlns:a16="http://schemas.microsoft.com/office/drawing/2014/main" id="{F4575F5C-6EAF-1D96-8F03-C69CFE8070E9}"/>
              </a:ext>
            </a:extLst>
          </p:cNvPr>
          <p:cNvSpPr/>
          <p:nvPr/>
        </p:nvSpPr>
        <p:spPr>
          <a:xfrm>
            <a:off x="3773057" y="347583"/>
            <a:ext cx="3401091" cy="1037958"/>
          </a:xfrm>
          <a:prstGeom prst="cloudCallout">
            <a:avLst>
              <a:gd name="adj1" fmla="val -72591"/>
              <a:gd name="adj2" fmla="val 35662"/>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ぜひいつか訪れてみてくだわさい！</a:t>
            </a:r>
          </a:p>
        </p:txBody>
      </p:sp>
      <p:grpSp>
        <p:nvGrpSpPr>
          <p:cNvPr id="14" name="グループ化 13">
            <a:extLst>
              <a:ext uri="{FF2B5EF4-FFF2-40B4-BE49-F238E27FC236}">
                <a16:creationId xmlns:a16="http://schemas.microsoft.com/office/drawing/2014/main" id="{F8374628-6C14-9D62-2EA8-9FED152DF68F}"/>
              </a:ext>
            </a:extLst>
          </p:cNvPr>
          <p:cNvGrpSpPr/>
          <p:nvPr/>
        </p:nvGrpSpPr>
        <p:grpSpPr>
          <a:xfrm>
            <a:off x="4633601" y="1967612"/>
            <a:ext cx="3219645" cy="4572978"/>
            <a:chOff x="7376133" y="742259"/>
            <a:chExt cx="4056552" cy="5434932"/>
          </a:xfrm>
        </p:grpSpPr>
        <p:pic>
          <p:nvPicPr>
            <p:cNvPr id="17" name="図 16">
              <a:extLst>
                <a:ext uri="{FF2B5EF4-FFF2-40B4-BE49-F238E27FC236}">
                  <a16:creationId xmlns:a16="http://schemas.microsoft.com/office/drawing/2014/main" id="{A0230091-EFD4-2665-9E25-D373C64D3616}"/>
                </a:ext>
              </a:extLst>
            </p:cNvPr>
            <p:cNvPicPr>
              <a:picLocks noChangeAspect="1"/>
            </p:cNvPicPr>
            <p:nvPr/>
          </p:nvPicPr>
          <p:blipFill>
            <a:blip r:embed="rId7"/>
            <a:stretch>
              <a:fillRect/>
            </a:stretch>
          </p:blipFill>
          <p:spPr>
            <a:xfrm>
              <a:off x="7376133" y="742259"/>
              <a:ext cx="4056552" cy="5434932"/>
            </a:xfrm>
            <a:prstGeom prst="ellipse">
              <a:avLst/>
            </a:prstGeom>
            <a:ln>
              <a:noFill/>
            </a:ln>
            <a:effectLst>
              <a:softEdge rad="112500"/>
            </a:effectLst>
          </p:spPr>
        </p:pic>
        <p:sp>
          <p:nvSpPr>
            <p:cNvPr id="19" name="テキスト ボックス 18">
              <a:extLst>
                <a:ext uri="{FF2B5EF4-FFF2-40B4-BE49-F238E27FC236}">
                  <a16:creationId xmlns:a16="http://schemas.microsoft.com/office/drawing/2014/main" id="{60BF3979-B366-16B4-5100-7135B225C9A2}"/>
                </a:ext>
              </a:extLst>
            </p:cNvPr>
            <p:cNvSpPr txBox="1"/>
            <p:nvPr/>
          </p:nvSpPr>
          <p:spPr>
            <a:xfrm>
              <a:off x="7905824" y="2782210"/>
              <a:ext cx="1420582" cy="646331"/>
            </a:xfrm>
            <a:prstGeom prst="rect">
              <a:avLst/>
            </a:prstGeom>
            <a:noFill/>
          </p:spPr>
          <p:txBody>
            <a:bodyPr wrap="none" rtlCol="0">
              <a:spAutoFit/>
            </a:bodyPr>
            <a:lstStyle/>
            <a:p>
              <a:r>
                <a:rPr kumimoji="1" lang="ja-JP" altLang="en-US" dirty="0">
                  <a:solidFill>
                    <a:schemeClr val="bg1"/>
                  </a:solidFill>
                </a:rPr>
                <a:t>コペルニクスの</a:t>
              </a:r>
              <a:endParaRPr kumimoji="1" lang="en-US" altLang="ja-JP" dirty="0">
                <a:solidFill>
                  <a:schemeClr val="bg1"/>
                </a:solidFill>
              </a:endParaRPr>
            </a:p>
            <a:p>
              <a:r>
                <a:rPr kumimoji="1" lang="ja-JP" altLang="en-US" dirty="0">
                  <a:solidFill>
                    <a:schemeClr val="bg1"/>
                  </a:solidFill>
                </a:rPr>
                <a:t>　生誕地</a:t>
              </a:r>
            </a:p>
          </p:txBody>
        </p:sp>
      </p:grpSp>
      <p:pic>
        <p:nvPicPr>
          <p:cNvPr id="28" name="図 27">
            <a:extLst>
              <a:ext uri="{FF2B5EF4-FFF2-40B4-BE49-F238E27FC236}">
                <a16:creationId xmlns:a16="http://schemas.microsoft.com/office/drawing/2014/main" id="{5CB3BABB-7255-0E26-1630-1E76396B936A}"/>
              </a:ext>
            </a:extLst>
          </p:cNvPr>
          <p:cNvPicPr>
            <a:picLocks noChangeAspect="1"/>
          </p:cNvPicPr>
          <p:nvPr/>
        </p:nvPicPr>
        <p:blipFill>
          <a:blip r:embed="rId8"/>
          <a:stretch>
            <a:fillRect/>
          </a:stretch>
        </p:blipFill>
        <p:spPr>
          <a:xfrm>
            <a:off x="4357791" y="1632096"/>
            <a:ext cx="6579706" cy="4774019"/>
          </a:xfrm>
          <a:prstGeom prst="rect">
            <a:avLst/>
          </a:prstGeom>
          <a:ln>
            <a:noFill/>
          </a:ln>
          <a:effectLst>
            <a:softEdge rad="112500"/>
          </a:effectLst>
        </p:spPr>
      </p:pic>
      <p:sp>
        <p:nvSpPr>
          <p:cNvPr id="29" name="テキスト ボックス 28">
            <a:extLst>
              <a:ext uri="{FF2B5EF4-FFF2-40B4-BE49-F238E27FC236}">
                <a16:creationId xmlns:a16="http://schemas.microsoft.com/office/drawing/2014/main" id="{6C31796F-F087-BB73-F108-79034EAF6188}"/>
              </a:ext>
            </a:extLst>
          </p:cNvPr>
          <p:cNvSpPr txBox="1"/>
          <p:nvPr/>
        </p:nvSpPr>
        <p:spPr>
          <a:xfrm>
            <a:off x="10271051" y="669851"/>
            <a:ext cx="646331" cy="369332"/>
          </a:xfrm>
          <a:prstGeom prst="rect">
            <a:avLst/>
          </a:prstGeom>
          <a:noFill/>
        </p:spPr>
        <p:txBody>
          <a:bodyPr wrap="none" rtlCol="0">
            <a:spAutoFit/>
          </a:bodyPr>
          <a:lstStyle/>
          <a:p>
            <a:r>
              <a:rPr kumimoji="1" lang="en-US" altLang="ja-JP" dirty="0">
                <a:solidFill>
                  <a:schemeClr val="bg1"/>
                </a:solidFill>
              </a:rPr>
              <a:t>2003</a:t>
            </a:r>
            <a:endParaRPr kumimoji="1" lang="ja-JP" altLang="en-US" dirty="0">
              <a:solidFill>
                <a:schemeClr val="bg1"/>
              </a:solidFill>
            </a:endParaRPr>
          </a:p>
        </p:txBody>
      </p:sp>
    </p:spTree>
    <p:extLst>
      <p:ext uri="{BB962C8B-B14F-4D97-AF65-F5344CB8AC3E}">
        <p14:creationId xmlns:p14="http://schemas.microsoft.com/office/powerpoint/2010/main" val="23738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1" grpId="0" animBg="1"/>
      <p:bldP spid="30" grpId="0" animBg="1"/>
      <p:bldP spid="12" grpId="0" animBg="1"/>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Rosen.jpg"/>
          <p:cNvPicPr>
            <a:picLocks noChangeAspect="1"/>
          </p:cNvPicPr>
          <p:nvPr/>
        </p:nvPicPr>
        <p:blipFill>
          <a:blip r:embed="rId2" cstate="print"/>
          <a:srcRect/>
          <a:stretch>
            <a:fillRect/>
          </a:stretch>
        </p:blipFill>
        <p:spPr bwMode="auto">
          <a:xfrm>
            <a:off x="9578580" y="4500565"/>
            <a:ext cx="1083469" cy="1279525"/>
          </a:xfrm>
          <a:prstGeom prst="rect">
            <a:avLst/>
          </a:prstGeom>
          <a:noFill/>
          <a:ln w="9525">
            <a:noFill/>
            <a:miter lim="800000"/>
            <a:headEnd/>
            <a:tailEnd/>
          </a:ln>
        </p:spPr>
      </p:pic>
      <p:sp>
        <p:nvSpPr>
          <p:cNvPr id="2" name="タイトル 1"/>
          <p:cNvSpPr>
            <a:spLocks noGrp="1"/>
          </p:cNvSpPr>
          <p:nvPr>
            <p:ph type="title"/>
          </p:nvPr>
        </p:nvSpPr>
        <p:spPr/>
        <p:txBody>
          <a:bodyPr/>
          <a:lstStyle/>
          <a:p>
            <a:pPr>
              <a:defRPr/>
            </a:pPr>
            <a:r>
              <a:rPr lang="ja-JP" altLang="en-US" dirty="0">
                <a:solidFill>
                  <a:schemeClr val="bg2">
                    <a:lumMod val="75000"/>
                  </a:schemeClr>
                </a:solidFill>
                <a:effectLst/>
                <a:latin typeface="小塚ゴシック Pr6N L" panose="020B0200000000000000" pitchFamily="34" charset="-128"/>
                <a:ea typeface="小塚ゴシック Pr6N L" panose="020B0200000000000000" pitchFamily="34" charset="-128"/>
                <a:cs typeface="メイリオ" panose="020B0604030504040204" pitchFamily="50" charset="-128"/>
              </a:rPr>
              <a:t>ＥＰＲパラドックス</a:t>
            </a:r>
            <a:endParaRPr lang="ja-JP" altLang="en-US" dirty="0">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9" name="正方形/長方形 8"/>
          <p:cNvSpPr/>
          <p:nvPr/>
        </p:nvSpPr>
        <p:spPr>
          <a:xfrm>
            <a:off x="5554267" y="3500438"/>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2" name="正方形/長方形 11"/>
          <p:cNvSpPr/>
          <p:nvPr/>
        </p:nvSpPr>
        <p:spPr>
          <a:xfrm>
            <a:off x="5399487"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5" name="正方形/長方形 14"/>
          <p:cNvSpPr/>
          <p:nvPr/>
        </p:nvSpPr>
        <p:spPr>
          <a:xfrm>
            <a:off x="6560345"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6" name="円/楕円 15"/>
          <p:cNvSpPr/>
          <p:nvPr/>
        </p:nvSpPr>
        <p:spPr>
          <a:xfrm>
            <a:off x="4857750"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7" name="円/楕円 16"/>
          <p:cNvSpPr/>
          <p:nvPr/>
        </p:nvSpPr>
        <p:spPr>
          <a:xfrm>
            <a:off x="6869906"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pic>
        <p:nvPicPr>
          <p:cNvPr id="18" name="図 17" descr="アインシュタイン.bmp"/>
          <p:cNvPicPr>
            <a:picLocks noChangeAspect="1"/>
          </p:cNvPicPr>
          <p:nvPr/>
        </p:nvPicPr>
        <p:blipFill>
          <a:blip r:embed="rId3" cstate="print"/>
          <a:srcRect/>
          <a:stretch>
            <a:fillRect/>
          </a:stretch>
        </p:blipFill>
        <p:spPr bwMode="auto">
          <a:xfrm>
            <a:off x="1529954" y="4500563"/>
            <a:ext cx="1367234" cy="1230312"/>
          </a:xfrm>
          <a:prstGeom prst="rect">
            <a:avLst/>
          </a:prstGeom>
          <a:noFill/>
          <a:ln w="9525">
            <a:noFill/>
            <a:miter lim="800000"/>
            <a:headEnd/>
            <a:tailEnd/>
          </a:ln>
        </p:spPr>
      </p:pic>
      <p:pic>
        <p:nvPicPr>
          <p:cNvPr id="25609" name="図 18" descr="podolsky.gif"/>
          <p:cNvPicPr>
            <a:picLocks noChangeAspect="1"/>
          </p:cNvPicPr>
          <p:nvPr/>
        </p:nvPicPr>
        <p:blipFill>
          <a:blip r:embed="rId4" cstate="print"/>
          <a:srcRect/>
          <a:stretch>
            <a:fillRect/>
          </a:stretch>
        </p:blipFill>
        <p:spPr bwMode="auto">
          <a:xfrm>
            <a:off x="5554267" y="2071690"/>
            <a:ext cx="961363" cy="1214437"/>
          </a:xfrm>
          <a:prstGeom prst="rect">
            <a:avLst/>
          </a:prstGeom>
          <a:noFill/>
          <a:ln w="9525">
            <a:noFill/>
            <a:miter lim="800000"/>
            <a:headEnd/>
            <a:tailEnd/>
          </a:ln>
        </p:spPr>
      </p:pic>
      <p:sp>
        <p:nvSpPr>
          <p:cNvPr id="22" name="円形吹き出し 21"/>
          <p:cNvSpPr/>
          <p:nvPr/>
        </p:nvSpPr>
        <p:spPr>
          <a:xfrm>
            <a:off x="3619500" y="4786313"/>
            <a:ext cx="1625204" cy="785812"/>
          </a:xfrm>
          <a:prstGeom prst="wedgeEllipseCallout">
            <a:avLst>
              <a:gd name="adj1" fmla="val -79850"/>
              <a:gd name="adj2" fmla="val -1507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23" name="テキスト ボックス 22"/>
          <p:cNvSpPr txBox="1">
            <a:spLocks noChangeArrowheads="1"/>
          </p:cNvSpPr>
          <p:nvPr/>
        </p:nvSpPr>
        <p:spPr bwMode="auto">
          <a:xfrm>
            <a:off x="4145785" y="4994553"/>
            <a:ext cx="646331" cy="369332"/>
          </a:xfrm>
          <a:prstGeom prst="rect">
            <a:avLst/>
          </a:prstGeom>
          <a:noFill/>
          <a:ln w="9525">
            <a:noFill/>
            <a:miter lim="800000"/>
            <a:headEnd/>
            <a:tailEnd/>
          </a:ln>
        </p:spPr>
        <p:txBody>
          <a:bodyPr wrap="none">
            <a:spAutoFit/>
          </a:bodyPr>
          <a:lstStyle/>
          <a:p>
            <a:r>
              <a:rPr lang="ja-JP" altLang="en-US" b="1" dirty="0">
                <a:solidFill>
                  <a:srgbClr val="C0000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赤色</a:t>
            </a:r>
          </a:p>
        </p:txBody>
      </p:sp>
      <p:sp>
        <p:nvSpPr>
          <p:cNvPr id="5" name="円形吹き出し 21">
            <a:extLst>
              <a:ext uri="{FF2B5EF4-FFF2-40B4-BE49-F238E27FC236}">
                <a16:creationId xmlns:a16="http://schemas.microsoft.com/office/drawing/2014/main" id="{322E7F89-C693-3F12-614C-868C7DF9F155}"/>
              </a:ext>
            </a:extLst>
          </p:cNvPr>
          <p:cNvSpPr/>
          <p:nvPr/>
        </p:nvSpPr>
        <p:spPr>
          <a:xfrm>
            <a:off x="7422969" y="4847273"/>
            <a:ext cx="1625204" cy="785812"/>
          </a:xfrm>
          <a:prstGeom prst="wedgeEllipseCallout">
            <a:avLst>
              <a:gd name="adj1" fmla="val 78090"/>
              <a:gd name="adj2" fmla="val -13413"/>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4B73FA26-286A-428C-A829-3C61CAF7B200}"/>
              </a:ext>
            </a:extLst>
          </p:cNvPr>
          <p:cNvSpPr txBox="1">
            <a:spLocks noChangeArrowheads="1"/>
          </p:cNvSpPr>
          <p:nvPr/>
        </p:nvSpPr>
        <p:spPr bwMode="auto">
          <a:xfrm>
            <a:off x="7949254" y="5055513"/>
            <a:ext cx="646331" cy="369332"/>
          </a:xfrm>
          <a:prstGeom prst="rect">
            <a:avLst/>
          </a:prstGeom>
          <a:noFill/>
          <a:ln w="9525">
            <a:noFill/>
            <a:miter lim="800000"/>
            <a:headEnd/>
            <a:tailEnd/>
          </a:ln>
        </p:spPr>
        <p:txBody>
          <a:bodyPr wrap="none">
            <a:spAutoFit/>
          </a:bodyPr>
          <a:lstStyle/>
          <a:p>
            <a:r>
              <a:rPr lang="ja-JP" altLang="en-US" b="1" dirty="0">
                <a:solidFill>
                  <a:srgbClr val="00B05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緑色</a:t>
            </a:r>
          </a:p>
        </p:txBody>
      </p:sp>
      <p:sp>
        <p:nvSpPr>
          <p:cNvPr id="7" name="吹き出し: 角を丸めた四角形 6">
            <a:extLst>
              <a:ext uri="{FF2B5EF4-FFF2-40B4-BE49-F238E27FC236}">
                <a16:creationId xmlns:a16="http://schemas.microsoft.com/office/drawing/2014/main" id="{EB08B4B2-5958-6E4A-5462-CD47F618F497}"/>
              </a:ext>
            </a:extLst>
          </p:cNvPr>
          <p:cNvSpPr/>
          <p:nvPr/>
        </p:nvSpPr>
        <p:spPr>
          <a:xfrm>
            <a:off x="2479969" y="2500315"/>
            <a:ext cx="2223000" cy="1143000"/>
          </a:xfrm>
          <a:prstGeom prst="wedgeRoundRectCallout">
            <a:avLst>
              <a:gd name="adj1" fmla="val -46395"/>
              <a:gd name="adj2" fmla="val 149357"/>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3200" dirty="0"/>
              <a:t>色</a:t>
            </a:r>
            <a:r>
              <a:rPr kumimoji="1" lang="ja-JP" altLang="en-US" dirty="0"/>
              <a:t>を観測</a:t>
            </a:r>
          </a:p>
        </p:txBody>
      </p:sp>
      <p:sp>
        <p:nvSpPr>
          <p:cNvPr id="8" name="吹き出し: 角を丸めた四角形 7">
            <a:extLst>
              <a:ext uri="{FF2B5EF4-FFF2-40B4-BE49-F238E27FC236}">
                <a16:creationId xmlns:a16="http://schemas.microsoft.com/office/drawing/2014/main" id="{EA26C8E2-5CB8-A1FA-A1CB-FB1C61492367}"/>
              </a:ext>
            </a:extLst>
          </p:cNvPr>
          <p:cNvSpPr/>
          <p:nvPr/>
        </p:nvSpPr>
        <p:spPr>
          <a:xfrm>
            <a:off x="7489033" y="2500315"/>
            <a:ext cx="2223000" cy="1143000"/>
          </a:xfrm>
          <a:prstGeom prst="wedgeRoundRectCallout">
            <a:avLst>
              <a:gd name="adj1" fmla="val 42924"/>
              <a:gd name="adj2" fmla="val 147071"/>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3200" dirty="0"/>
              <a:t>色</a:t>
            </a:r>
            <a:r>
              <a:rPr kumimoji="1" lang="ja-JP" altLang="en-US" dirty="0"/>
              <a:t>を観測</a:t>
            </a:r>
          </a:p>
        </p:txBody>
      </p:sp>
      <p:pic>
        <p:nvPicPr>
          <p:cNvPr id="13" name="図 12">
            <a:extLst>
              <a:ext uri="{FF2B5EF4-FFF2-40B4-BE49-F238E27FC236}">
                <a16:creationId xmlns:a16="http://schemas.microsoft.com/office/drawing/2014/main" id="{BFF4B7F4-EFF4-F185-46DB-97F978971566}"/>
              </a:ext>
            </a:extLst>
          </p:cNvPr>
          <p:cNvPicPr>
            <a:picLocks noChangeAspect="1"/>
          </p:cNvPicPr>
          <p:nvPr/>
        </p:nvPicPr>
        <p:blipFill>
          <a:blip r:embed="rId5"/>
          <a:stretch>
            <a:fillRect/>
          </a:stretch>
        </p:blipFill>
        <p:spPr>
          <a:xfrm>
            <a:off x="425760" y="4846641"/>
            <a:ext cx="763763" cy="578204"/>
          </a:xfrm>
          <a:prstGeom prst="rect">
            <a:avLst/>
          </a:prstGeom>
        </p:spPr>
      </p:pic>
      <p:pic>
        <p:nvPicPr>
          <p:cNvPr id="14" name="図 13">
            <a:extLst>
              <a:ext uri="{FF2B5EF4-FFF2-40B4-BE49-F238E27FC236}">
                <a16:creationId xmlns:a16="http://schemas.microsoft.com/office/drawing/2014/main" id="{B2B6311E-3857-F156-8C5B-BE0DCA05E7A6}"/>
              </a:ext>
            </a:extLst>
          </p:cNvPr>
          <p:cNvPicPr>
            <a:picLocks noChangeAspect="1"/>
          </p:cNvPicPr>
          <p:nvPr/>
        </p:nvPicPr>
        <p:blipFill>
          <a:blip r:embed="rId5"/>
          <a:stretch>
            <a:fillRect/>
          </a:stretch>
        </p:blipFill>
        <p:spPr>
          <a:xfrm>
            <a:off x="10930474" y="4949113"/>
            <a:ext cx="763763" cy="578204"/>
          </a:xfrm>
          <a:prstGeom prst="rect">
            <a:avLst/>
          </a:prstGeom>
        </p:spPr>
      </p:pic>
      <p:sp>
        <p:nvSpPr>
          <p:cNvPr id="3" name="テキスト ボックス 7">
            <a:extLst>
              <a:ext uri="{FF2B5EF4-FFF2-40B4-BE49-F238E27FC236}">
                <a16:creationId xmlns:a16="http://schemas.microsoft.com/office/drawing/2014/main" id="{E5C6E576-ABED-8146-9F41-98955D57B40E}"/>
              </a:ext>
            </a:extLst>
          </p:cNvPr>
          <p:cNvSpPr txBox="1">
            <a:spLocks noChangeArrowheads="1"/>
          </p:cNvSpPr>
          <p:nvPr/>
        </p:nvSpPr>
        <p:spPr bwMode="auto">
          <a:xfrm>
            <a:off x="8175524" y="6445398"/>
            <a:ext cx="3921175" cy="369332"/>
          </a:xfrm>
          <a:prstGeom prst="rect">
            <a:avLst/>
          </a:prstGeom>
          <a:noFill/>
          <a:ln w="9525">
            <a:noFill/>
            <a:miter lim="800000"/>
            <a:headEnd/>
            <a:tailEnd/>
          </a:ln>
        </p:spPr>
        <p:txBody>
          <a:bodyPr wrap="square">
            <a:spAutoFit/>
          </a:bodyPr>
          <a:lstStyle/>
          <a:p>
            <a:r>
              <a:rPr lang="en-US" altLang="ja-JP"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Einstein, Podolsky, Rosen (1935)</a:t>
            </a: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Tree>
    <p:extLst>
      <p:ext uri="{BB962C8B-B14F-4D97-AF65-F5344CB8AC3E}">
        <p14:creationId xmlns:p14="http://schemas.microsoft.com/office/powerpoint/2010/main" val="18436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35" presetClass="path" presetSubtype="0" accel="50000" decel="50000" fill="hold" grpId="1" nodeType="withEffect">
                                  <p:stCondLst>
                                    <p:cond delay="0"/>
                                  </p:stCondLst>
                                  <p:childTnLst>
                                    <p:animMotion origin="layout" path="M 0 0  L -0.25 0  E" pathEditMode="relative" ptsTypes="">
                                      <p:cBhvr>
                                        <p:cTn id="18" dur="2000" fill="hold"/>
                                        <p:tgtEl>
                                          <p:spTgt spid="16"/>
                                        </p:tgtEl>
                                        <p:attrNameLst>
                                          <p:attrName>ppt_x</p:attrName>
                                          <p:attrName>ppt_y</p:attrName>
                                        </p:attrNameLst>
                                      </p:cBhvr>
                                    </p:animMotion>
                                  </p:childTnLst>
                                </p:cTn>
                              </p:par>
                              <p:par>
                                <p:cTn id="19" presetID="63" presetClass="path" presetSubtype="0" accel="50000" decel="50000" fill="hold" grpId="1" nodeType="withEffect">
                                  <p:stCondLst>
                                    <p:cond delay="0"/>
                                  </p:stCondLst>
                                  <p:childTnLst>
                                    <p:animMotion origin="layout" path="M 0 0  L 0.25 0  E" pathEditMode="relative" ptsTypes="">
                                      <p:cBhvr>
                                        <p:cTn id="20" dur="2000" fill="hold"/>
                                        <p:tgtEl>
                                          <p:spTgt spid="17"/>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6"/>
                                        </p:tgtEl>
                                        <p:attrNameLst>
                                          <p:attrName>fillcolor</p:attrName>
                                        </p:attrNameLst>
                                      </p:cBhvr>
                                      <p:to>
                                        <a:srgbClr val="FF0000"/>
                                      </p:to>
                                    </p:animClr>
                                    <p:set>
                                      <p:cBhvr>
                                        <p:cTn id="39" dur="2000" fill="hold"/>
                                        <p:tgtEl>
                                          <p:spTgt spid="16"/>
                                        </p:tgtEl>
                                        <p:attrNameLst>
                                          <p:attrName>fill.type</p:attrName>
                                        </p:attrNameLst>
                                      </p:cBhvr>
                                      <p:to>
                                        <p:strVal val="solid"/>
                                      </p:to>
                                    </p:set>
                                    <p:set>
                                      <p:cBhvr>
                                        <p:cTn id="40" dur="2000" fill="hold"/>
                                        <p:tgtEl>
                                          <p:spTgt spid="16"/>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7"/>
                                        </p:tgtEl>
                                        <p:attrNameLst>
                                          <p:attrName>fillcolor</p:attrName>
                                        </p:attrNameLst>
                                      </p:cBhvr>
                                      <p:to>
                                        <a:srgbClr val="33CC33"/>
                                      </p:to>
                                    </p:animClr>
                                    <p:set>
                                      <p:cBhvr>
                                        <p:cTn id="51" dur="2000" fill="hold"/>
                                        <p:tgtEl>
                                          <p:spTgt spid="17"/>
                                        </p:tgtEl>
                                        <p:attrNameLst>
                                          <p:attrName>fill.type</p:attrName>
                                        </p:attrNameLst>
                                      </p:cBhvr>
                                      <p:to>
                                        <p:strVal val="solid"/>
                                      </p:to>
                                    </p:set>
                                    <p:set>
                                      <p:cBhvr>
                                        <p:cTn id="52" dur="2000" fill="hold"/>
                                        <p:tgtEl>
                                          <p:spTgt spid="17"/>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2" grpId="0" animBg="1"/>
      <p:bldP spid="23" grpId="0"/>
      <p:bldP spid="5" grpId="0" animBg="1"/>
      <p:bldP spid="6"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ja-JP" altLang="en-US" dirty="0">
                <a:solidFill>
                  <a:schemeClr val="bg2">
                    <a:lumMod val="75000"/>
                  </a:schemeClr>
                </a:solidFill>
                <a:effectLst/>
                <a:latin typeface="小塚ゴシック Pr6N L" panose="020B0200000000000000" pitchFamily="34" charset="-128"/>
                <a:ea typeface="小塚ゴシック Pr6N L" panose="020B0200000000000000" pitchFamily="34" charset="-128"/>
                <a:cs typeface="メイリオ" panose="020B0604030504040204" pitchFamily="50" charset="-128"/>
              </a:rPr>
              <a:t>ＥＰＲパラドックス</a:t>
            </a:r>
            <a:endParaRPr lang="ja-JP" altLang="en-US" dirty="0">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9" name="正方形/長方形 8"/>
          <p:cNvSpPr/>
          <p:nvPr/>
        </p:nvSpPr>
        <p:spPr>
          <a:xfrm>
            <a:off x="5554267" y="3500438"/>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2" name="正方形/長方形 11"/>
          <p:cNvSpPr/>
          <p:nvPr/>
        </p:nvSpPr>
        <p:spPr>
          <a:xfrm>
            <a:off x="5399487"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5" name="正方形/長方形 14"/>
          <p:cNvSpPr/>
          <p:nvPr/>
        </p:nvSpPr>
        <p:spPr>
          <a:xfrm>
            <a:off x="6560345"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6" name="円/楕円 15"/>
          <p:cNvSpPr/>
          <p:nvPr/>
        </p:nvSpPr>
        <p:spPr>
          <a:xfrm>
            <a:off x="4857750"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7" name="円/楕円 16"/>
          <p:cNvSpPr/>
          <p:nvPr/>
        </p:nvSpPr>
        <p:spPr>
          <a:xfrm>
            <a:off x="6869906"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pic>
        <p:nvPicPr>
          <p:cNvPr id="26636" name="図 19" descr="アインシュタイン.bmp"/>
          <p:cNvPicPr>
            <a:picLocks noChangeAspect="1"/>
          </p:cNvPicPr>
          <p:nvPr/>
        </p:nvPicPr>
        <p:blipFill>
          <a:blip r:embed="rId2" cstate="print"/>
          <a:srcRect/>
          <a:stretch>
            <a:fillRect/>
          </a:stretch>
        </p:blipFill>
        <p:spPr bwMode="auto">
          <a:xfrm>
            <a:off x="1529954" y="4500563"/>
            <a:ext cx="1367234" cy="1230312"/>
          </a:xfrm>
          <a:prstGeom prst="rect">
            <a:avLst/>
          </a:prstGeom>
          <a:noFill/>
          <a:ln w="9525">
            <a:noFill/>
            <a:miter lim="800000"/>
            <a:headEnd/>
            <a:tailEnd/>
          </a:ln>
        </p:spPr>
      </p:pic>
      <p:pic>
        <p:nvPicPr>
          <p:cNvPr id="26637" name="図 20" descr="podolsky.gif"/>
          <p:cNvPicPr>
            <a:picLocks noChangeAspect="1"/>
          </p:cNvPicPr>
          <p:nvPr/>
        </p:nvPicPr>
        <p:blipFill>
          <a:blip r:embed="rId3" cstate="print"/>
          <a:srcRect/>
          <a:stretch>
            <a:fillRect/>
          </a:stretch>
        </p:blipFill>
        <p:spPr bwMode="auto">
          <a:xfrm>
            <a:off x="5554267" y="2071690"/>
            <a:ext cx="961363" cy="1214437"/>
          </a:xfrm>
          <a:prstGeom prst="rect">
            <a:avLst/>
          </a:prstGeom>
          <a:noFill/>
          <a:ln w="9525">
            <a:noFill/>
            <a:miter lim="800000"/>
            <a:headEnd/>
            <a:tailEnd/>
          </a:ln>
        </p:spPr>
      </p:pic>
      <p:pic>
        <p:nvPicPr>
          <p:cNvPr id="26638" name="図 25" descr="Rosen.jpg"/>
          <p:cNvPicPr>
            <a:picLocks noChangeAspect="1"/>
          </p:cNvPicPr>
          <p:nvPr/>
        </p:nvPicPr>
        <p:blipFill>
          <a:blip r:embed="rId4" cstate="print"/>
          <a:srcRect/>
          <a:stretch>
            <a:fillRect/>
          </a:stretch>
        </p:blipFill>
        <p:spPr bwMode="auto">
          <a:xfrm>
            <a:off x="9578580" y="4500565"/>
            <a:ext cx="1083469" cy="1279525"/>
          </a:xfrm>
          <a:prstGeom prst="rect">
            <a:avLst/>
          </a:prstGeom>
          <a:noFill/>
          <a:ln w="9525">
            <a:noFill/>
            <a:miter lim="800000"/>
            <a:headEnd/>
            <a:tailEnd/>
          </a:ln>
        </p:spPr>
      </p:pic>
      <p:sp>
        <p:nvSpPr>
          <p:cNvPr id="3" name="円形吹き出し 21">
            <a:extLst>
              <a:ext uri="{FF2B5EF4-FFF2-40B4-BE49-F238E27FC236}">
                <a16:creationId xmlns:a16="http://schemas.microsoft.com/office/drawing/2014/main" id="{669EE635-8F1C-EBAF-FF62-9534C2F8FC7C}"/>
              </a:ext>
            </a:extLst>
          </p:cNvPr>
          <p:cNvSpPr/>
          <p:nvPr/>
        </p:nvSpPr>
        <p:spPr>
          <a:xfrm>
            <a:off x="3619500" y="4786313"/>
            <a:ext cx="1625204" cy="785812"/>
          </a:xfrm>
          <a:prstGeom prst="wedgeEllipseCallout">
            <a:avLst>
              <a:gd name="adj1" fmla="val -79850"/>
              <a:gd name="adj2" fmla="val -1507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4" name="テキスト ボックス 3">
            <a:extLst>
              <a:ext uri="{FF2B5EF4-FFF2-40B4-BE49-F238E27FC236}">
                <a16:creationId xmlns:a16="http://schemas.microsoft.com/office/drawing/2014/main" id="{3BF65514-F6DD-6035-3FE9-47CE80549BF8}"/>
              </a:ext>
            </a:extLst>
          </p:cNvPr>
          <p:cNvSpPr txBox="1">
            <a:spLocks noChangeArrowheads="1"/>
          </p:cNvSpPr>
          <p:nvPr/>
        </p:nvSpPr>
        <p:spPr bwMode="auto">
          <a:xfrm>
            <a:off x="4145785" y="4994553"/>
            <a:ext cx="646331" cy="369332"/>
          </a:xfrm>
          <a:prstGeom prst="rect">
            <a:avLst/>
          </a:prstGeom>
          <a:noFill/>
          <a:ln w="9525">
            <a:noFill/>
            <a:miter lim="800000"/>
            <a:headEnd/>
            <a:tailEnd/>
          </a:ln>
        </p:spPr>
        <p:txBody>
          <a:bodyPr wrap="none">
            <a:spAutoFit/>
          </a:bodyPr>
          <a:lstStyle/>
          <a:p>
            <a:r>
              <a:rPr lang="ja-JP" altLang="en-US" b="1" dirty="0">
                <a:solidFill>
                  <a:srgbClr val="C0000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緑色</a:t>
            </a:r>
          </a:p>
        </p:txBody>
      </p:sp>
      <p:sp>
        <p:nvSpPr>
          <p:cNvPr id="5" name="円形吹き出し 21">
            <a:extLst>
              <a:ext uri="{FF2B5EF4-FFF2-40B4-BE49-F238E27FC236}">
                <a16:creationId xmlns:a16="http://schemas.microsoft.com/office/drawing/2014/main" id="{684B15A1-93C7-9437-030F-F0E6B2661076}"/>
              </a:ext>
            </a:extLst>
          </p:cNvPr>
          <p:cNvSpPr/>
          <p:nvPr/>
        </p:nvSpPr>
        <p:spPr>
          <a:xfrm>
            <a:off x="7422969" y="4847273"/>
            <a:ext cx="1625204" cy="785812"/>
          </a:xfrm>
          <a:prstGeom prst="wedgeEllipseCallout">
            <a:avLst>
              <a:gd name="adj1" fmla="val 78090"/>
              <a:gd name="adj2" fmla="val -13413"/>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716E4106-6B50-490E-3AF7-C00398284FC1}"/>
              </a:ext>
            </a:extLst>
          </p:cNvPr>
          <p:cNvSpPr txBox="1">
            <a:spLocks noChangeArrowheads="1"/>
          </p:cNvSpPr>
          <p:nvPr/>
        </p:nvSpPr>
        <p:spPr bwMode="auto">
          <a:xfrm>
            <a:off x="7949254" y="5055513"/>
            <a:ext cx="646331" cy="369332"/>
          </a:xfrm>
          <a:prstGeom prst="rect">
            <a:avLst/>
          </a:prstGeom>
          <a:noFill/>
          <a:ln w="9525">
            <a:noFill/>
            <a:miter lim="800000"/>
            <a:headEnd/>
            <a:tailEnd/>
          </a:ln>
        </p:spPr>
        <p:txBody>
          <a:bodyPr wrap="none">
            <a:spAutoFit/>
          </a:bodyPr>
          <a:lstStyle/>
          <a:p>
            <a:r>
              <a:rPr lang="ja-JP" altLang="en-US" b="1" dirty="0">
                <a:solidFill>
                  <a:srgbClr val="00B05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赤色</a:t>
            </a:r>
          </a:p>
        </p:txBody>
      </p:sp>
      <p:pic>
        <p:nvPicPr>
          <p:cNvPr id="7" name="図 6">
            <a:extLst>
              <a:ext uri="{FF2B5EF4-FFF2-40B4-BE49-F238E27FC236}">
                <a16:creationId xmlns:a16="http://schemas.microsoft.com/office/drawing/2014/main" id="{553CF67C-F9DF-36D9-818A-F655D082630E}"/>
              </a:ext>
            </a:extLst>
          </p:cNvPr>
          <p:cNvPicPr>
            <a:picLocks noChangeAspect="1"/>
          </p:cNvPicPr>
          <p:nvPr/>
        </p:nvPicPr>
        <p:blipFill>
          <a:blip r:embed="rId5"/>
          <a:stretch>
            <a:fillRect/>
          </a:stretch>
        </p:blipFill>
        <p:spPr>
          <a:xfrm>
            <a:off x="425760" y="4846641"/>
            <a:ext cx="763763" cy="578204"/>
          </a:xfrm>
          <a:prstGeom prst="rect">
            <a:avLst/>
          </a:prstGeom>
        </p:spPr>
      </p:pic>
      <p:pic>
        <p:nvPicPr>
          <p:cNvPr id="8" name="図 7">
            <a:extLst>
              <a:ext uri="{FF2B5EF4-FFF2-40B4-BE49-F238E27FC236}">
                <a16:creationId xmlns:a16="http://schemas.microsoft.com/office/drawing/2014/main" id="{48255A47-E378-CC1B-4214-B886591C82E4}"/>
              </a:ext>
            </a:extLst>
          </p:cNvPr>
          <p:cNvPicPr>
            <a:picLocks noChangeAspect="1"/>
          </p:cNvPicPr>
          <p:nvPr/>
        </p:nvPicPr>
        <p:blipFill>
          <a:blip r:embed="rId5"/>
          <a:stretch>
            <a:fillRect/>
          </a:stretch>
        </p:blipFill>
        <p:spPr>
          <a:xfrm>
            <a:off x="10930474" y="4949113"/>
            <a:ext cx="763763" cy="578204"/>
          </a:xfrm>
          <a:prstGeom prst="rect">
            <a:avLst/>
          </a:prstGeom>
        </p:spPr>
      </p:pic>
      <p:sp>
        <p:nvSpPr>
          <p:cNvPr id="10" name="テキスト ボックス 7">
            <a:extLst>
              <a:ext uri="{FF2B5EF4-FFF2-40B4-BE49-F238E27FC236}">
                <a16:creationId xmlns:a16="http://schemas.microsoft.com/office/drawing/2014/main" id="{6BFB30C5-EB9D-9178-0D73-F3EA3DF4956B}"/>
              </a:ext>
            </a:extLst>
          </p:cNvPr>
          <p:cNvSpPr txBox="1">
            <a:spLocks noChangeArrowheads="1"/>
          </p:cNvSpPr>
          <p:nvPr/>
        </p:nvSpPr>
        <p:spPr bwMode="auto">
          <a:xfrm>
            <a:off x="8175524" y="6445398"/>
            <a:ext cx="3921175" cy="369332"/>
          </a:xfrm>
          <a:prstGeom prst="rect">
            <a:avLst/>
          </a:prstGeom>
          <a:noFill/>
          <a:ln w="9525">
            <a:noFill/>
            <a:miter lim="800000"/>
            <a:headEnd/>
            <a:tailEnd/>
          </a:ln>
        </p:spPr>
        <p:txBody>
          <a:bodyPr wrap="square">
            <a:spAutoFit/>
          </a:bodyPr>
          <a:lstStyle/>
          <a:p>
            <a:r>
              <a:rPr lang="en-US" altLang="ja-JP"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Einstein, Podolsky, Rosen (1935)</a:t>
            </a: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Tree>
    <p:extLst>
      <p:ext uri="{BB962C8B-B14F-4D97-AF65-F5344CB8AC3E}">
        <p14:creationId xmlns:p14="http://schemas.microsoft.com/office/powerpoint/2010/main" val="4919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35" presetClass="path" presetSubtype="0" accel="50000" decel="50000" fill="hold" grpId="1" nodeType="withEffect">
                                  <p:stCondLst>
                                    <p:cond delay="0"/>
                                  </p:stCondLst>
                                  <p:childTnLst>
                                    <p:animMotion origin="layout" path="M 0 0  L -0.25 0  E" pathEditMode="relative" ptsTypes="">
                                      <p:cBhvr>
                                        <p:cTn id="10" dur="2000" fill="hold"/>
                                        <p:tgtEl>
                                          <p:spTgt spid="16"/>
                                        </p:tgtEl>
                                        <p:attrNameLst>
                                          <p:attrName>ppt_x</p:attrName>
                                          <p:attrName>ppt_y</p:attrName>
                                        </p:attrNameLst>
                                      </p:cBhvr>
                                    </p:animMotion>
                                  </p:childTnLst>
                                </p:cTn>
                              </p:par>
                              <p:par>
                                <p:cTn id="11" presetID="63" presetClass="path" presetSubtype="0" accel="50000" decel="50000" fill="hold" grpId="1" nodeType="withEffect">
                                  <p:stCondLst>
                                    <p:cond delay="0"/>
                                  </p:stCondLst>
                                  <p:childTnLst>
                                    <p:animMotion origin="layout" path="M 0 0  L 0.25 0  E" pathEditMode="relative" ptsTypes="">
                                      <p:cBhvr>
                                        <p:cTn id="12" dur="2000" fill="hold"/>
                                        <p:tgtEl>
                                          <p:spTgt spid="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6"/>
                                        </p:tgtEl>
                                        <p:attrNameLst>
                                          <p:attrName>fillcolor</p:attrName>
                                        </p:attrNameLst>
                                      </p:cBhvr>
                                      <p:to>
                                        <a:srgbClr val="FF1F1F"/>
                                      </p:to>
                                    </p:animClr>
                                    <p:set>
                                      <p:cBhvr>
                                        <p:cTn id="17" dur="2000" fill="hold"/>
                                        <p:tgtEl>
                                          <p:spTgt spid="16"/>
                                        </p:tgtEl>
                                        <p:attrNameLst>
                                          <p:attrName>fill.type</p:attrName>
                                        </p:attrNameLst>
                                      </p:cBhvr>
                                      <p:to>
                                        <p:strVal val="solid"/>
                                      </p:to>
                                    </p:set>
                                    <p:set>
                                      <p:cBhvr>
                                        <p:cTn id="18" dur="2000" fill="hold"/>
                                        <p:tgtEl>
                                          <p:spTgt spid="1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7"/>
                                        </p:tgtEl>
                                        <p:attrNameLst>
                                          <p:attrName>fillcolor</p:attrName>
                                        </p:attrNameLst>
                                      </p:cBhvr>
                                      <p:to>
                                        <a:srgbClr val="00CC66"/>
                                      </p:to>
                                    </p:animClr>
                                    <p:set>
                                      <p:cBhvr>
                                        <p:cTn id="23" dur="2000" fill="hold"/>
                                        <p:tgtEl>
                                          <p:spTgt spid="17"/>
                                        </p:tgtEl>
                                        <p:attrNameLst>
                                          <p:attrName>fill.type</p:attrName>
                                        </p:attrNameLst>
                                      </p:cBhvr>
                                      <p:to>
                                        <p:strVal val="solid"/>
                                      </p:to>
                                    </p:set>
                                    <p:set>
                                      <p:cBhvr>
                                        <p:cTn id="24" dur="2000" fill="hold"/>
                                        <p:tgtEl>
                                          <p:spTgt spid="17"/>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3" grpId="0" animBg="1"/>
      <p:bldP spid="4" grpId="0"/>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Rosen.jpg"/>
          <p:cNvPicPr>
            <a:picLocks noChangeAspect="1"/>
          </p:cNvPicPr>
          <p:nvPr/>
        </p:nvPicPr>
        <p:blipFill>
          <a:blip r:embed="rId2" cstate="print"/>
          <a:srcRect/>
          <a:stretch>
            <a:fillRect/>
          </a:stretch>
        </p:blipFill>
        <p:spPr bwMode="auto">
          <a:xfrm>
            <a:off x="9578580" y="4500565"/>
            <a:ext cx="1083469" cy="1279525"/>
          </a:xfrm>
          <a:prstGeom prst="rect">
            <a:avLst/>
          </a:prstGeom>
          <a:noFill/>
          <a:ln w="9525">
            <a:noFill/>
            <a:miter lim="800000"/>
            <a:headEnd/>
            <a:tailEnd/>
          </a:ln>
        </p:spPr>
      </p:pic>
      <p:sp>
        <p:nvSpPr>
          <p:cNvPr id="2" name="タイトル 1"/>
          <p:cNvSpPr>
            <a:spLocks noGrp="1"/>
          </p:cNvSpPr>
          <p:nvPr>
            <p:ph type="title"/>
          </p:nvPr>
        </p:nvSpPr>
        <p:spPr/>
        <p:txBody>
          <a:bodyPr/>
          <a:lstStyle/>
          <a:p>
            <a:pPr>
              <a:defRPr/>
            </a:pPr>
            <a:r>
              <a:rPr lang="ja-JP" altLang="en-US" dirty="0">
                <a:solidFill>
                  <a:schemeClr val="bg2">
                    <a:lumMod val="75000"/>
                  </a:schemeClr>
                </a:solidFill>
                <a:effectLst/>
                <a:latin typeface="小塚ゴシック Pr6N L" panose="020B0200000000000000" pitchFamily="34" charset="-128"/>
                <a:ea typeface="小塚ゴシック Pr6N L" panose="020B0200000000000000" pitchFamily="34" charset="-128"/>
                <a:cs typeface="メイリオ" panose="020B0604030504040204" pitchFamily="50" charset="-128"/>
              </a:rPr>
              <a:t>ＥＰＲパラドックス</a:t>
            </a:r>
            <a:endParaRPr lang="ja-JP" altLang="en-US" dirty="0">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9" name="正方形/長方形 8"/>
          <p:cNvSpPr/>
          <p:nvPr/>
        </p:nvSpPr>
        <p:spPr>
          <a:xfrm>
            <a:off x="5554267" y="3500438"/>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2" name="正方形/長方形 11"/>
          <p:cNvSpPr/>
          <p:nvPr/>
        </p:nvSpPr>
        <p:spPr>
          <a:xfrm>
            <a:off x="5399487"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5" name="正方形/長方形 14"/>
          <p:cNvSpPr/>
          <p:nvPr/>
        </p:nvSpPr>
        <p:spPr>
          <a:xfrm>
            <a:off x="6560345"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6" name="円/楕円 15"/>
          <p:cNvSpPr/>
          <p:nvPr/>
        </p:nvSpPr>
        <p:spPr>
          <a:xfrm>
            <a:off x="4857750"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7" name="円/楕円 16"/>
          <p:cNvSpPr/>
          <p:nvPr/>
        </p:nvSpPr>
        <p:spPr>
          <a:xfrm>
            <a:off x="6869906"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pic>
        <p:nvPicPr>
          <p:cNvPr id="18" name="図 17" descr="アインシュタイン.bmp"/>
          <p:cNvPicPr>
            <a:picLocks noChangeAspect="1"/>
          </p:cNvPicPr>
          <p:nvPr/>
        </p:nvPicPr>
        <p:blipFill>
          <a:blip r:embed="rId3" cstate="print"/>
          <a:srcRect/>
          <a:stretch>
            <a:fillRect/>
          </a:stretch>
        </p:blipFill>
        <p:spPr bwMode="auto">
          <a:xfrm>
            <a:off x="1529954" y="4500563"/>
            <a:ext cx="1367234" cy="1230312"/>
          </a:xfrm>
          <a:prstGeom prst="rect">
            <a:avLst/>
          </a:prstGeom>
          <a:noFill/>
          <a:ln w="9525">
            <a:noFill/>
            <a:miter lim="800000"/>
            <a:headEnd/>
            <a:tailEnd/>
          </a:ln>
        </p:spPr>
      </p:pic>
      <p:pic>
        <p:nvPicPr>
          <p:cNvPr id="25609" name="図 18" descr="podolsky.gif"/>
          <p:cNvPicPr>
            <a:picLocks noChangeAspect="1"/>
          </p:cNvPicPr>
          <p:nvPr/>
        </p:nvPicPr>
        <p:blipFill>
          <a:blip r:embed="rId4" cstate="print"/>
          <a:srcRect/>
          <a:stretch>
            <a:fillRect/>
          </a:stretch>
        </p:blipFill>
        <p:spPr bwMode="auto">
          <a:xfrm>
            <a:off x="5554267" y="2071690"/>
            <a:ext cx="961363" cy="1214437"/>
          </a:xfrm>
          <a:prstGeom prst="rect">
            <a:avLst/>
          </a:prstGeom>
          <a:noFill/>
          <a:ln w="9525">
            <a:noFill/>
            <a:miter lim="800000"/>
            <a:headEnd/>
            <a:tailEnd/>
          </a:ln>
        </p:spPr>
      </p:pic>
      <p:sp>
        <p:nvSpPr>
          <p:cNvPr id="22" name="円形吹き出し 21"/>
          <p:cNvSpPr/>
          <p:nvPr/>
        </p:nvSpPr>
        <p:spPr>
          <a:xfrm>
            <a:off x="3619500" y="4786313"/>
            <a:ext cx="1625204" cy="785812"/>
          </a:xfrm>
          <a:prstGeom prst="wedgeEllipseCallout">
            <a:avLst>
              <a:gd name="adj1" fmla="val -79850"/>
              <a:gd name="adj2" fmla="val -1507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23" name="テキスト ボックス 22"/>
          <p:cNvSpPr txBox="1">
            <a:spLocks noChangeArrowheads="1"/>
          </p:cNvSpPr>
          <p:nvPr/>
        </p:nvSpPr>
        <p:spPr bwMode="auto">
          <a:xfrm>
            <a:off x="4145785" y="4994553"/>
            <a:ext cx="646331" cy="369332"/>
          </a:xfrm>
          <a:prstGeom prst="rect">
            <a:avLst/>
          </a:prstGeom>
          <a:noFill/>
          <a:ln w="9525">
            <a:noFill/>
            <a:miter lim="800000"/>
            <a:headEnd/>
            <a:tailEnd/>
          </a:ln>
        </p:spPr>
        <p:txBody>
          <a:bodyPr wrap="none">
            <a:spAutoFit/>
          </a:bodyPr>
          <a:lstStyle/>
          <a:p>
            <a:r>
              <a:rPr lang="ja-JP" altLang="en-US" b="1" dirty="0">
                <a:solidFill>
                  <a:srgbClr val="C0000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赤色</a:t>
            </a:r>
          </a:p>
        </p:txBody>
      </p:sp>
      <p:sp>
        <p:nvSpPr>
          <p:cNvPr id="5" name="円形吹き出し 21">
            <a:extLst>
              <a:ext uri="{FF2B5EF4-FFF2-40B4-BE49-F238E27FC236}">
                <a16:creationId xmlns:a16="http://schemas.microsoft.com/office/drawing/2014/main" id="{322E7F89-C693-3F12-614C-868C7DF9F155}"/>
              </a:ext>
            </a:extLst>
          </p:cNvPr>
          <p:cNvSpPr/>
          <p:nvPr/>
        </p:nvSpPr>
        <p:spPr>
          <a:xfrm>
            <a:off x="7422969" y="4847273"/>
            <a:ext cx="1625204" cy="785812"/>
          </a:xfrm>
          <a:prstGeom prst="wedgeEllipseCallout">
            <a:avLst>
              <a:gd name="adj1" fmla="val 78090"/>
              <a:gd name="adj2" fmla="val -13413"/>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4B73FA26-286A-428C-A829-3C61CAF7B200}"/>
              </a:ext>
            </a:extLst>
          </p:cNvPr>
          <p:cNvSpPr txBox="1">
            <a:spLocks noChangeArrowheads="1"/>
          </p:cNvSpPr>
          <p:nvPr/>
        </p:nvSpPr>
        <p:spPr bwMode="auto">
          <a:xfrm>
            <a:off x="7949254" y="5055513"/>
            <a:ext cx="646331" cy="369332"/>
          </a:xfrm>
          <a:prstGeom prst="rect">
            <a:avLst/>
          </a:prstGeom>
          <a:noFill/>
          <a:ln w="9525">
            <a:noFill/>
            <a:miter lim="800000"/>
            <a:headEnd/>
            <a:tailEnd/>
          </a:ln>
        </p:spPr>
        <p:txBody>
          <a:bodyPr wrap="none">
            <a:spAutoFit/>
          </a:bodyPr>
          <a:lstStyle/>
          <a:p>
            <a:r>
              <a:rPr lang="ja-JP" altLang="en-US" b="1" dirty="0">
                <a:solidFill>
                  <a:srgbClr val="00B05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緑色</a:t>
            </a:r>
          </a:p>
        </p:txBody>
      </p:sp>
      <p:pic>
        <p:nvPicPr>
          <p:cNvPr id="13" name="図 12">
            <a:extLst>
              <a:ext uri="{FF2B5EF4-FFF2-40B4-BE49-F238E27FC236}">
                <a16:creationId xmlns:a16="http://schemas.microsoft.com/office/drawing/2014/main" id="{BFF4B7F4-EFF4-F185-46DB-97F978971566}"/>
              </a:ext>
            </a:extLst>
          </p:cNvPr>
          <p:cNvPicPr>
            <a:picLocks noChangeAspect="1"/>
          </p:cNvPicPr>
          <p:nvPr/>
        </p:nvPicPr>
        <p:blipFill>
          <a:blip r:embed="rId5"/>
          <a:stretch>
            <a:fillRect/>
          </a:stretch>
        </p:blipFill>
        <p:spPr>
          <a:xfrm>
            <a:off x="425760" y="4846641"/>
            <a:ext cx="763763" cy="578204"/>
          </a:xfrm>
          <a:prstGeom prst="rect">
            <a:avLst/>
          </a:prstGeom>
        </p:spPr>
      </p:pic>
      <p:pic>
        <p:nvPicPr>
          <p:cNvPr id="14" name="図 13">
            <a:extLst>
              <a:ext uri="{FF2B5EF4-FFF2-40B4-BE49-F238E27FC236}">
                <a16:creationId xmlns:a16="http://schemas.microsoft.com/office/drawing/2014/main" id="{B2B6311E-3857-F156-8C5B-BE0DCA05E7A6}"/>
              </a:ext>
            </a:extLst>
          </p:cNvPr>
          <p:cNvPicPr>
            <a:picLocks noChangeAspect="1"/>
          </p:cNvPicPr>
          <p:nvPr/>
        </p:nvPicPr>
        <p:blipFill>
          <a:blip r:embed="rId5"/>
          <a:stretch>
            <a:fillRect/>
          </a:stretch>
        </p:blipFill>
        <p:spPr>
          <a:xfrm>
            <a:off x="10930474" y="4949113"/>
            <a:ext cx="763763" cy="578204"/>
          </a:xfrm>
          <a:prstGeom prst="rect">
            <a:avLst/>
          </a:prstGeom>
        </p:spPr>
      </p:pic>
    </p:spTree>
    <p:extLst>
      <p:ext uri="{BB962C8B-B14F-4D97-AF65-F5344CB8AC3E}">
        <p14:creationId xmlns:p14="http://schemas.microsoft.com/office/powerpoint/2010/main" val="330845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35" presetClass="path" presetSubtype="0" accel="50000" decel="50000" fill="hold" grpId="1" nodeType="withEffect">
                                  <p:stCondLst>
                                    <p:cond delay="0"/>
                                  </p:stCondLst>
                                  <p:childTnLst>
                                    <p:animMotion origin="layout" path="M 0 0  L -0.25 0  E" pathEditMode="relative" ptsTypes="">
                                      <p:cBhvr>
                                        <p:cTn id="10" dur="2000" fill="hold"/>
                                        <p:tgtEl>
                                          <p:spTgt spid="16"/>
                                        </p:tgtEl>
                                        <p:attrNameLst>
                                          <p:attrName>ppt_x</p:attrName>
                                          <p:attrName>ppt_y</p:attrName>
                                        </p:attrNameLst>
                                      </p:cBhvr>
                                    </p:animMotion>
                                  </p:childTnLst>
                                </p:cTn>
                              </p:par>
                              <p:par>
                                <p:cTn id="11" presetID="63" presetClass="path" presetSubtype="0" accel="50000" decel="50000" fill="hold" grpId="1" nodeType="withEffect">
                                  <p:stCondLst>
                                    <p:cond delay="0"/>
                                  </p:stCondLst>
                                  <p:childTnLst>
                                    <p:animMotion origin="layout" path="M 0 0  L 0.25 0  E" pathEditMode="relative" ptsTypes="">
                                      <p:cBhvr>
                                        <p:cTn id="12" dur="2000" fill="hold"/>
                                        <p:tgtEl>
                                          <p:spTgt spid="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6"/>
                                        </p:tgtEl>
                                        <p:attrNameLst>
                                          <p:attrName>fillcolor</p:attrName>
                                        </p:attrNameLst>
                                      </p:cBhvr>
                                      <p:to>
                                        <a:srgbClr val="FF0000"/>
                                      </p:to>
                                    </p:animClr>
                                    <p:set>
                                      <p:cBhvr>
                                        <p:cTn id="17" dur="2000" fill="hold"/>
                                        <p:tgtEl>
                                          <p:spTgt spid="16"/>
                                        </p:tgtEl>
                                        <p:attrNameLst>
                                          <p:attrName>fill.type</p:attrName>
                                        </p:attrNameLst>
                                      </p:cBhvr>
                                      <p:to>
                                        <p:strVal val="solid"/>
                                      </p:to>
                                    </p:set>
                                    <p:set>
                                      <p:cBhvr>
                                        <p:cTn id="18" dur="2000" fill="hold"/>
                                        <p:tgtEl>
                                          <p:spTgt spid="1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7"/>
                                        </p:tgtEl>
                                        <p:attrNameLst>
                                          <p:attrName>fillcolor</p:attrName>
                                        </p:attrNameLst>
                                      </p:cBhvr>
                                      <p:to>
                                        <a:srgbClr val="33CC33"/>
                                      </p:to>
                                    </p:animClr>
                                    <p:set>
                                      <p:cBhvr>
                                        <p:cTn id="29" dur="2000" fill="hold"/>
                                        <p:tgtEl>
                                          <p:spTgt spid="17"/>
                                        </p:tgtEl>
                                        <p:attrNameLst>
                                          <p:attrName>fill.type</p:attrName>
                                        </p:attrNameLst>
                                      </p:cBhvr>
                                      <p:to>
                                        <p:strVal val="solid"/>
                                      </p:to>
                                    </p:set>
                                    <p:set>
                                      <p:cBhvr>
                                        <p:cTn id="30" dur="2000" fill="hold"/>
                                        <p:tgtEl>
                                          <p:spTgt spid="17"/>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2" grpId="0" animBg="1"/>
      <p:bldP spid="23" grpId="0"/>
      <p:bldP spid="5"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476876" y="142875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2" name="正方形/長方形 11"/>
          <p:cNvSpPr/>
          <p:nvPr/>
        </p:nvSpPr>
        <p:spPr>
          <a:xfrm>
            <a:off x="532209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5" name="正方形/長方形 14"/>
          <p:cNvSpPr/>
          <p:nvPr/>
        </p:nvSpPr>
        <p:spPr>
          <a:xfrm>
            <a:off x="648295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pic>
        <p:nvPicPr>
          <p:cNvPr id="28676" name="図 17" descr="アインシュタイン.bmp"/>
          <p:cNvPicPr>
            <a:picLocks noChangeAspect="1"/>
          </p:cNvPicPr>
          <p:nvPr/>
        </p:nvPicPr>
        <p:blipFill>
          <a:blip r:embed="rId2" cstate="print"/>
          <a:srcRect/>
          <a:stretch>
            <a:fillRect/>
          </a:stretch>
        </p:blipFill>
        <p:spPr bwMode="auto">
          <a:xfrm>
            <a:off x="1916907" y="1428750"/>
            <a:ext cx="902891" cy="812800"/>
          </a:xfrm>
          <a:prstGeom prst="rect">
            <a:avLst/>
          </a:prstGeom>
          <a:noFill/>
          <a:ln w="9525">
            <a:noFill/>
            <a:miter lim="800000"/>
            <a:headEnd/>
            <a:tailEnd/>
          </a:ln>
        </p:spPr>
      </p:pic>
      <p:pic>
        <p:nvPicPr>
          <p:cNvPr id="28677" name="図 18" descr="podolsky.gif"/>
          <p:cNvPicPr>
            <a:picLocks noChangeAspect="1"/>
          </p:cNvPicPr>
          <p:nvPr/>
        </p:nvPicPr>
        <p:blipFill>
          <a:blip r:embed="rId3" cstate="print"/>
          <a:srcRect/>
          <a:stretch>
            <a:fillRect/>
          </a:stretch>
        </p:blipFill>
        <p:spPr bwMode="auto">
          <a:xfrm>
            <a:off x="5638536" y="357188"/>
            <a:ext cx="651802" cy="823912"/>
          </a:xfrm>
          <a:prstGeom prst="rect">
            <a:avLst/>
          </a:prstGeom>
          <a:noFill/>
          <a:ln w="9525">
            <a:noFill/>
            <a:miter lim="800000"/>
            <a:headEnd/>
            <a:tailEnd/>
          </a:ln>
        </p:spPr>
      </p:pic>
      <p:pic>
        <p:nvPicPr>
          <p:cNvPr id="28678" name="図 25" descr="Rosen.jpg"/>
          <p:cNvPicPr>
            <a:picLocks noChangeAspect="1"/>
          </p:cNvPicPr>
          <p:nvPr/>
        </p:nvPicPr>
        <p:blipFill>
          <a:blip r:embed="rId4" cstate="print"/>
          <a:srcRect/>
          <a:stretch>
            <a:fillRect/>
          </a:stretch>
        </p:blipFill>
        <p:spPr bwMode="auto">
          <a:xfrm>
            <a:off x="9501189" y="1357315"/>
            <a:ext cx="780785" cy="922337"/>
          </a:xfrm>
          <a:prstGeom prst="rect">
            <a:avLst/>
          </a:prstGeom>
          <a:noFill/>
          <a:ln w="9525">
            <a:noFill/>
            <a:miter lim="800000"/>
            <a:headEnd/>
            <a:tailEnd/>
          </a:ln>
        </p:spPr>
      </p:pic>
      <p:sp>
        <p:nvSpPr>
          <p:cNvPr id="34" name="円/楕円 33"/>
          <p:cNvSpPr/>
          <p:nvPr/>
        </p:nvSpPr>
        <p:spPr>
          <a:xfrm>
            <a:off x="9743679" y="278606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5" name="円/楕円 34"/>
          <p:cNvSpPr/>
          <p:nvPr/>
        </p:nvSpPr>
        <p:spPr>
          <a:xfrm>
            <a:off x="9743679" y="321468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6" name="円/楕円 35"/>
          <p:cNvSpPr/>
          <p:nvPr/>
        </p:nvSpPr>
        <p:spPr>
          <a:xfrm>
            <a:off x="9743679" y="36433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7" name="円/楕円 36"/>
          <p:cNvSpPr/>
          <p:nvPr/>
        </p:nvSpPr>
        <p:spPr>
          <a:xfrm>
            <a:off x="9743679" y="407193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8" name="円/楕円 37"/>
          <p:cNvSpPr/>
          <p:nvPr/>
        </p:nvSpPr>
        <p:spPr>
          <a:xfrm>
            <a:off x="9743679" y="45005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9" name="円/楕円 38"/>
          <p:cNvSpPr/>
          <p:nvPr/>
        </p:nvSpPr>
        <p:spPr>
          <a:xfrm>
            <a:off x="9743679" y="492918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40" name="円/楕円 39"/>
          <p:cNvSpPr/>
          <p:nvPr/>
        </p:nvSpPr>
        <p:spPr>
          <a:xfrm>
            <a:off x="9733360" y="535781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41" name="円/楕円 40"/>
          <p:cNvSpPr/>
          <p:nvPr/>
        </p:nvSpPr>
        <p:spPr>
          <a:xfrm>
            <a:off x="9733360" y="57864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cxnSp>
        <p:nvCxnSpPr>
          <p:cNvPr id="43" name="直線コネクタ 42"/>
          <p:cNvCxnSpPr/>
          <p:nvPr/>
        </p:nvCxnSpPr>
        <p:spPr>
          <a:xfrm>
            <a:off x="2381251" y="292894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381251" y="33559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381251" y="378460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381251" y="42132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381251" y="464185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381251" y="50704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381251" y="550069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381251" y="59277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 name="グループ化 1">
            <a:extLst>
              <a:ext uri="{FF2B5EF4-FFF2-40B4-BE49-F238E27FC236}">
                <a16:creationId xmlns:a16="http://schemas.microsoft.com/office/drawing/2014/main" id="{C6161D63-D80B-4BE1-9010-7435859E54EB}"/>
              </a:ext>
            </a:extLst>
          </p:cNvPr>
          <p:cNvGrpSpPr/>
          <p:nvPr/>
        </p:nvGrpSpPr>
        <p:grpSpPr>
          <a:xfrm>
            <a:off x="2135562" y="2786063"/>
            <a:ext cx="400471" cy="4675384"/>
            <a:chOff x="992561" y="2786063"/>
            <a:chExt cx="400471" cy="4675384"/>
          </a:xfrm>
        </p:grpSpPr>
        <p:sp>
          <p:nvSpPr>
            <p:cNvPr id="21" name="円/楕円 20"/>
            <p:cNvSpPr/>
            <p:nvPr/>
          </p:nvSpPr>
          <p:spPr>
            <a:xfrm>
              <a:off x="1093788" y="27860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7" name="円/楕円 26"/>
            <p:cNvSpPr/>
            <p:nvPr/>
          </p:nvSpPr>
          <p:spPr>
            <a:xfrm>
              <a:off x="1093788" y="321468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8" name="円/楕円 27"/>
            <p:cNvSpPr/>
            <p:nvPr/>
          </p:nvSpPr>
          <p:spPr>
            <a:xfrm>
              <a:off x="1093788" y="364331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9" name="円/楕円 28"/>
            <p:cNvSpPr/>
            <p:nvPr/>
          </p:nvSpPr>
          <p:spPr>
            <a:xfrm>
              <a:off x="1093788" y="40719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0" name="円/楕円 29"/>
            <p:cNvSpPr/>
            <p:nvPr/>
          </p:nvSpPr>
          <p:spPr>
            <a:xfrm>
              <a:off x="1093788" y="450056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1" name="円/楕円 30"/>
            <p:cNvSpPr/>
            <p:nvPr/>
          </p:nvSpPr>
          <p:spPr>
            <a:xfrm>
              <a:off x="1093788" y="492918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2" name="円/楕円 31"/>
            <p:cNvSpPr/>
            <p:nvPr/>
          </p:nvSpPr>
          <p:spPr>
            <a:xfrm>
              <a:off x="1083469" y="53578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3" name="円/楕円 32"/>
            <p:cNvSpPr/>
            <p:nvPr/>
          </p:nvSpPr>
          <p:spPr>
            <a:xfrm>
              <a:off x="1083469" y="578643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8703" name="テキスト ボックス 52"/>
            <p:cNvSpPr txBox="1">
              <a:spLocks noChangeArrowheads="1"/>
            </p:cNvSpPr>
            <p:nvPr/>
          </p:nvSpPr>
          <p:spPr bwMode="auto">
            <a:xfrm rot="5400000">
              <a:off x="470887" y="6570442"/>
              <a:ext cx="1412679" cy="369332"/>
            </a:xfrm>
            <a:prstGeom prst="rect">
              <a:avLst/>
            </a:prstGeom>
            <a:noFill/>
            <a:ln w="9525">
              <a:noFill/>
              <a:miter lim="800000"/>
              <a:headEnd/>
              <a:tailEnd/>
            </a:ln>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grpSp>
      <p:sp>
        <p:nvSpPr>
          <p:cNvPr id="28704" name="テキスト ボックス 53"/>
          <p:cNvSpPr txBox="1">
            <a:spLocks noChangeArrowheads="1"/>
          </p:cNvSpPr>
          <p:nvPr/>
        </p:nvSpPr>
        <p:spPr bwMode="auto">
          <a:xfrm rot="5400000">
            <a:off x="9184411" y="6570442"/>
            <a:ext cx="1412679" cy="369332"/>
          </a:xfrm>
          <a:prstGeom prst="rect">
            <a:avLst/>
          </a:prstGeom>
          <a:noFill/>
          <a:ln w="9525">
            <a:noFill/>
            <a:miter lim="800000"/>
            <a:headEnd/>
            <a:tailEnd/>
          </a:ln>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5" name="円形吹き出し 54"/>
          <p:cNvSpPr/>
          <p:nvPr/>
        </p:nvSpPr>
        <p:spPr>
          <a:xfrm>
            <a:off x="3013462" y="2773879"/>
            <a:ext cx="6091349" cy="1500188"/>
          </a:xfrm>
          <a:prstGeom prst="wedgeEllipseCallout">
            <a:avLst>
              <a:gd name="adj1" fmla="val -49498"/>
              <a:gd name="adj2" fmla="val -89711"/>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こっちが</a:t>
            </a: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赤</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ならば，あっちは</a:t>
            </a:r>
            <a:r>
              <a:rPr lang="ja-JP" altLang="en-US" sz="2000" b="1"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緑</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fontAlgn="auto">
              <a:spcBef>
                <a:spcPts val="0"/>
              </a:spcBef>
              <a:spcAft>
                <a:spcPts val="0"/>
              </a:spcAft>
              <a:defRPr/>
            </a:pP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こっちが</a:t>
            </a:r>
            <a:r>
              <a:rPr lang="ja-JP" altLang="en-US" sz="2000" b="1"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緑</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ならば，あっちは</a:t>
            </a: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赤</a:t>
            </a:r>
            <a:r>
              <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a:t>
            </a:r>
          </a:p>
        </p:txBody>
      </p:sp>
      <p:sp>
        <p:nvSpPr>
          <p:cNvPr id="42" name="テキスト ボックス 41"/>
          <p:cNvSpPr txBox="1"/>
          <p:nvPr/>
        </p:nvSpPr>
        <p:spPr>
          <a:xfrm>
            <a:off x="4915057" y="4701601"/>
            <a:ext cx="3135795" cy="584775"/>
          </a:xfrm>
          <a:prstGeom prst="rect">
            <a:avLst/>
          </a:prstGeom>
          <a:noFill/>
        </p:spPr>
        <p:txBody>
          <a:bodyPr wrap="square" rtlCol="0">
            <a:spAutoFit/>
          </a:bodyPr>
          <a:lstStyle/>
          <a:p>
            <a:r>
              <a:rPr lang="ja-JP" altLang="en-US" sz="3200" b="1" dirty="0">
                <a:solidFill>
                  <a:srgbClr val="C0000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完全反相関</a:t>
            </a:r>
            <a:endParaRPr kumimoji="1" lang="ja-JP" altLang="en-US" sz="3200" b="1" dirty="0">
              <a:solidFill>
                <a:srgbClr val="C0000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51" name="円形吹き出し 54">
            <a:extLst>
              <a:ext uri="{FF2B5EF4-FFF2-40B4-BE49-F238E27FC236}">
                <a16:creationId xmlns:a16="http://schemas.microsoft.com/office/drawing/2014/main" id="{DB4B15A7-B9FD-46BE-A8F2-9D68CECA9BF2}"/>
              </a:ext>
            </a:extLst>
          </p:cNvPr>
          <p:cNvSpPr/>
          <p:nvPr/>
        </p:nvSpPr>
        <p:spPr>
          <a:xfrm>
            <a:off x="2180075" y="66139"/>
            <a:ext cx="2070254" cy="1178720"/>
          </a:xfrm>
          <a:prstGeom prst="wedgeEllipseCallout">
            <a:avLst>
              <a:gd name="adj1" fmla="val -40001"/>
              <a:gd name="adj2" fmla="val 72248"/>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ランダムに</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fontAlgn="auto">
              <a:spcBef>
                <a:spcPts val="0"/>
              </a:spcBef>
              <a:spcAft>
                <a:spcPts val="0"/>
              </a:spcAft>
              <a:defRPr/>
            </a:pP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赤</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か</a:t>
            </a:r>
            <a:r>
              <a:rPr lang="ja-JP" altLang="en-US" sz="2000" b="1"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緑</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52" name="円形吹き出し 54">
            <a:extLst>
              <a:ext uri="{FF2B5EF4-FFF2-40B4-BE49-F238E27FC236}">
                <a16:creationId xmlns:a16="http://schemas.microsoft.com/office/drawing/2014/main" id="{C4F170FD-08D6-4452-ADE9-029CD42F33B8}"/>
              </a:ext>
            </a:extLst>
          </p:cNvPr>
          <p:cNvSpPr/>
          <p:nvPr/>
        </p:nvSpPr>
        <p:spPr>
          <a:xfrm>
            <a:off x="9743679" y="47430"/>
            <a:ext cx="2070254" cy="1178720"/>
          </a:xfrm>
          <a:prstGeom prst="wedgeEllipseCallout">
            <a:avLst>
              <a:gd name="adj1" fmla="val -22978"/>
              <a:gd name="adj2" fmla="val 70632"/>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ランダムに</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pPr algn="ctr" fontAlgn="auto">
              <a:spcBef>
                <a:spcPts val="0"/>
              </a:spcBef>
              <a:spcAft>
                <a:spcPts val="0"/>
              </a:spcAft>
              <a:defRPr/>
            </a:pPr>
            <a:r>
              <a:rPr lang="ja-JP" altLang="en-US" sz="2000" b="1" dirty="0">
                <a:solidFill>
                  <a:srgbClr val="FF000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赤</a:t>
            </a:r>
            <a:r>
              <a:rPr lang="ja-JP" altLang="en-US"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か</a:t>
            </a:r>
            <a:r>
              <a:rPr lang="ja-JP" altLang="en-US" sz="2000" b="1"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緑</a:t>
            </a:r>
            <a:endParaRPr lang="en-US" altLang="ja-JP" sz="2000" dirty="0">
              <a:solidFill>
                <a:schemeClr val="tx1"/>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grpSp>
        <p:nvGrpSpPr>
          <p:cNvPr id="4" name="グループ化 3">
            <a:extLst>
              <a:ext uri="{FF2B5EF4-FFF2-40B4-BE49-F238E27FC236}">
                <a16:creationId xmlns:a16="http://schemas.microsoft.com/office/drawing/2014/main" id="{AFEC1DAA-F77D-4714-8052-0029AAF86E1A}"/>
              </a:ext>
            </a:extLst>
          </p:cNvPr>
          <p:cNvGrpSpPr/>
          <p:nvPr/>
        </p:nvGrpSpPr>
        <p:grpSpPr>
          <a:xfrm>
            <a:off x="281972" y="2744272"/>
            <a:ext cx="1477388" cy="4740595"/>
            <a:chOff x="281972" y="2744272"/>
            <a:chExt cx="1477388" cy="4740595"/>
          </a:xfrm>
        </p:grpSpPr>
        <p:sp>
          <p:nvSpPr>
            <p:cNvPr id="3" name="テキスト ボックス 2">
              <a:extLst>
                <a:ext uri="{FF2B5EF4-FFF2-40B4-BE49-F238E27FC236}">
                  <a16:creationId xmlns:a16="http://schemas.microsoft.com/office/drawing/2014/main" id="{36C18AB6-C1E9-492F-8353-14200F784C9B}"/>
                </a:ext>
              </a:extLst>
            </p:cNvPr>
            <p:cNvSpPr txBox="1"/>
            <p:nvPr/>
          </p:nvSpPr>
          <p:spPr>
            <a:xfrm>
              <a:off x="292292" y="2744272"/>
              <a:ext cx="1467068" cy="369332"/>
            </a:xfrm>
            <a:prstGeom prst="rect">
              <a:avLst/>
            </a:prstGeom>
            <a:noFill/>
          </p:spPr>
          <p:txBody>
            <a:bodyPr wrap="none" rtlCol="0">
              <a:spAutoFit/>
            </a:bodyPr>
            <a:lstStyle/>
            <a:p>
              <a:r>
                <a:rPr kumimoji="1" lang="en-US" altLang="ja-JP" dirty="0"/>
                <a:t>1</a:t>
              </a:r>
              <a:r>
                <a:rPr kumimoji="1" lang="ja-JP" altLang="en-US" dirty="0"/>
                <a:t>回目の実験</a:t>
              </a:r>
            </a:p>
          </p:txBody>
        </p:sp>
        <p:sp>
          <p:nvSpPr>
            <p:cNvPr id="53" name="テキスト ボックス 52">
              <a:extLst>
                <a:ext uri="{FF2B5EF4-FFF2-40B4-BE49-F238E27FC236}">
                  <a16:creationId xmlns:a16="http://schemas.microsoft.com/office/drawing/2014/main" id="{ABB03109-E7BA-4559-B9AF-328A5EEFFF77}"/>
                </a:ext>
              </a:extLst>
            </p:cNvPr>
            <p:cNvSpPr txBox="1"/>
            <p:nvPr/>
          </p:nvSpPr>
          <p:spPr>
            <a:xfrm>
              <a:off x="287132" y="3169341"/>
              <a:ext cx="1467068" cy="369332"/>
            </a:xfrm>
            <a:prstGeom prst="rect">
              <a:avLst/>
            </a:prstGeom>
            <a:noFill/>
          </p:spPr>
          <p:txBody>
            <a:bodyPr wrap="none" rtlCol="0">
              <a:spAutoFit/>
            </a:bodyPr>
            <a:lstStyle/>
            <a:p>
              <a:r>
                <a:rPr kumimoji="1" lang="en-US" altLang="ja-JP" dirty="0"/>
                <a:t>2</a:t>
              </a:r>
              <a:r>
                <a:rPr kumimoji="1" lang="ja-JP" altLang="en-US" dirty="0"/>
                <a:t>回目の実験</a:t>
              </a:r>
            </a:p>
          </p:txBody>
        </p:sp>
        <p:sp>
          <p:nvSpPr>
            <p:cNvPr id="56" name="テキスト ボックス 55">
              <a:extLst>
                <a:ext uri="{FF2B5EF4-FFF2-40B4-BE49-F238E27FC236}">
                  <a16:creationId xmlns:a16="http://schemas.microsoft.com/office/drawing/2014/main" id="{A391FF43-8CF9-481B-B211-731900BC3FFD}"/>
                </a:ext>
              </a:extLst>
            </p:cNvPr>
            <p:cNvSpPr txBox="1"/>
            <p:nvPr/>
          </p:nvSpPr>
          <p:spPr>
            <a:xfrm>
              <a:off x="287132" y="3603490"/>
              <a:ext cx="1467068" cy="369332"/>
            </a:xfrm>
            <a:prstGeom prst="rect">
              <a:avLst/>
            </a:prstGeom>
            <a:noFill/>
          </p:spPr>
          <p:txBody>
            <a:bodyPr wrap="none" rtlCol="0">
              <a:spAutoFit/>
            </a:bodyPr>
            <a:lstStyle/>
            <a:p>
              <a:r>
                <a:rPr kumimoji="1" lang="en-US" altLang="ja-JP" dirty="0"/>
                <a:t>3</a:t>
              </a:r>
              <a:r>
                <a:rPr kumimoji="1" lang="ja-JP" altLang="en-US" dirty="0"/>
                <a:t>回目の実験</a:t>
              </a:r>
            </a:p>
          </p:txBody>
        </p:sp>
        <p:sp>
          <p:nvSpPr>
            <p:cNvPr id="57" name="テキスト ボックス 56">
              <a:extLst>
                <a:ext uri="{FF2B5EF4-FFF2-40B4-BE49-F238E27FC236}">
                  <a16:creationId xmlns:a16="http://schemas.microsoft.com/office/drawing/2014/main" id="{A403653F-AEEA-4F61-BACD-3A2450857DD3}"/>
                </a:ext>
              </a:extLst>
            </p:cNvPr>
            <p:cNvSpPr txBox="1"/>
            <p:nvPr/>
          </p:nvSpPr>
          <p:spPr>
            <a:xfrm>
              <a:off x="281972" y="4028559"/>
              <a:ext cx="1467068" cy="369332"/>
            </a:xfrm>
            <a:prstGeom prst="rect">
              <a:avLst/>
            </a:prstGeom>
            <a:noFill/>
          </p:spPr>
          <p:txBody>
            <a:bodyPr wrap="none" rtlCol="0">
              <a:spAutoFit/>
            </a:bodyPr>
            <a:lstStyle/>
            <a:p>
              <a:r>
                <a:rPr kumimoji="1" lang="en-US" altLang="ja-JP" dirty="0"/>
                <a:t>4</a:t>
              </a:r>
              <a:r>
                <a:rPr kumimoji="1" lang="ja-JP" altLang="en-US" dirty="0"/>
                <a:t>回目の実験</a:t>
              </a:r>
            </a:p>
          </p:txBody>
        </p:sp>
        <p:sp>
          <p:nvSpPr>
            <p:cNvPr id="58" name="テキスト ボックス 57">
              <a:extLst>
                <a:ext uri="{FF2B5EF4-FFF2-40B4-BE49-F238E27FC236}">
                  <a16:creationId xmlns:a16="http://schemas.microsoft.com/office/drawing/2014/main" id="{89DE8FC7-55A5-45BD-B9DF-2A40C2F61D15}"/>
                </a:ext>
              </a:extLst>
            </p:cNvPr>
            <p:cNvSpPr txBox="1"/>
            <p:nvPr/>
          </p:nvSpPr>
          <p:spPr>
            <a:xfrm>
              <a:off x="292292" y="4492212"/>
              <a:ext cx="1467068" cy="369332"/>
            </a:xfrm>
            <a:prstGeom prst="rect">
              <a:avLst/>
            </a:prstGeom>
            <a:noFill/>
          </p:spPr>
          <p:txBody>
            <a:bodyPr wrap="none" rtlCol="0">
              <a:spAutoFit/>
            </a:bodyPr>
            <a:lstStyle/>
            <a:p>
              <a:r>
                <a:rPr kumimoji="1" lang="en-US" altLang="ja-JP" dirty="0"/>
                <a:t>5</a:t>
              </a:r>
              <a:r>
                <a:rPr kumimoji="1" lang="ja-JP" altLang="en-US" dirty="0"/>
                <a:t>回目の実験</a:t>
              </a:r>
            </a:p>
          </p:txBody>
        </p:sp>
        <p:sp>
          <p:nvSpPr>
            <p:cNvPr id="59" name="テキスト ボックス 58">
              <a:extLst>
                <a:ext uri="{FF2B5EF4-FFF2-40B4-BE49-F238E27FC236}">
                  <a16:creationId xmlns:a16="http://schemas.microsoft.com/office/drawing/2014/main" id="{DD3FF96D-1020-473D-B244-D8147DDBF485}"/>
                </a:ext>
              </a:extLst>
            </p:cNvPr>
            <p:cNvSpPr txBox="1"/>
            <p:nvPr/>
          </p:nvSpPr>
          <p:spPr>
            <a:xfrm>
              <a:off x="287132" y="4917281"/>
              <a:ext cx="1467068" cy="369332"/>
            </a:xfrm>
            <a:prstGeom prst="rect">
              <a:avLst/>
            </a:prstGeom>
            <a:noFill/>
          </p:spPr>
          <p:txBody>
            <a:bodyPr wrap="none" rtlCol="0">
              <a:spAutoFit/>
            </a:bodyPr>
            <a:lstStyle/>
            <a:p>
              <a:r>
                <a:rPr kumimoji="1" lang="en-US" altLang="ja-JP" dirty="0"/>
                <a:t>6</a:t>
              </a:r>
              <a:r>
                <a:rPr kumimoji="1" lang="ja-JP" altLang="en-US" dirty="0"/>
                <a:t>回目の実験</a:t>
              </a:r>
            </a:p>
          </p:txBody>
        </p:sp>
        <p:sp>
          <p:nvSpPr>
            <p:cNvPr id="60" name="テキスト ボックス 59">
              <a:extLst>
                <a:ext uri="{FF2B5EF4-FFF2-40B4-BE49-F238E27FC236}">
                  <a16:creationId xmlns:a16="http://schemas.microsoft.com/office/drawing/2014/main" id="{D6AF20F8-3BEC-43AD-A86D-2F661854C8AE}"/>
                </a:ext>
              </a:extLst>
            </p:cNvPr>
            <p:cNvSpPr txBox="1"/>
            <p:nvPr/>
          </p:nvSpPr>
          <p:spPr>
            <a:xfrm>
              <a:off x="287132" y="5351430"/>
              <a:ext cx="1467068" cy="369332"/>
            </a:xfrm>
            <a:prstGeom prst="rect">
              <a:avLst/>
            </a:prstGeom>
            <a:noFill/>
          </p:spPr>
          <p:txBody>
            <a:bodyPr wrap="none" rtlCol="0">
              <a:spAutoFit/>
            </a:bodyPr>
            <a:lstStyle/>
            <a:p>
              <a:r>
                <a:rPr kumimoji="1" lang="en-US" altLang="ja-JP" dirty="0"/>
                <a:t>7</a:t>
              </a:r>
              <a:r>
                <a:rPr kumimoji="1" lang="ja-JP" altLang="en-US" dirty="0"/>
                <a:t>回目の実験</a:t>
              </a:r>
            </a:p>
          </p:txBody>
        </p:sp>
        <p:sp>
          <p:nvSpPr>
            <p:cNvPr id="61" name="テキスト ボックス 60">
              <a:extLst>
                <a:ext uri="{FF2B5EF4-FFF2-40B4-BE49-F238E27FC236}">
                  <a16:creationId xmlns:a16="http://schemas.microsoft.com/office/drawing/2014/main" id="{B13B9DC9-DEF0-4F7F-B004-27073E9C119B}"/>
                </a:ext>
              </a:extLst>
            </p:cNvPr>
            <p:cNvSpPr txBox="1"/>
            <p:nvPr/>
          </p:nvSpPr>
          <p:spPr>
            <a:xfrm>
              <a:off x="281972" y="5776499"/>
              <a:ext cx="1467068" cy="369332"/>
            </a:xfrm>
            <a:prstGeom prst="rect">
              <a:avLst/>
            </a:prstGeom>
            <a:noFill/>
          </p:spPr>
          <p:txBody>
            <a:bodyPr wrap="none" rtlCol="0">
              <a:spAutoFit/>
            </a:bodyPr>
            <a:lstStyle/>
            <a:p>
              <a:r>
                <a:rPr kumimoji="1" lang="en-US" altLang="ja-JP" dirty="0"/>
                <a:t>8</a:t>
              </a:r>
              <a:r>
                <a:rPr kumimoji="1" lang="ja-JP" altLang="en-US" dirty="0"/>
                <a:t>回目の実験</a:t>
              </a:r>
            </a:p>
          </p:txBody>
        </p:sp>
        <p:sp>
          <p:nvSpPr>
            <p:cNvPr id="62" name="テキスト ボックス 52">
              <a:extLst>
                <a:ext uri="{FF2B5EF4-FFF2-40B4-BE49-F238E27FC236}">
                  <a16:creationId xmlns:a16="http://schemas.microsoft.com/office/drawing/2014/main" id="{7A6A3E43-77DF-4B3B-B5F8-9EB502C4F27B}"/>
                </a:ext>
              </a:extLst>
            </p:cNvPr>
            <p:cNvSpPr txBox="1">
              <a:spLocks noChangeArrowheads="1"/>
            </p:cNvSpPr>
            <p:nvPr/>
          </p:nvSpPr>
          <p:spPr bwMode="auto">
            <a:xfrm rot="5400000">
              <a:off x="309166" y="6593862"/>
              <a:ext cx="1412679" cy="369332"/>
            </a:xfrm>
            <a:prstGeom prst="rect">
              <a:avLst/>
            </a:prstGeom>
            <a:noFill/>
            <a:ln w="9525">
              <a:noFill/>
              <a:miter lim="800000"/>
              <a:headEnd/>
              <a:tailEnd/>
            </a:ln>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grpSp>
    </p:spTree>
    <p:extLst>
      <p:ext uri="{BB962C8B-B14F-4D97-AF65-F5344CB8AC3E}">
        <p14:creationId xmlns:p14="http://schemas.microsoft.com/office/powerpoint/2010/main" val="39710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par>
                                <p:cTn id="50" presetID="10"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fade">
                                      <p:cBhvr>
                                        <p:cTn id="52" dur="500"/>
                                        <p:tgtEl>
                                          <p:spTgt spid="45"/>
                                        </p:tgtEl>
                                      </p:cBhvr>
                                    </p:animEffect>
                                  </p:childTnLst>
                                </p:cTn>
                              </p:par>
                              <p:par>
                                <p:cTn id="53" presetID="10"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par>
                                <p:cTn id="56" presetID="10"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par>
                                <p:cTn id="59" presetID="10"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par>
                                <p:cTn id="65" presetID="10"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8704"/>
                                        </p:tgtEl>
                                        <p:attrNameLst>
                                          <p:attrName>style.visibility</p:attrName>
                                        </p:attrNameLst>
                                      </p:cBhvr>
                                      <p:to>
                                        <p:strVal val="visible"/>
                                      </p:to>
                                    </p:set>
                                    <p:animEffect transition="in" filter="fade">
                                      <p:cBhvr>
                                        <p:cTn id="70" dur="500"/>
                                        <p:tgtEl>
                                          <p:spTgt spid="2870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28704" grpId="0"/>
      <p:bldP spid="55" grpId="0" animBg="1"/>
      <p:bldP spid="42" grpId="0"/>
      <p:bldP spid="51" grpId="0" animBg="1"/>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988969" y="3059298"/>
            <a:ext cx="6452862" cy="1143000"/>
          </a:xfrm>
        </p:spPr>
        <p:txBody>
          <a:bodyPr>
            <a:normAutofit/>
          </a:bodyPr>
          <a:lstStyle/>
          <a:p>
            <a:pPr eaLnBrk="1" fontAlgn="auto" hangingPunct="1">
              <a:spcAft>
                <a:spcPts val="0"/>
              </a:spcAft>
              <a:defRPr/>
            </a:pPr>
            <a:r>
              <a:rPr lang="ja-JP" altLang="en-US" sz="4400" dirty="0">
                <a:solidFill>
                  <a:srgbClr val="C00000"/>
                </a:solidFill>
                <a:latin typeface="UD デジタル 教科書体 N" panose="02020400000000000000" pitchFamily="17" charset="-128"/>
                <a:ea typeface="UD デジタル 教科書体 N" panose="02020400000000000000" pitchFamily="17" charset="-128"/>
                <a:cs typeface="メイリオ" panose="020B0604030504040204" pitchFamily="50" charset="-128"/>
              </a:rPr>
              <a:t>これは不思議な現象？</a:t>
            </a:r>
          </a:p>
        </p:txBody>
      </p:sp>
    </p:spTree>
    <p:extLst>
      <p:ext uri="{BB962C8B-B14F-4D97-AF65-F5344CB8AC3E}">
        <p14:creationId xmlns:p14="http://schemas.microsoft.com/office/powerpoint/2010/main" val="13741038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usa.png"/>
          <p:cNvPicPr>
            <a:picLocks noChangeAspect="1"/>
          </p:cNvPicPr>
          <p:nvPr/>
        </p:nvPicPr>
        <p:blipFill>
          <a:blip r:embed="rId2" cstate="print"/>
          <a:stretch>
            <a:fillRect/>
          </a:stretch>
        </p:blipFill>
        <p:spPr>
          <a:xfrm>
            <a:off x="8143024" y="4540624"/>
            <a:ext cx="2753398" cy="2164741"/>
          </a:xfrm>
          <a:prstGeom prst="rect">
            <a:avLst/>
          </a:prstGeom>
        </p:spPr>
      </p:pic>
      <p:pic>
        <p:nvPicPr>
          <p:cNvPr id="11" name="図 10" descr="japan.png"/>
          <p:cNvPicPr>
            <a:picLocks noChangeAspect="1"/>
          </p:cNvPicPr>
          <p:nvPr/>
        </p:nvPicPr>
        <p:blipFill>
          <a:blip r:embed="rId3" cstate="print"/>
          <a:stretch>
            <a:fillRect/>
          </a:stretch>
        </p:blipFill>
        <p:spPr>
          <a:xfrm>
            <a:off x="2293078" y="4540624"/>
            <a:ext cx="1158428" cy="1069318"/>
          </a:xfrm>
          <a:prstGeom prst="rect">
            <a:avLst/>
          </a:prstGeom>
        </p:spPr>
      </p:pic>
      <p:sp>
        <p:nvSpPr>
          <p:cNvPr id="2" name="テキスト ボックス 1">
            <a:extLst>
              <a:ext uri="{FF2B5EF4-FFF2-40B4-BE49-F238E27FC236}">
                <a16:creationId xmlns:a16="http://schemas.microsoft.com/office/drawing/2014/main" id="{83598C09-D350-403A-80B9-F015DE650F3D}"/>
              </a:ext>
            </a:extLst>
          </p:cNvPr>
          <p:cNvSpPr txBox="1"/>
          <p:nvPr/>
        </p:nvSpPr>
        <p:spPr>
          <a:xfrm>
            <a:off x="5178266" y="731855"/>
            <a:ext cx="2857227" cy="442429"/>
          </a:xfrm>
          <a:prstGeom prst="rect">
            <a:avLst/>
          </a:prstGeom>
          <a:noFill/>
        </p:spPr>
        <p:txBody>
          <a:bodyPr wrap="square" rtlCol="0">
            <a:spAutoFit/>
          </a:bodyPr>
          <a:lstStyle/>
          <a:p>
            <a:r>
              <a:rPr lang="en-US" altLang="ja-JP" sz="2275" dirty="0"/>
              <a:t>20</a:t>
            </a:r>
            <a:r>
              <a:rPr lang="ja-JP" altLang="en-US" sz="2275" dirty="0"/>
              <a:t>●△</a:t>
            </a:r>
            <a:r>
              <a:rPr lang="en-US" altLang="ja-JP" sz="2275" dirty="0"/>
              <a:t>/8/1</a:t>
            </a:r>
            <a:endParaRPr lang="ja-JP" altLang="en-US" sz="2275" dirty="0"/>
          </a:p>
        </p:txBody>
      </p:sp>
      <p:grpSp>
        <p:nvGrpSpPr>
          <p:cNvPr id="7" name="グループ化 6">
            <a:extLst>
              <a:ext uri="{FF2B5EF4-FFF2-40B4-BE49-F238E27FC236}">
                <a16:creationId xmlns:a16="http://schemas.microsoft.com/office/drawing/2014/main" id="{DA93E777-ABB9-52FD-FF8A-65CAB279FE6E}"/>
              </a:ext>
            </a:extLst>
          </p:cNvPr>
          <p:cNvGrpSpPr/>
          <p:nvPr/>
        </p:nvGrpSpPr>
        <p:grpSpPr>
          <a:xfrm>
            <a:off x="1435270" y="3301918"/>
            <a:ext cx="1437022" cy="1238707"/>
            <a:chOff x="1435270" y="3301918"/>
            <a:chExt cx="1437022" cy="1238707"/>
          </a:xfrm>
        </p:grpSpPr>
        <p:sp>
          <p:nvSpPr>
            <p:cNvPr id="24" name="吹き出し: 円形 23">
              <a:extLst>
                <a:ext uri="{FF2B5EF4-FFF2-40B4-BE49-F238E27FC236}">
                  <a16:creationId xmlns:a16="http://schemas.microsoft.com/office/drawing/2014/main" id="{B92E2053-59DF-4F3F-B7F0-55902788F987}"/>
                </a:ext>
              </a:extLst>
            </p:cNvPr>
            <p:cNvSpPr/>
            <p:nvPr/>
          </p:nvSpPr>
          <p:spPr>
            <a:xfrm>
              <a:off x="1435270" y="3301918"/>
              <a:ext cx="1437022" cy="1238707"/>
            </a:xfrm>
            <a:prstGeom prst="wedgeEllipseCallout">
              <a:avLst>
                <a:gd name="adj1" fmla="val 56990"/>
                <a:gd name="adj2" fmla="val 85228"/>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 name="図 3" descr="抽象, 挿絵 が含まれている画像&#10;&#10;自動的に生成された説明">
              <a:extLst>
                <a:ext uri="{FF2B5EF4-FFF2-40B4-BE49-F238E27FC236}">
                  <a16:creationId xmlns:a16="http://schemas.microsoft.com/office/drawing/2014/main" id="{9936BECB-C213-4598-A408-6541CD2D69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6711" y="3579210"/>
              <a:ext cx="743249" cy="841910"/>
            </a:xfrm>
            <a:prstGeom prst="rect">
              <a:avLst/>
            </a:prstGeom>
          </p:spPr>
        </p:pic>
        <p:sp>
          <p:nvSpPr>
            <p:cNvPr id="26" name="テキスト ボックス 25">
              <a:extLst>
                <a:ext uri="{FF2B5EF4-FFF2-40B4-BE49-F238E27FC236}">
                  <a16:creationId xmlns:a16="http://schemas.microsoft.com/office/drawing/2014/main" id="{755B37A3-270F-4EFE-8DCA-475E3D7AD970}"/>
                </a:ext>
              </a:extLst>
            </p:cNvPr>
            <p:cNvSpPr txBox="1"/>
            <p:nvPr/>
          </p:nvSpPr>
          <p:spPr>
            <a:xfrm>
              <a:off x="1613009" y="3459705"/>
              <a:ext cx="665567" cy="369332"/>
            </a:xfrm>
            <a:prstGeom prst="rect">
              <a:avLst/>
            </a:prstGeom>
            <a:noFill/>
          </p:spPr>
          <p:txBody>
            <a:bodyPr wrap="none" rtlCol="0">
              <a:spAutoFit/>
            </a:bodyPr>
            <a:lstStyle/>
            <a:p>
              <a:r>
                <a:rPr kumimoji="1" lang="en-US" altLang="ja-JP" dirty="0">
                  <a:latin typeface="Bradley Hand ITC" panose="03070402050302030203" pitchFamily="66" charset="0"/>
                </a:rPr>
                <a:t>Alice</a:t>
              </a:r>
              <a:endParaRPr kumimoji="1" lang="ja-JP" altLang="en-US" dirty="0">
                <a:latin typeface="Bradley Hand ITC" panose="03070402050302030203" pitchFamily="66" charset="0"/>
              </a:endParaRPr>
            </a:p>
          </p:txBody>
        </p:sp>
      </p:grpSp>
      <p:grpSp>
        <p:nvGrpSpPr>
          <p:cNvPr id="10" name="グループ化 9">
            <a:extLst>
              <a:ext uri="{FF2B5EF4-FFF2-40B4-BE49-F238E27FC236}">
                <a16:creationId xmlns:a16="http://schemas.microsoft.com/office/drawing/2014/main" id="{802AEE14-0421-F7C7-4568-1723CB0BE293}"/>
              </a:ext>
            </a:extLst>
          </p:cNvPr>
          <p:cNvGrpSpPr/>
          <p:nvPr/>
        </p:nvGrpSpPr>
        <p:grpSpPr>
          <a:xfrm>
            <a:off x="8715185" y="3372301"/>
            <a:ext cx="1507447" cy="1238707"/>
            <a:chOff x="8715185" y="3372301"/>
            <a:chExt cx="1507447" cy="1238707"/>
          </a:xfrm>
        </p:grpSpPr>
        <p:grpSp>
          <p:nvGrpSpPr>
            <p:cNvPr id="9" name="グループ化 8">
              <a:extLst>
                <a:ext uri="{FF2B5EF4-FFF2-40B4-BE49-F238E27FC236}">
                  <a16:creationId xmlns:a16="http://schemas.microsoft.com/office/drawing/2014/main" id="{61390C52-3AFF-3372-2546-C6F80E6FC989}"/>
                </a:ext>
              </a:extLst>
            </p:cNvPr>
            <p:cNvGrpSpPr/>
            <p:nvPr/>
          </p:nvGrpSpPr>
          <p:grpSpPr>
            <a:xfrm>
              <a:off x="8715185" y="3372301"/>
              <a:ext cx="1507447" cy="1238707"/>
              <a:chOff x="8715185" y="3372301"/>
              <a:chExt cx="1507447" cy="1238707"/>
            </a:xfrm>
          </p:grpSpPr>
          <p:sp>
            <p:nvSpPr>
              <p:cNvPr id="25" name="吹き出し: 円形 24">
                <a:extLst>
                  <a:ext uri="{FF2B5EF4-FFF2-40B4-BE49-F238E27FC236}">
                    <a16:creationId xmlns:a16="http://schemas.microsoft.com/office/drawing/2014/main" id="{28EA8C1A-0C5B-4E09-93F2-C547FFD420A9}"/>
                  </a:ext>
                </a:extLst>
              </p:cNvPr>
              <p:cNvSpPr/>
              <p:nvPr/>
            </p:nvSpPr>
            <p:spPr>
              <a:xfrm>
                <a:off x="8715185" y="3372301"/>
                <a:ext cx="1507447" cy="1238707"/>
              </a:xfrm>
              <a:prstGeom prst="wedgeEllipseCallout">
                <a:avLst>
                  <a:gd name="adj1" fmla="val -57145"/>
                  <a:gd name="adj2" fmla="val 890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23" name="図 22" descr="抽象, 挿絵 が含まれている画像&#10;&#10;自動的に生成された説明">
                <a:extLst>
                  <a:ext uri="{FF2B5EF4-FFF2-40B4-BE49-F238E27FC236}">
                    <a16:creationId xmlns:a16="http://schemas.microsoft.com/office/drawing/2014/main" id="{3BF51168-BA08-43FD-BC6B-98963E2694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497214">
                <a:off x="9099429" y="3538675"/>
                <a:ext cx="818043" cy="880039"/>
              </a:xfrm>
              <a:prstGeom prst="rect">
                <a:avLst/>
              </a:prstGeom>
            </p:spPr>
          </p:pic>
        </p:grpSp>
        <p:sp>
          <p:nvSpPr>
            <p:cNvPr id="27" name="テキスト ボックス 26">
              <a:extLst>
                <a:ext uri="{FF2B5EF4-FFF2-40B4-BE49-F238E27FC236}">
                  <a16:creationId xmlns:a16="http://schemas.microsoft.com/office/drawing/2014/main" id="{46CFD569-F5F6-48F5-8534-FCDD5ECBE97F}"/>
                </a:ext>
              </a:extLst>
            </p:cNvPr>
            <p:cNvSpPr txBox="1"/>
            <p:nvPr/>
          </p:nvSpPr>
          <p:spPr>
            <a:xfrm>
              <a:off x="8869461" y="3497174"/>
              <a:ext cx="538930" cy="369332"/>
            </a:xfrm>
            <a:prstGeom prst="rect">
              <a:avLst/>
            </a:prstGeom>
            <a:noFill/>
          </p:spPr>
          <p:txBody>
            <a:bodyPr wrap="none" rtlCol="0">
              <a:spAutoFit/>
            </a:bodyPr>
            <a:lstStyle/>
            <a:p>
              <a:r>
                <a:rPr kumimoji="1" lang="en-US" altLang="ja-JP" dirty="0">
                  <a:latin typeface="Bradley Hand ITC" panose="03070402050302030203" pitchFamily="66" charset="0"/>
                </a:rPr>
                <a:t>Bob</a:t>
              </a:r>
              <a:endParaRPr kumimoji="1" lang="ja-JP" altLang="en-US" dirty="0">
                <a:latin typeface="Bradley Hand ITC" panose="03070402050302030203" pitchFamily="66" charset="0"/>
              </a:endParaRPr>
            </a:p>
          </p:txBody>
        </p:sp>
      </p:grpSp>
      <p:sp>
        <p:nvSpPr>
          <p:cNvPr id="3" name="テキスト ボックス 2">
            <a:extLst>
              <a:ext uri="{FF2B5EF4-FFF2-40B4-BE49-F238E27FC236}">
                <a16:creationId xmlns:a16="http://schemas.microsoft.com/office/drawing/2014/main" id="{BB55C5AD-4D0F-704B-C313-F715AF1BCFB0}"/>
              </a:ext>
            </a:extLst>
          </p:cNvPr>
          <p:cNvSpPr txBox="1"/>
          <p:nvPr/>
        </p:nvSpPr>
        <p:spPr>
          <a:xfrm>
            <a:off x="2153781" y="1671045"/>
            <a:ext cx="7718780" cy="646331"/>
          </a:xfrm>
          <a:prstGeom prst="rect">
            <a:avLst/>
          </a:prstGeom>
          <a:noFill/>
        </p:spPr>
        <p:txBody>
          <a:bodyPr wrap="none" rtlCol="0">
            <a:spAutoFit/>
          </a:bodyPr>
          <a:lstStyle/>
          <a:p>
            <a:r>
              <a:rPr kumimoji="1" lang="en-US" altLang="ja-JP" dirty="0"/>
              <a:t>Alice</a:t>
            </a:r>
            <a:r>
              <a:rPr kumimoji="1" lang="ja-JP" altLang="en-US" dirty="0"/>
              <a:t>と</a:t>
            </a:r>
            <a:r>
              <a:rPr kumimoji="1" lang="en-US" altLang="ja-JP" dirty="0"/>
              <a:t>Bob</a:t>
            </a:r>
            <a:r>
              <a:rPr kumimoji="1" lang="ja-JP" altLang="en-US" dirty="0"/>
              <a:t>夫妻はハワイに住んでいます．</a:t>
            </a:r>
            <a:endParaRPr kumimoji="1" lang="en-US" altLang="ja-JP" dirty="0"/>
          </a:p>
          <a:p>
            <a:r>
              <a:rPr kumimoji="1" lang="ja-JP" altLang="en-US" dirty="0"/>
              <a:t>毎日</a:t>
            </a:r>
            <a:r>
              <a:rPr kumimoji="1" lang="en-US" altLang="ja-JP" dirty="0"/>
              <a:t>Alice</a:t>
            </a:r>
            <a:r>
              <a:rPr kumimoji="1" lang="ja-JP" altLang="en-US" dirty="0"/>
              <a:t>は日本にある会社に，</a:t>
            </a:r>
            <a:r>
              <a:rPr kumimoji="1" lang="en-US" altLang="ja-JP" dirty="0"/>
              <a:t>Bob</a:t>
            </a:r>
            <a:r>
              <a:rPr kumimoji="1" lang="ja-JP" altLang="en-US" dirty="0"/>
              <a:t>はアメリカにある会社に通勤します．</a:t>
            </a:r>
            <a:endParaRPr kumimoji="1" lang="en-US" altLang="ja-JP" dirty="0"/>
          </a:p>
        </p:txBody>
      </p:sp>
      <p:sp>
        <p:nvSpPr>
          <p:cNvPr id="6" name="テキスト ボックス 5">
            <a:extLst>
              <a:ext uri="{FF2B5EF4-FFF2-40B4-BE49-F238E27FC236}">
                <a16:creationId xmlns:a16="http://schemas.microsoft.com/office/drawing/2014/main" id="{92C21570-3E52-DD0A-C46B-C50B9A7F95C9}"/>
              </a:ext>
            </a:extLst>
          </p:cNvPr>
          <p:cNvSpPr txBox="1"/>
          <p:nvPr/>
        </p:nvSpPr>
        <p:spPr>
          <a:xfrm>
            <a:off x="4877497" y="3921271"/>
            <a:ext cx="2001455" cy="584775"/>
          </a:xfrm>
          <a:prstGeom prst="rect">
            <a:avLst/>
          </a:prstGeom>
          <a:noFill/>
        </p:spPr>
        <p:txBody>
          <a:bodyPr wrap="square">
            <a:spAutoFit/>
          </a:bodyPr>
          <a:lstStyle/>
          <a:p>
            <a:r>
              <a:rPr kumimoji="1" lang="ja-JP" altLang="en-US" sz="3200" dirty="0"/>
              <a:t>ある日</a:t>
            </a:r>
            <a:r>
              <a:rPr kumimoji="1" lang="en-US" altLang="ja-JP" sz="3200" dirty="0"/>
              <a:t>…</a:t>
            </a:r>
          </a:p>
        </p:txBody>
      </p:sp>
    </p:spTree>
    <p:extLst>
      <p:ext uri="{BB962C8B-B14F-4D97-AF65-F5344CB8AC3E}">
        <p14:creationId xmlns:p14="http://schemas.microsoft.com/office/powerpoint/2010/main" val="268518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吹き出し: 円形 23">
            <a:extLst>
              <a:ext uri="{FF2B5EF4-FFF2-40B4-BE49-F238E27FC236}">
                <a16:creationId xmlns:a16="http://schemas.microsoft.com/office/drawing/2014/main" id="{B92E2053-59DF-4F3F-B7F0-55902788F987}"/>
              </a:ext>
            </a:extLst>
          </p:cNvPr>
          <p:cNvSpPr/>
          <p:nvPr/>
        </p:nvSpPr>
        <p:spPr>
          <a:xfrm>
            <a:off x="359717" y="3272589"/>
            <a:ext cx="1768642" cy="1524563"/>
          </a:xfrm>
          <a:prstGeom prst="wedgeEllipseCallout">
            <a:avLst>
              <a:gd name="adj1" fmla="val 56990"/>
              <a:gd name="adj2" fmla="val 85228"/>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5" name="図 4" descr="挿絵, 抽象 が含まれている画像&#10;&#10;自動的に生成された説明">
            <a:extLst>
              <a:ext uri="{FF2B5EF4-FFF2-40B4-BE49-F238E27FC236}">
                <a16:creationId xmlns:a16="http://schemas.microsoft.com/office/drawing/2014/main" id="{D6BE0F5B-9946-4832-B138-F8B64158A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1" y="3584997"/>
            <a:ext cx="960078" cy="1036197"/>
          </a:xfrm>
          <a:prstGeom prst="rect">
            <a:avLst/>
          </a:prstGeom>
        </p:spPr>
      </p:pic>
      <p:pic>
        <p:nvPicPr>
          <p:cNvPr id="8" name="図 7" descr="usa.png"/>
          <p:cNvPicPr>
            <a:picLocks noChangeAspect="1"/>
          </p:cNvPicPr>
          <p:nvPr/>
        </p:nvPicPr>
        <p:blipFill>
          <a:blip r:embed="rId3" cstate="print"/>
          <a:stretch>
            <a:fillRect/>
          </a:stretch>
        </p:blipFill>
        <p:spPr>
          <a:xfrm>
            <a:off x="8615414" y="4797152"/>
            <a:ext cx="3388797" cy="2664296"/>
          </a:xfrm>
          <a:prstGeom prst="rect">
            <a:avLst/>
          </a:prstGeom>
        </p:spPr>
      </p:pic>
      <p:sp>
        <p:nvSpPr>
          <p:cNvPr id="25" name="吹き出し: 円形 24">
            <a:extLst>
              <a:ext uri="{FF2B5EF4-FFF2-40B4-BE49-F238E27FC236}">
                <a16:creationId xmlns:a16="http://schemas.microsoft.com/office/drawing/2014/main" id="{28EA8C1A-0C5B-4E09-93F2-C547FFD420A9}"/>
              </a:ext>
            </a:extLst>
          </p:cNvPr>
          <p:cNvSpPr/>
          <p:nvPr/>
        </p:nvSpPr>
        <p:spPr>
          <a:xfrm>
            <a:off x="9319611" y="3359214"/>
            <a:ext cx="1855319" cy="1524563"/>
          </a:xfrm>
          <a:prstGeom prst="wedgeEllipseCallout">
            <a:avLst>
              <a:gd name="adj1" fmla="val -57145"/>
              <a:gd name="adj2" fmla="val 890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1" name="図 10" descr="japan.png"/>
          <p:cNvPicPr>
            <a:picLocks noChangeAspect="1"/>
          </p:cNvPicPr>
          <p:nvPr/>
        </p:nvPicPr>
        <p:blipFill>
          <a:blip r:embed="rId4" cstate="print"/>
          <a:stretch>
            <a:fillRect/>
          </a:stretch>
        </p:blipFill>
        <p:spPr>
          <a:xfrm>
            <a:off x="1415480" y="4797152"/>
            <a:ext cx="1425758" cy="1316084"/>
          </a:xfrm>
          <a:prstGeom prst="rect">
            <a:avLst/>
          </a:prstGeom>
        </p:spPr>
      </p:pic>
      <p:sp>
        <p:nvSpPr>
          <p:cNvPr id="2" name="テキスト ボックス 1">
            <a:extLst>
              <a:ext uri="{FF2B5EF4-FFF2-40B4-BE49-F238E27FC236}">
                <a16:creationId xmlns:a16="http://schemas.microsoft.com/office/drawing/2014/main" id="{83598C09-D350-403A-80B9-F015DE650F3D}"/>
              </a:ext>
            </a:extLst>
          </p:cNvPr>
          <p:cNvSpPr txBox="1"/>
          <p:nvPr/>
        </p:nvSpPr>
        <p:spPr>
          <a:xfrm>
            <a:off x="4337706" y="741765"/>
            <a:ext cx="3516587" cy="523220"/>
          </a:xfrm>
          <a:prstGeom prst="rect">
            <a:avLst/>
          </a:prstGeom>
          <a:noFill/>
        </p:spPr>
        <p:txBody>
          <a:bodyPr wrap="square" rtlCol="0">
            <a:spAutoFit/>
          </a:bodyPr>
          <a:lstStyle/>
          <a:p>
            <a:r>
              <a:rPr kumimoji="1" lang="en-US" altLang="ja-JP" sz="2800" dirty="0"/>
              <a:t>20</a:t>
            </a:r>
            <a:r>
              <a:rPr kumimoji="1" lang="ja-JP" altLang="en-US" sz="2800" dirty="0"/>
              <a:t>●△</a:t>
            </a:r>
            <a:r>
              <a:rPr lang="ja-JP" altLang="en-US" sz="2800" dirty="0"/>
              <a:t>年</a:t>
            </a:r>
            <a:r>
              <a:rPr lang="en-US" altLang="ja-JP" sz="2800" dirty="0"/>
              <a:t>8</a:t>
            </a:r>
            <a:r>
              <a:rPr lang="ja-JP" altLang="en-US" sz="2800" dirty="0"/>
              <a:t>月</a:t>
            </a:r>
            <a:r>
              <a:rPr kumimoji="1" lang="en-US" altLang="ja-JP" sz="2800" dirty="0"/>
              <a:t>2</a:t>
            </a:r>
            <a:r>
              <a:rPr kumimoji="1" lang="ja-JP" altLang="en-US" sz="2800" dirty="0"/>
              <a:t>日</a:t>
            </a:r>
          </a:p>
        </p:txBody>
      </p:sp>
      <p:sp>
        <p:nvSpPr>
          <p:cNvPr id="26" name="テキスト ボックス 25">
            <a:extLst>
              <a:ext uri="{FF2B5EF4-FFF2-40B4-BE49-F238E27FC236}">
                <a16:creationId xmlns:a16="http://schemas.microsoft.com/office/drawing/2014/main" id="{755B37A3-270F-4EFE-8DCA-475E3D7AD970}"/>
              </a:ext>
            </a:extLst>
          </p:cNvPr>
          <p:cNvSpPr txBox="1"/>
          <p:nvPr/>
        </p:nvSpPr>
        <p:spPr>
          <a:xfrm>
            <a:off x="578471" y="3466791"/>
            <a:ext cx="665567" cy="369332"/>
          </a:xfrm>
          <a:prstGeom prst="rect">
            <a:avLst/>
          </a:prstGeom>
          <a:noFill/>
        </p:spPr>
        <p:txBody>
          <a:bodyPr wrap="none" rtlCol="0">
            <a:spAutoFit/>
          </a:bodyPr>
          <a:lstStyle/>
          <a:p>
            <a:r>
              <a:rPr kumimoji="1" lang="en-US" altLang="ja-JP" dirty="0">
                <a:latin typeface="Bradley Hand ITC" panose="03070402050302030203" pitchFamily="66" charset="0"/>
              </a:rPr>
              <a:t>Alice</a:t>
            </a:r>
            <a:endParaRPr kumimoji="1" lang="ja-JP" altLang="en-US" dirty="0">
              <a:latin typeface="Bradley Hand ITC" panose="03070402050302030203" pitchFamily="66" charset="0"/>
            </a:endParaRPr>
          </a:p>
        </p:txBody>
      </p:sp>
      <p:pic>
        <p:nvPicPr>
          <p:cNvPr id="7" name="図 6" descr="抽象, 挿絵 が含まれている画像&#10;&#10;自動的に生成された説明">
            <a:extLst>
              <a:ext uri="{FF2B5EF4-FFF2-40B4-BE49-F238E27FC236}">
                <a16:creationId xmlns:a16="http://schemas.microsoft.com/office/drawing/2014/main" id="{0C6A4DD0-2E69-4137-831A-CFB9E9EF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720">
            <a:off x="9730362" y="3607393"/>
            <a:ext cx="1143211" cy="1071525"/>
          </a:xfrm>
          <a:prstGeom prst="rect">
            <a:avLst/>
          </a:prstGeom>
        </p:spPr>
      </p:pic>
      <p:sp>
        <p:nvSpPr>
          <p:cNvPr id="27" name="テキスト ボックス 26">
            <a:extLst>
              <a:ext uri="{FF2B5EF4-FFF2-40B4-BE49-F238E27FC236}">
                <a16:creationId xmlns:a16="http://schemas.microsoft.com/office/drawing/2014/main" id="{46CFD569-F5F6-48F5-8534-FCDD5ECBE97F}"/>
              </a:ext>
            </a:extLst>
          </p:cNvPr>
          <p:cNvSpPr txBox="1"/>
          <p:nvPr/>
        </p:nvSpPr>
        <p:spPr>
          <a:xfrm>
            <a:off x="9509491" y="3512906"/>
            <a:ext cx="538930" cy="369332"/>
          </a:xfrm>
          <a:prstGeom prst="rect">
            <a:avLst/>
          </a:prstGeom>
          <a:noFill/>
        </p:spPr>
        <p:txBody>
          <a:bodyPr wrap="none" rtlCol="0">
            <a:spAutoFit/>
          </a:bodyPr>
          <a:lstStyle/>
          <a:p>
            <a:r>
              <a:rPr kumimoji="1" lang="en-US" altLang="ja-JP" dirty="0">
                <a:latin typeface="Bradley Hand ITC" panose="03070402050302030203" pitchFamily="66" charset="0"/>
              </a:rPr>
              <a:t>Bob</a:t>
            </a:r>
            <a:endParaRPr kumimoji="1" lang="ja-JP" altLang="en-US" dirty="0">
              <a:latin typeface="Bradley Hand ITC" panose="03070402050302030203" pitchFamily="66" charset="0"/>
            </a:endParaRPr>
          </a:p>
        </p:txBody>
      </p:sp>
    </p:spTree>
    <p:extLst>
      <p:ext uri="{BB962C8B-B14F-4D97-AF65-F5344CB8AC3E}">
        <p14:creationId xmlns:p14="http://schemas.microsoft.com/office/powerpoint/2010/main" val="1776008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吹き出し: 円形 23">
            <a:extLst>
              <a:ext uri="{FF2B5EF4-FFF2-40B4-BE49-F238E27FC236}">
                <a16:creationId xmlns:a16="http://schemas.microsoft.com/office/drawing/2014/main" id="{B92E2053-59DF-4F3F-B7F0-55902788F987}"/>
              </a:ext>
            </a:extLst>
          </p:cNvPr>
          <p:cNvSpPr/>
          <p:nvPr/>
        </p:nvSpPr>
        <p:spPr>
          <a:xfrm>
            <a:off x="359717" y="3272589"/>
            <a:ext cx="1768642" cy="1524563"/>
          </a:xfrm>
          <a:prstGeom prst="wedgeEllipseCallout">
            <a:avLst>
              <a:gd name="adj1" fmla="val 56990"/>
              <a:gd name="adj2" fmla="val 85228"/>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5" name="図 4" descr="挿絵, 抽象 が含まれている画像&#10;&#10;自動的に生成された説明">
            <a:extLst>
              <a:ext uri="{FF2B5EF4-FFF2-40B4-BE49-F238E27FC236}">
                <a16:creationId xmlns:a16="http://schemas.microsoft.com/office/drawing/2014/main" id="{D6BE0F5B-9946-4832-B138-F8B64158A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1" y="3584997"/>
            <a:ext cx="960078" cy="1036197"/>
          </a:xfrm>
          <a:prstGeom prst="rect">
            <a:avLst/>
          </a:prstGeom>
        </p:spPr>
      </p:pic>
      <p:pic>
        <p:nvPicPr>
          <p:cNvPr id="8" name="図 7" descr="usa.png"/>
          <p:cNvPicPr>
            <a:picLocks noChangeAspect="1"/>
          </p:cNvPicPr>
          <p:nvPr/>
        </p:nvPicPr>
        <p:blipFill>
          <a:blip r:embed="rId3" cstate="print"/>
          <a:stretch>
            <a:fillRect/>
          </a:stretch>
        </p:blipFill>
        <p:spPr>
          <a:xfrm>
            <a:off x="8615414" y="4797152"/>
            <a:ext cx="3388797" cy="2664296"/>
          </a:xfrm>
          <a:prstGeom prst="rect">
            <a:avLst/>
          </a:prstGeom>
        </p:spPr>
      </p:pic>
      <p:sp>
        <p:nvSpPr>
          <p:cNvPr id="25" name="吹き出し: 円形 24">
            <a:extLst>
              <a:ext uri="{FF2B5EF4-FFF2-40B4-BE49-F238E27FC236}">
                <a16:creationId xmlns:a16="http://schemas.microsoft.com/office/drawing/2014/main" id="{28EA8C1A-0C5B-4E09-93F2-C547FFD420A9}"/>
              </a:ext>
            </a:extLst>
          </p:cNvPr>
          <p:cNvSpPr/>
          <p:nvPr/>
        </p:nvSpPr>
        <p:spPr>
          <a:xfrm>
            <a:off x="9319611" y="3359214"/>
            <a:ext cx="1855319" cy="1524563"/>
          </a:xfrm>
          <a:prstGeom prst="wedgeEllipseCallout">
            <a:avLst>
              <a:gd name="adj1" fmla="val -57145"/>
              <a:gd name="adj2" fmla="val 890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1" name="図 10" descr="japan.png"/>
          <p:cNvPicPr>
            <a:picLocks noChangeAspect="1"/>
          </p:cNvPicPr>
          <p:nvPr/>
        </p:nvPicPr>
        <p:blipFill>
          <a:blip r:embed="rId4" cstate="print"/>
          <a:stretch>
            <a:fillRect/>
          </a:stretch>
        </p:blipFill>
        <p:spPr>
          <a:xfrm>
            <a:off x="1415480" y="4797152"/>
            <a:ext cx="1425758" cy="1316084"/>
          </a:xfrm>
          <a:prstGeom prst="rect">
            <a:avLst/>
          </a:prstGeom>
        </p:spPr>
      </p:pic>
      <p:sp>
        <p:nvSpPr>
          <p:cNvPr id="2" name="テキスト ボックス 1">
            <a:extLst>
              <a:ext uri="{FF2B5EF4-FFF2-40B4-BE49-F238E27FC236}">
                <a16:creationId xmlns:a16="http://schemas.microsoft.com/office/drawing/2014/main" id="{83598C09-D350-403A-80B9-F015DE650F3D}"/>
              </a:ext>
            </a:extLst>
          </p:cNvPr>
          <p:cNvSpPr txBox="1"/>
          <p:nvPr/>
        </p:nvSpPr>
        <p:spPr>
          <a:xfrm>
            <a:off x="4337706" y="741765"/>
            <a:ext cx="3516587" cy="523220"/>
          </a:xfrm>
          <a:prstGeom prst="rect">
            <a:avLst/>
          </a:prstGeom>
          <a:noFill/>
        </p:spPr>
        <p:txBody>
          <a:bodyPr wrap="square" rtlCol="0">
            <a:spAutoFit/>
          </a:bodyPr>
          <a:lstStyle/>
          <a:p>
            <a:r>
              <a:rPr kumimoji="1" lang="en-US" altLang="ja-JP" sz="2800" dirty="0"/>
              <a:t>20</a:t>
            </a:r>
            <a:r>
              <a:rPr kumimoji="1" lang="ja-JP" altLang="en-US" sz="2800" dirty="0"/>
              <a:t>●△</a:t>
            </a:r>
            <a:r>
              <a:rPr lang="ja-JP" altLang="en-US" sz="2800" dirty="0"/>
              <a:t>年</a:t>
            </a:r>
            <a:r>
              <a:rPr lang="en-US" altLang="ja-JP" sz="2800" dirty="0"/>
              <a:t>8</a:t>
            </a:r>
            <a:r>
              <a:rPr lang="ja-JP" altLang="en-US" sz="2800" dirty="0"/>
              <a:t>月</a:t>
            </a:r>
            <a:r>
              <a:rPr kumimoji="1" lang="en-US" altLang="ja-JP" sz="2800" dirty="0"/>
              <a:t>3</a:t>
            </a:r>
            <a:r>
              <a:rPr kumimoji="1" lang="ja-JP" altLang="en-US" sz="2800" dirty="0"/>
              <a:t>日</a:t>
            </a:r>
          </a:p>
        </p:txBody>
      </p:sp>
      <p:sp>
        <p:nvSpPr>
          <p:cNvPr id="26" name="テキスト ボックス 25">
            <a:extLst>
              <a:ext uri="{FF2B5EF4-FFF2-40B4-BE49-F238E27FC236}">
                <a16:creationId xmlns:a16="http://schemas.microsoft.com/office/drawing/2014/main" id="{755B37A3-270F-4EFE-8DCA-475E3D7AD970}"/>
              </a:ext>
            </a:extLst>
          </p:cNvPr>
          <p:cNvSpPr txBox="1"/>
          <p:nvPr/>
        </p:nvSpPr>
        <p:spPr>
          <a:xfrm>
            <a:off x="578471" y="3466791"/>
            <a:ext cx="665567" cy="369332"/>
          </a:xfrm>
          <a:prstGeom prst="rect">
            <a:avLst/>
          </a:prstGeom>
          <a:noFill/>
        </p:spPr>
        <p:txBody>
          <a:bodyPr wrap="none" rtlCol="0">
            <a:spAutoFit/>
          </a:bodyPr>
          <a:lstStyle/>
          <a:p>
            <a:r>
              <a:rPr kumimoji="1" lang="en-US" altLang="ja-JP" dirty="0">
                <a:latin typeface="Bradley Hand ITC" panose="03070402050302030203" pitchFamily="66" charset="0"/>
              </a:rPr>
              <a:t>Alice</a:t>
            </a:r>
            <a:endParaRPr kumimoji="1" lang="ja-JP" altLang="en-US" dirty="0">
              <a:latin typeface="Bradley Hand ITC" panose="03070402050302030203" pitchFamily="66" charset="0"/>
            </a:endParaRPr>
          </a:p>
        </p:txBody>
      </p:sp>
      <p:pic>
        <p:nvPicPr>
          <p:cNvPr id="7" name="図 6" descr="抽象, 挿絵 が含まれている画像&#10;&#10;自動的に生成された説明">
            <a:extLst>
              <a:ext uri="{FF2B5EF4-FFF2-40B4-BE49-F238E27FC236}">
                <a16:creationId xmlns:a16="http://schemas.microsoft.com/office/drawing/2014/main" id="{0C6A4DD0-2E69-4137-831A-CFB9E9EFCC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720">
            <a:off x="9730362" y="3607393"/>
            <a:ext cx="1143211" cy="1071525"/>
          </a:xfrm>
          <a:prstGeom prst="rect">
            <a:avLst/>
          </a:prstGeom>
        </p:spPr>
      </p:pic>
      <p:sp>
        <p:nvSpPr>
          <p:cNvPr id="27" name="テキスト ボックス 26">
            <a:extLst>
              <a:ext uri="{FF2B5EF4-FFF2-40B4-BE49-F238E27FC236}">
                <a16:creationId xmlns:a16="http://schemas.microsoft.com/office/drawing/2014/main" id="{46CFD569-F5F6-48F5-8534-FCDD5ECBE97F}"/>
              </a:ext>
            </a:extLst>
          </p:cNvPr>
          <p:cNvSpPr txBox="1"/>
          <p:nvPr/>
        </p:nvSpPr>
        <p:spPr>
          <a:xfrm>
            <a:off x="9509491" y="3512906"/>
            <a:ext cx="538930" cy="369332"/>
          </a:xfrm>
          <a:prstGeom prst="rect">
            <a:avLst/>
          </a:prstGeom>
          <a:noFill/>
        </p:spPr>
        <p:txBody>
          <a:bodyPr wrap="none" rtlCol="0">
            <a:spAutoFit/>
          </a:bodyPr>
          <a:lstStyle/>
          <a:p>
            <a:r>
              <a:rPr kumimoji="1" lang="en-US" altLang="ja-JP" dirty="0">
                <a:latin typeface="Bradley Hand ITC" panose="03070402050302030203" pitchFamily="66" charset="0"/>
              </a:rPr>
              <a:t>Bob</a:t>
            </a:r>
            <a:endParaRPr kumimoji="1" lang="ja-JP" altLang="en-US" dirty="0">
              <a:latin typeface="Bradley Hand ITC" panose="03070402050302030203" pitchFamily="66" charset="0"/>
            </a:endParaRPr>
          </a:p>
        </p:txBody>
      </p:sp>
    </p:spTree>
    <p:extLst>
      <p:ext uri="{BB962C8B-B14F-4D97-AF65-F5344CB8AC3E}">
        <p14:creationId xmlns:p14="http://schemas.microsoft.com/office/powerpoint/2010/main" val="2974934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usa.png"/>
          <p:cNvPicPr>
            <a:picLocks noChangeAspect="1"/>
          </p:cNvPicPr>
          <p:nvPr/>
        </p:nvPicPr>
        <p:blipFill>
          <a:blip r:embed="rId2" cstate="print"/>
          <a:stretch>
            <a:fillRect/>
          </a:stretch>
        </p:blipFill>
        <p:spPr>
          <a:xfrm>
            <a:off x="8615414" y="4797152"/>
            <a:ext cx="3388797" cy="2664296"/>
          </a:xfrm>
          <a:prstGeom prst="rect">
            <a:avLst/>
          </a:prstGeom>
        </p:spPr>
      </p:pic>
      <p:sp>
        <p:nvSpPr>
          <p:cNvPr id="25" name="吹き出し: 円形 24">
            <a:extLst>
              <a:ext uri="{FF2B5EF4-FFF2-40B4-BE49-F238E27FC236}">
                <a16:creationId xmlns:a16="http://schemas.microsoft.com/office/drawing/2014/main" id="{28EA8C1A-0C5B-4E09-93F2-C547FFD420A9}"/>
              </a:ext>
            </a:extLst>
          </p:cNvPr>
          <p:cNvSpPr/>
          <p:nvPr/>
        </p:nvSpPr>
        <p:spPr>
          <a:xfrm>
            <a:off x="9319611" y="3359214"/>
            <a:ext cx="1855319" cy="1524563"/>
          </a:xfrm>
          <a:prstGeom prst="wedgeEllipseCallout">
            <a:avLst>
              <a:gd name="adj1" fmla="val -57145"/>
              <a:gd name="adj2" fmla="val 890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吹き出し: 円形 23">
            <a:extLst>
              <a:ext uri="{FF2B5EF4-FFF2-40B4-BE49-F238E27FC236}">
                <a16:creationId xmlns:a16="http://schemas.microsoft.com/office/drawing/2014/main" id="{B92E2053-59DF-4F3F-B7F0-55902788F987}"/>
              </a:ext>
            </a:extLst>
          </p:cNvPr>
          <p:cNvSpPr/>
          <p:nvPr/>
        </p:nvSpPr>
        <p:spPr>
          <a:xfrm>
            <a:off x="359717" y="3272589"/>
            <a:ext cx="1768642" cy="1524563"/>
          </a:xfrm>
          <a:prstGeom prst="wedgeEllipseCallout">
            <a:avLst>
              <a:gd name="adj1" fmla="val 56990"/>
              <a:gd name="adj2" fmla="val 85228"/>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1" name="図 10" descr="japan.png"/>
          <p:cNvPicPr>
            <a:picLocks noChangeAspect="1"/>
          </p:cNvPicPr>
          <p:nvPr/>
        </p:nvPicPr>
        <p:blipFill>
          <a:blip r:embed="rId3" cstate="print"/>
          <a:stretch>
            <a:fillRect/>
          </a:stretch>
        </p:blipFill>
        <p:spPr>
          <a:xfrm>
            <a:off x="1415480" y="4797152"/>
            <a:ext cx="1425758" cy="1316084"/>
          </a:xfrm>
          <a:prstGeom prst="rect">
            <a:avLst/>
          </a:prstGeom>
        </p:spPr>
      </p:pic>
      <p:sp>
        <p:nvSpPr>
          <p:cNvPr id="2" name="テキスト ボックス 1">
            <a:extLst>
              <a:ext uri="{FF2B5EF4-FFF2-40B4-BE49-F238E27FC236}">
                <a16:creationId xmlns:a16="http://schemas.microsoft.com/office/drawing/2014/main" id="{83598C09-D350-403A-80B9-F015DE650F3D}"/>
              </a:ext>
            </a:extLst>
          </p:cNvPr>
          <p:cNvSpPr txBox="1"/>
          <p:nvPr/>
        </p:nvSpPr>
        <p:spPr>
          <a:xfrm>
            <a:off x="4337706" y="741765"/>
            <a:ext cx="3516587" cy="523220"/>
          </a:xfrm>
          <a:prstGeom prst="rect">
            <a:avLst/>
          </a:prstGeom>
          <a:noFill/>
        </p:spPr>
        <p:txBody>
          <a:bodyPr wrap="square" rtlCol="0">
            <a:spAutoFit/>
          </a:bodyPr>
          <a:lstStyle/>
          <a:p>
            <a:r>
              <a:rPr kumimoji="1" lang="en-US" altLang="ja-JP" sz="2800" dirty="0"/>
              <a:t>20</a:t>
            </a:r>
            <a:r>
              <a:rPr kumimoji="1" lang="ja-JP" altLang="en-US" sz="2800" dirty="0"/>
              <a:t>●△</a:t>
            </a:r>
            <a:r>
              <a:rPr lang="ja-JP" altLang="en-US" sz="2800" dirty="0"/>
              <a:t>年</a:t>
            </a:r>
            <a:r>
              <a:rPr lang="en-US" altLang="ja-JP" sz="2800" dirty="0"/>
              <a:t>8</a:t>
            </a:r>
            <a:r>
              <a:rPr lang="ja-JP" altLang="en-US" sz="2800" dirty="0"/>
              <a:t>月</a:t>
            </a:r>
            <a:r>
              <a:rPr kumimoji="1" lang="en-US" altLang="ja-JP" sz="2800" dirty="0"/>
              <a:t>4</a:t>
            </a:r>
            <a:r>
              <a:rPr kumimoji="1" lang="ja-JP" altLang="en-US" sz="2800" dirty="0"/>
              <a:t>日</a:t>
            </a:r>
          </a:p>
        </p:txBody>
      </p:sp>
      <p:pic>
        <p:nvPicPr>
          <p:cNvPr id="4" name="図 3" descr="抽象, 挿絵 が含まれている画像&#10;&#10;自動的に生成された説明">
            <a:extLst>
              <a:ext uri="{FF2B5EF4-FFF2-40B4-BE49-F238E27FC236}">
                <a16:creationId xmlns:a16="http://schemas.microsoft.com/office/drawing/2014/main" id="{9936BECB-C213-4598-A408-6541CD2D6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720" y="3613873"/>
            <a:ext cx="914768" cy="1036197"/>
          </a:xfrm>
          <a:prstGeom prst="rect">
            <a:avLst/>
          </a:prstGeom>
        </p:spPr>
      </p:pic>
      <p:pic>
        <p:nvPicPr>
          <p:cNvPr id="23" name="図 22" descr="抽象, 挿絵 が含まれている画像&#10;&#10;自動的に生成された説明">
            <a:extLst>
              <a:ext uri="{FF2B5EF4-FFF2-40B4-BE49-F238E27FC236}">
                <a16:creationId xmlns:a16="http://schemas.microsoft.com/office/drawing/2014/main" id="{3BF51168-BA08-43FD-BC6B-98963E2694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497214">
            <a:off x="9792527" y="3563983"/>
            <a:ext cx="1006822" cy="1083125"/>
          </a:xfrm>
          <a:prstGeom prst="rect">
            <a:avLst/>
          </a:prstGeom>
        </p:spPr>
      </p:pic>
      <p:sp>
        <p:nvSpPr>
          <p:cNvPr id="26" name="テキスト ボックス 25">
            <a:extLst>
              <a:ext uri="{FF2B5EF4-FFF2-40B4-BE49-F238E27FC236}">
                <a16:creationId xmlns:a16="http://schemas.microsoft.com/office/drawing/2014/main" id="{755B37A3-270F-4EFE-8DCA-475E3D7AD970}"/>
              </a:ext>
            </a:extLst>
          </p:cNvPr>
          <p:cNvSpPr txBox="1"/>
          <p:nvPr/>
        </p:nvSpPr>
        <p:spPr>
          <a:xfrm>
            <a:off x="578471" y="3466791"/>
            <a:ext cx="665567" cy="369332"/>
          </a:xfrm>
          <a:prstGeom prst="rect">
            <a:avLst/>
          </a:prstGeom>
          <a:noFill/>
        </p:spPr>
        <p:txBody>
          <a:bodyPr wrap="none" rtlCol="0">
            <a:spAutoFit/>
          </a:bodyPr>
          <a:lstStyle/>
          <a:p>
            <a:r>
              <a:rPr kumimoji="1" lang="en-US" altLang="ja-JP" dirty="0">
                <a:latin typeface="Bradley Hand ITC" panose="03070402050302030203" pitchFamily="66" charset="0"/>
              </a:rPr>
              <a:t>Alice</a:t>
            </a:r>
            <a:endParaRPr kumimoji="1" lang="ja-JP" altLang="en-US" dirty="0">
              <a:latin typeface="Bradley Hand ITC" panose="03070402050302030203" pitchFamily="66" charset="0"/>
            </a:endParaRPr>
          </a:p>
        </p:txBody>
      </p:sp>
      <p:sp>
        <p:nvSpPr>
          <p:cNvPr id="27" name="テキスト ボックス 26">
            <a:extLst>
              <a:ext uri="{FF2B5EF4-FFF2-40B4-BE49-F238E27FC236}">
                <a16:creationId xmlns:a16="http://schemas.microsoft.com/office/drawing/2014/main" id="{46CFD569-F5F6-48F5-8534-FCDD5ECBE97F}"/>
              </a:ext>
            </a:extLst>
          </p:cNvPr>
          <p:cNvSpPr txBox="1"/>
          <p:nvPr/>
        </p:nvSpPr>
        <p:spPr>
          <a:xfrm>
            <a:off x="9509491" y="3512906"/>
            <a:ext cx="538930" cy="369332"/>
          </a:xfrm>
          <a:prstGeom prst="rect">
            <a:avLst/>
          </a:prstGeom>
          <a:noFill/>
        </p:spPr>
        <p:txBody>
          <a:bodyPr wrap="none" rtlCol="0">
            <a:spAutoFit/>
          </a:bodyPr>
          <a:lstStyle/>
          <a:p>
            <a:r>
              <a:rPr kumimoji="1" lang="en-US" altLang="ja-JP" dirty="0">
                <a:latin typeface="Bradley Hand ITC" panose="03070402050302030203" pitchFamily="66" charset="0"/>
              </a:rPr>
              <a:t>Bob</a:t>
            </a:r>
            <a:endParaRPr kumimoji="1" lang="ja-JP" altLang="en-US" dirty="0">
              <a:latin typeface="Bradley Hand ITC" panose="03070402050302030203" pitchFamily="66" charset="0"/>
            </a:endParaRPr>
          </a:p>
        </p:txBody>
      </p:sp>
      <p:sp>
        <p:nvSpPr>
          <p:cNvPr id="3" name="テキスト ボックス 2">
            <a:extLst>
              <a:ext uri="{FF2B5EF4-FFF2-40B4-BE49-F238E27FC236}">
                <a16:creationId xmlns:a16="http://schemas.microsoft.com/office/drawing/2014/main" id="{3D418C8C-A859-432E-B8F1-5EE9931C3A39}"/>
              </a:ext>
            </a:extLst>
          </p:cNvPr>
          <p:cNvSpPr txBox="1"/>
          <p:nvPr/>
        </p:nvSpPr>
        <p:spPr>
          <a:xfrm rot="21285204">
            <a:off x="3381621" y="3482180"/>
            <a:ext cx="5212346" cy="707886"/>
          </a:xfrm>
          <a:prstGeom prst="rect">
            <a:avLst/>
          </a:prstGeom>
          <a:noFill/>
        </p:spPr>
        <p:txBody>
          <a:bodyPr wrap="square" rtlCol="0">
            <a:spAutoFit/>
          </a:bodyPr>
          <a:lstStyle/>
          <a:p>
            <a:r>
              <a:rPr lang="ja-JP" altLang="en-US" dirty="0"/>
              <a:t>いつも</a:t>
            </a:r>
            <a:r>
              <a:rPr lang="ja-JP" altLang="en-US" sz="4000" dirty="0">
                <a:solidFill>
                  <a:schemeClr val="accent2"/>
                </a:solidFill>
              </a:rPr>
              <a:t>異なる色の服</a:t>
            </a:r>
            <a:r>
              <a:rPr lang="ja-JP" altLang="en-US" dirty="0"/>
              <a:t>を着てる！</a:t>
            </a:r>
            <a:endParaRPr kumimoji="1" lang="ja-JP" altLang="en-US" dirty="0"/>
          </a:p>
        </p:txBody>
      </p:sp>
    </p:spTree>
    <p:extLst>
      <p:ext uri="{BB962C8B-B14F-4D97-AF65-F5344CB8AC3E}">
        <p14:creationId xmlns:p14="http://schemas.microsoft.com/office/powerpoint/2010/main" val="4109266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B14B53B-2F15-4AAB-BD35-F4CFDFAE4096}"/>
              </a:ext>
            </a:extLst>
          </p:cNvPr>
          <p:cNvSpPr>
            <a:spLocks noGrp="1"/>
          </p:cNvSpPr>
          <p:nvPr>
            <p:ph type="title"/>
          </p:nvPr>
        </p:nvSpPr>
        <p:spPr>
          <a:xfrm>
            <a:off x="1620244" y="3115158"/>
            <a:ext cx="9424402" cy="1325563"/>
          </a:xfrm>
        </p:spPr>
        <p:txBody>
          <a:bodyPr>
            <a:normAutofit fontScale="90000"/>
          </a:bodyPr>
          <a:lstStyle/>
          <a:p>
            <a:r>
              <a:rPr lang="ja-JP" altLang="en-US" sz="4400" dirty="0"/>
              <a:t>どのように</a:t>
            </a:r>
            <a:r>
              <a:rPr lang="ja-JP" altLang="en-US" sz="6600" dirty="0">
                <a:solidFill>
                  <a:schemeClr val="accent2"/>
                </a:solidFill>
              </a:rPr>
              <a:t>説明（理解）</a:t>
            </a:r>
            <a:r>
              <a:rPr lang="ja-JP" altLang="en-US" sz="4400" dirty="0"/>
              <a:t>できる？</a:t>
            </a:r>
            <a:endParaRPr kumimoji="1" lang="ja-JP" altLang="en-US" sz="4400" dirty="0"/>
          </a:p>
        </p:txBody>
      </p:sp>
    </p:spTree>
    <p:extLst>
      <p:ext uri="{BB962C8B-B14F-4D97-AF65-F5344CB8AC3E}">
        <p14:creationId xmlns:p14="http://schemas.microsoft.com/office/powerpoint/2010/main" val="121214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6A0EF-F540-B28B-2BBF-30316F5DD1B0}"/>
            </a:ext>
          </a:extLst>
        </p:cNvPr>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697E5800-E59F-F9FE-A363-8A6C8104CDCB}"/>
              </a:ext>
            </a:extLst>
          </p:cNvPr>
          <p:cNvSpPr txBox="1"/>
          <p:nvPr/>
        </p:nvSpPr>
        <p:spPr>
          <a:xfrm>
            <a:off x="829607" y="1433548"/>
            <a:ext cx="4083169" cy="584775"/>
          </a:xfrm>
          <a:prstGeom prst="rect">
            <a:avLst/>
          </a:prstGeom>
          <a:noFill/>
        </p:spPr>
        <p:txBody>
          <a:bodyPr wrap="none" rtlCol="0">
            <a:spAutoFit/>
          </a:bodyPr>
          <a:lstStyle/>
          <a:p>
            <a:r>
              <a:rPr kumimoji="1" lang="ja-JP" altLang="en-US" sz="1600" dirty="0"/>
              <a:t>分野：（理論・数理）物理、情報、科学哲</a:t>
            </a:r>
            <a:endParaRPr kumimoji="1" lang="en-US" altLang="ja-JP" sz="1600" dirty="0"/>
          </a:p>
          <a:p>
            <a:r>
              <a:rPr kumimoji="1" lang="ja-JP" altLang="en-US" sz="1600" dirty="0"/>
              <a:t>専門：</a:t>
            </a:r>
            <a:r>
              <a:rPr kumimoji="1" lang="ja-JP" altLang="en-US" sz="1600" dirty="0">
                <a:solidFill>
                  <a:srgbClr val="FF0000"/>
                </a:solidFill>
              </a:rPr>
              <a:t>量子力学</a:t>
            </a:r>
            <a:r>
              <a:rPr kumimoji="1" lang="ja-JP" altLang="en-US" sz="1600" dirty="0"/>
              <a:t>基礎論、</a:t>
            </a:r>
            <a:r>
              <a:rPr kumimoji="1" lang="ja-JP" altLang="en-US" sz="1600" dirty="0">
                <a:solidFill>
                  <a:schemeClr val="accent1"/>
                </a:solidFill>
              </a:rPr>
              <a:t>量子情報</a:t>
            </a:r>
            <a:r>
              <a:rPr kumimoji="1" lang="ja-JP" altLang="en-US" sz="1600" dirty="0"/>
              <a:t>理論</a:t>
            </a:r>
          </a:p>
        </p:txBody>
      </p:sp>
      <p:sp>
        <p:nvSpPr>
          <p:cNvPr id="21" name="四角形: 角を丸くする 20">
            <a:extLst>
              <a:ext uri="{FF2B5EF4-FFF2-40B4-BE49-F238E27FC236}">
                <a16:creationId xmlns:a16="http://schemas.microsoft.com/office/drawing/2014/main" id="{B95BEB41-294C-9DC2-D7CD-FFE06238A225}"/>
              </a:ext>
            </a:extLst>
          </p:cNvPr>
          <p:cNvSpPr/>
          <p:nvPr/>
        </p:nvSpPr>
        <p:spPr>
          <a:xfrm>
            <a:off x="566568" y="1346963"/>
            <a:ext cx="4547692" cy="710437"/>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28" name="正方形/長方形 27">
            <a:extLst>
              <a:ext uri="{FF2B5EF4-FFF2-40B4-BE49-F238E27FC236}">
                <a16:creationId xmlns:a16="http://schemas.microsoft.com/office/drawing/2014/main" id="{872C7B41-B263-3FFF-85B7-D759D223ADCA}"/>
              </a:ext>
            </a:extLst>
          </p:cNvPr>
          <p:cNvSpPr/>
          <p:nvPr/>
        </p:nvSpPr>
        <p:spPr>
          <a:xfrm>
            <a:off x="1205387" y="4997697"/>
            <a:ext cx="4764339" cy="728369"/>
          </a:xfrm>
          <a:prstGeom prst="rect">
            <a:avLst/>
          </a:prstGeom>
          <a:solidFill>
            <a:schemeClr val="accent2">
              <a:alpha val="22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DF6A94A-E94D-B08A-1D85-6160FC3B20CF}"/>
              </a:ext>
            </a:extLst>
          </p:cNvPr>
          <p:cNvSpPr/>
          <p:nvPr/>
        </p:nvSpPr>
        <p:spPr>
          <a:xfrm>
            <a:off x="6567938" y="1413892"/>
            <a:ext cx="5208927" cy="498190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9410B26-05C9-BEFD-2E2D-6F359C7F4C8A}"/>
              </a:ext>
            </a:extLst>
          </p:cNvPr>
          <p:cNvSpPr/>
          <p:nvPr/>
        </p:nvSpPr>
        <p:spPr>
          <a:xfrm>
            <a:off x="6468089" y="1278899"/>
            <a:ext cx="5208927" cy="4981903"/>
          </a:xfrm>
          <a:prstGeom prst="rect">
            <a:avLst/>
          </a:prstGeom>
          <a:solidFill>
            <a:schemeClr val="bg1"/>
          </a:solidFill>
          <a:ln>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09A0609E-DE0E-EAE1-EF7F-3D6624A2CAE1}"/>
              </a:ext>
            </a:extLst>
          </p:cNvPr>
          <p:cNvSpPr/>
          <p:nvPr/>
        </p:nvSpPr>
        <p:spPr>
          <a:xfrm>
            <a:off x="8000517" y="2082933"/>
            <a:ext cx="1306028" cy="64910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600" dirty="0"/>
              <a:t>物理</a:t>
            </a:r>
          </a:p>
        </p:txBody>
      </p:sp>
      <p:sp>
        <p:nvSpPr>
          <p:cNvPr id="5" name="コンテンツ プレースホルダー 2">
            <a:extLst>
              <a:ext uri="{FF2B5EF4-FFF2-40B4-BE49-F238E27FC236}">
                <a16:creationId xmlns:a16="http://schemas.microsoft.com/office/drawing/2014/main" id="{A3E9EEFD-DC84-55C6-C8CB-FD1C4C02A41D}"/>
              </a:ext>
            </a:extLst>
          </p:cNvPr>
          <p:cNvSpPr>
            <a:spLocks noGrp="1"/>
          </p:cNvSpPr>
          <p:nvPr>
            <p:ph idx="1"/>
          </p:nvPr>
        </p:nvSpPr>
        <p:spPr>
          <a:xfrm>
            <a:off x="1292741" y="2180462"/>
            <a:ext cx="8543925" cy="3535462"/>
          </a:xfrm>
        </p:spPr>
        <p:txBody>
          <a:bodyPr>
            <a:normAutofit fontScale="92500" lnSpcReduction="10000"/>
          </a:bodyPr>
          <a:lstStyle/>
          <a:p>
            <a:r>
              <a:rPr lang="en-US" altLang="ja-JP" sz="1625" dirty="0"/>
              <a:t>2003</a:t>
            </a:r>
            <a:r>
              <a:rPr lang="ja-JP" altLang="en-US" sz="1625" dirty="0"/>
              <a:t>年 早大（理学博士）</a:t>
            </a:r>
            <a:r>
              <a:rPr lang="ja-JP" altLang="en-US" sz="1625" dirty="0">
                <a:solidFill>
                  <a:schemeClr val="accent1"/>
                </a:solidFill>
              </a:rPr>
              <a:t>物理</a:t>
            </a:r>
            <a:r>
              <a:rPr lang="ja-JP" altLang="en-US" sz="1625" dirty="0"/>
              <a:t>学科（大場・中里研）</a:t>
            </a:r>
            <a:endParaRPr lang="en-US" altLang="ja-JP" sz="1625" dirty="0"/>
          </a:p>
          <a:p>
            <a:r>
              <a:rPr lang="en-US" altLang="ja-JP" sz="1625" dirty="0"/>
              <a:t>2003-2004</a:t>
            </a:r>
            <a:r>
              <a:rPr lang="ja-JP" altLang="en-US" sz="1625" dirty="0"/>
              <a:t>年 コペルニクス大</a:t>
            </a:r>
            <a:endParaRPr lang="en-US" altLang="ja-JP" sz="1625" dirty="0"/>
          </a:p>
          <a:p>
            <a:pPr marL="0" indent="0">
              <a:buNone/>
            </a:pPr>
            <a:r>
              <a:rPr lang="en-US" altLang="ja-JP" sz="1625" dirty="0"/>
              <a:t>               </a:t>
            </a:r>
            <a:r>
              <a:rPr lang="ja-JP" altLang="en-US" sz="1625" dirty="0"/>
              <a:t>（</a:t>
            </a:r>
            <a:r>
              <a:rPr lang="en-US" altLang="ja-JP" sz="1625" dirty="0"/>
              <a:t>Poland</a:t>
            </a:r>
            <a:r>
              <a:rPr lang="ja-JP" altLang="en-US" sz="1625" dirty="0"/>
              <a:t>）</a:t>
            </a:r>
            <a:r>
              <a:rPr lang="en-US" altLang="ja-JP" sz="1625" dirty="0"/>
              <a:t> </a:t>
            </a:r>
            <a:r>
              <a:rPr lang="ja-JP" altLang="en-US" sz="1625" dirty="0">
                <a:solidFill>
                  <a:schemeClr val="accent6">
                    <a:lumMod val="75000"/>
                  </a:schemeClr>
                </a:solidFill>
              </a:rPr>
              <a:t>数理統計</a:t>
            </a:r>
            <a:r>
              <a:rPr lang="ja-JP" altLang="en-US" sz="1625" dirty="0"/>
              <a:t>科</a:t>
            </a:r>
            <a:endParaRPr lang="en-US" altLang="ja-JP" sz="1625" dirty="0"/>
          </a:p>
          <a:p>
            <a:r>
              <a:rPr lang="en-US" altLang="ja-JP" sz="1625" dirty="0"/>
              <a:t>2004-2005</a:t>
            </a:r>
            <a:r>
              <a:rPr lang="ja-JP" altLang="en-US" sz="1625" dirty="0"/>
              <a:t> 早大 </a:t>
            </a:r>
            <a:r>
              <a:rPr lang="ja-JP" altLang="en-US" sz="1625" dirty="0">
                <a:solidFill>
                  <a:schemeClr val="accent1"/>
                </a:solidFill>
              </a:rPr>
              <a:t>物理</a:t>
            </a:r>
            <a:r>
              <a:rPr lang="ja-JP" altLang="en-US" sz="1625" dirty="0"/>
              <a:t>学科</a:t>
            </a:r>
            <a:endParaRPr lang="en-US" altLang="ja-JP" sz="1625" dirty="0"/>
          </a:p>
          <a:p>
            <a:r>
              <a:rPr lang="en-US" altLang="ja-JP" sz="1625" dirty="0"/>
              <a:t>2005-2008 </a:t>
            </a:r>
            <a:r>
              <a:rPr lang="ja-JP" altLang="en-US" sz="1625" dirty="0"/>
              <a:t>東北大 情報科学研究科 </a:t>
            </a:r>
            <a:r>
              <a:rPr lang="ja-JP" altLang="en-US" sz="1625" dirty="0">
                <a:solidFill>
                  <a:schemeClr val="accent2"/>
                </a:solidFill>
              </a:rPr>
              <a:t>数学</a:t>
            </a:r>
            <a:r>
              <a:rPr lang="ja-JP" altLang="en-US" sz="1625" dirty="0"/>
              <a:t>教室</a:t>
            </a:r>
            <a:endParaRPr lang="en-US" altLang="ja-JP" sz="1625" dirty="0"/>
          </a:p>
          <a:p>
            <a:r>
              <a:rPr lang="en-US" altLang="ja-JP" sz="1625" dirty="0"/>
              <a:t>2008-2010 </a:t>
            </a:r>
            <a:r>
              <a:rPr lang="ja-JP" altLang="en-US" sz="1625" dirty="0"/>
              <a:t>産業技術総合研究所 </a:t>
            </a:r>
            <a:endParaRPr lang="en-US" altLang="ja-JP" sz="1625" dirty="0"/>
          </a:p>
          <a:p>
            <a:pPr marL="0" indent="0">
              <a:buNone/>
            </a:pPr>
            <a:r>
              <a:rPr lang="en-US" altLang="ja-JP" sz="1625" dirty="0">
                <a:solidFill>
                  <a:schemeClr val="accent4"/>
                </a:solidFill>
              </a:rPr>
              <a:t>                   </a:t>
            </a:r>
            <a:r>
              <a:rPr lang="ja-JP" altLang="en-US" sz="1625" dirty="0">
                <a:solidFill>
                  <a:schemeClr val="accent4"/>
                </a:solidFill>
              </a:rPr>
              <a:t>情報</a:t>
            </a:r>
            <a:r>
              <a:rPr lang="ja-JP" altLang="en-US" sz="1625" dirty="0"/>
              <a:t>セキュリティ研究センター</a:t>
            </a:r>
            <a:endParaRPr lang="en-US" altLang="ja-JP" sz="1625" dirty="0"/>
          </a:p>
          <a:p>
            <a:r>
              <a:rPr lang="en-US" altLang="ja-JP" sz="1625" dirty="0"/>
              <a:t>2010-2011 </a:t>
            </a:r>
            <a:r>
              <a:rPr lang="ja-JP" altLang="en-US" sz="1625" dirty="0"/>
              <a:t>中央大 電気電子</a:t>
            </a:r>
            <a:r>
              <a:rPr lang="ja-JP" altLang="en-US" sz="1625" dirty="0">
                <a:solidFill>
                  <a:schemeClr val="accent4"/>
                </a:solidFill>
              </a:rPr>
              <a:t>情報</a:t>
            </a:r>
            <a:r>
              <a:rPr lang="ja-JP" altLang="en-US" sz="1625" dirty="0"/>
              <a:t>通信工学科</a:t>
            </a:r>
            <a:endParaRPr lang="en-US" altLang="ja-JP" sz="1625" dirty="0"/>
          </a:p>
          <a:p>
            <a:r>
              <a:rPr lang="en-US" altLang="ja-JP" sz="1625" dirty="0"/>
              <a:t>2011- </a:t>
            </a:r>
            <a:r>
              <a:rPr lang="ja-JP" altLang="en-US" sz="1625" dirty="0"/>
              <a:t>現在</a:t>
            </a:r>
            <a:r>
              <a:rPr lang="en-US" altLang="ja-JP" sz="1625" dirty="0"/>
              <a:t> </a:t>
            </a:r>
            <a:r>
              <a:rPr lang="ja-JP" altLang="en-US" sz="1625" dirty="0"/>
              <a:t>芝浦工大 </a:t>
            </a:r>
            <a:endParaRPr lang="en-US" altLang="ja-JP" sz="1625" dirty="0"/>
          </a:p>
          <a:p>
            <a:pPr marL="0" indent="0">
              <a:buNone/>
            </a:pPr>
            <a:r>
              <a:rPr lang="en-US" altLang="ja-JP" sz="1625" dirty="0"/>
              <a:t>         </a:t>
            </a:r>
            <a:r>
              <a:rPr lang="ja-JP" altLang="en-US" sz="1625" dirty="0"/>
              <a:t>システム理工学部 </a:t>
            </a:r>
            <a:r>
              <a:rPr lang="ja-JP" altLang="en-US" sz="1625" dirty="0">
                <a:solidFill>
                  <a:schemeClr val="accent2">
                    <a:lumMod val="50000"/>
                  </a:schemeClr>
                </a:solidFill>
              </a:rPr>
              <a:t>機械</a:t>
            </a:r>
            <a:r>
              <a:rPr lang="ja-JP" altLang="en-US" sz="1625" dirty="0"/>
              <a:t>制御システム学科 </a:t>
            </a:r>
            <a:endParaRPr lang="en-US" altLang="ja-JP" sz="1625" dirty="0"/>
          </a:p>
        </p:txBody>
      </p:sp>
      <p:sp>
        <p:nvSpPr>
          <p:cNvPr id="6" name="四角形: 角を丸くする 5">
            <a:extLst>
              <a:ext uri="{FF2B5EF4-FFF2-40B4-BE49-F238E27FC236}">
                <a16:creationId xmlns:a16="http://schemas.microsoft.com/office/drawing/2014/main" id="{4CC1EF9B-74B0-750E-32CE-D0DDB5C38857}"/>
              </a:ext>
            </a:extLst>
          </p:cNvPr>
          <p:cNvSpPr/>
          <p:nvPr/>
        </p:nvSpPr>
        <p:spPr>
          <a:xfrm>
            <a:off x="7174148" y="4588108"/>
            <a:ext cx="1306028" cy="6491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2600" dirty="0"/>
              <a:t>数学</a:t>
            </a:r>
          </a:p>
        </p:txBody>
      </p:sp>
      <p:sp>
        <p:nvSpPr>
          <p:cNvPr id="7" name="四角形: 角を丸くする 6">
            <a:extLst>
              <a:ext uri="{FF2B5EF4-FFF2-40B4-BE49-F238E27FC236}">
                <a16:creationId xmlns:a16="http://schemas.microsoft.com/office/drawing/2014/main" id="{06A129BA-AC06-5EFC-4835-0EE431335080}"/>
              </a:ext>
            </a:extLst>
          </p:cNvPr>
          <p:cNvSpPr/>
          <p:nvPr/>
        </p:nvSpPr>
        <p:spPr>
          <a:xfrm>
            <a:off x="9859195" y="3850664"/>
            <a:ext cx="1306028" cy="649104"/>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ja-JP" altLang="en-US" sz="2600" dirty="0"/>
              <a:t>情報</a:t>
            </a:r>
          </a:p>
        </p:txBody>
      </p:sp>
      <p:sp>
        <p:nvSpPr>
          <p:cNvPr id="8" name="四角形: 角を丸くする 7">
            <a:extLst>
              <a:ext uri="{FF2B5EF4-FFF2-40B4-BE49-F238E27FC236}">
                <a16:creationId xmlns:a16="http://schemas.microsoft.com/office/drawing/2014/main" id="{29813947-7C0E-A651-B177-174157EBEE45}"/>
              </a:ext>
            </a:extLst>
          </p:cNvPr>
          <p:cNvSpPr/>
          <p:nvPr/>
        </p:nvSpPr>
        <p:spPr>
          <a:xfrm>
            <a:off x="8202548" y="3417614"/>
            <a:ext cx="1306028" cy="64910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ja-JP" altLang="en-US" sz="2600" dirty="0"/>
              <a:t>哲学</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9" name="インク 8">
                <a:extLst>
                  <a:ext uri="{FF2B5EF4-FFF2-40B4-BE49-F238E27FC236}">
                    <a16:creationId xmlns:a16="http://schemas.microsoft.com/office/drawing/2014/main" id="{671C73C4-F182-9962-A437-BA30B919B59D}"/>
                  </a:ext>
                </a:extLst>
              </p14:cNvPr>
              <p14:cNvContentPartPr/>
              <p14:nvPr/>
            </p14:nvContentPartPr>
            <p14:xfrm>
              <a:off x="6887353" y="2170320"/>
              <a:ext cx="3928568" cy="2971508"/>
            </p14:xfrm>
          </p:contentPart>
        </mc:Choice>
        <mc:Fallback xmlns="">
          <p:pic>
            <p:nvPicPr>
              <p:cNvPr id="9" name="インク 8">
                <a:extLst>
                  <a:ext uri="{FF2B5EF4-FFF2-40B4-BE49-F238E27FC236}">
                    <a16:creationId xmlns:a16="http://schemas.microsoft.com/office/drawing/2014/main" id="{671C73C4-F182-9962-A437-BA30B919B59D}"/>
                  </a:ext>
                </a:extLst>
              </p:cNvPr>
              <p:cNvPicPr/>
              <p:nvPr/>
            </p:nvPicPr>
            <p:blipFill>
              <a:blip r:embed="rId3"/>
              <a:stretch>
                <a:fillRect/>
              </a:stretch>
            </p:blipFill>
            <p:spPr>
              <a:xfrm>
                <a:off x="6869354" y="2152320"/>
                <a:ext cx="3964207" cy="3007149"/>
              </a:xfrm>
              <a:prstGeom prst="rect">
                <a:avLst/>
              </a:prstGeom>
            </p:spPr>
          </p:pic>
        </mc:Fallback>
      </mc:AlternateContent>
      <p:sp>
        <p:nvSpPr>
          <p:cNvPr id="10" name="テキスト ボックス 9">
            <a:extLst>
              <a:ext uri="{FF2B5EF4-FFF2-40B4-BE49-F238E27FC236}">
                <a16:creationId xmlns:a16="http://schemas.microsoft.com/office/drawing/2014/main" id="{86A76CA9-ED00-ABF8-9414-DD658BC1E5DE}"/>
              </a:ext>
            </a:extLst>
          </p:cNvPr>
          <p:cNvSpPr txBox="1"/>
          <p:nvPr/>
        </p:nvSpPr>
        <p:spPr>
          <a:xfrm>
            <a:off x="7936276" y="3050846"/>
            <a:ext cx="1338828" cy="369332"/>
          </a:xfrm>
          <a:prstGeom prst="rect">
            <a:avLst/>
          </a:prstGeom>
          <a:noFill/>
        </p:spPr>
        <p:txBody>
          <a:bodyPr wrap="none" rtlCol="0">
            <a:spAutoFit/>
          </a:bodyPr>
          <a:lstStyle/>
          <a:p>
            <a:r>
              <a:rPr lang="ja-JP" altLang="en-US" dirty="0">
                <a:solidFill>
                  <a:schemeClr val="accent6"/>
                </a:solidFill>
              </a:rPr>
              <a:t>量子力学の</a:t>
            </a:r>
            <a:endParaRPr kumimoji="1" lang="ja-JP" altLang="en-US" dirty="0">
              <a:solidFill>
                <a:schemeClr val="accent6"/>
              </a:solidFill>
            </a:endParaRPr>
          </a:p>
        </p:txBody>
      </p:sp>
      <p:sp>
        <p:nvSpPr>
          <p:cNvPr id="11" name="吹き出し: 角を丸めた四角形 10">
            <a:extLst>
              <a:ext uri="{FF2B5EF4-FFF2-40B4-BE49-F238E27FC236}">
                <a16:creationId xmlns:a16="http://schemas.microsoft.com/office/drawing/2014/main" id="{D8743401-F226-05EC-8465-4828F2B3F3ED}"/>
              </a:ext>
            </a:extLst>
          </p:cNvPr>
          <p:cNvSpPr/>
          <p:nvPr/>
        </p:nvSpPr>
        <p:spPr>
          <a:xfrm>
            <a:off x="3896695" y="1583066"/>
            <a:ext cx="2364827" cy="499867"/>
          </a:xfrm>
          <a:prstGeom prst="wedgeRoundRectCallout">
            <a:avLst>
              <a:gd name="adj1" fmla="val -4566"/>
              <a:gd name="adj2" fmla="val 675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並木美喜雄先生</a:t>
            </a:r>
          </a:p>
        </p:txBody>
      </p:sp>
      <p:sp>
        <p:nvSpPr>
          <p:cNvPr id="13" name="テキスト ボックス 12">
            <a:extLst>
              <a:ext uri="{FF2B5EF4-FFF2-40B4-BE49-F238E27FC236}">
                <a16:creationId xmlns:a16="http://schemas.microsoft.com/office/drawing/2014/main" id="{255FC4A8-FEA2-807E-884C-7438DC2538C7}"/>
              </a:ext>
            </a:extLst>
          </p:cNvPr>
          <p:cNvSpPr txBox="1"/>
          <p:nvPr/>
        </p:nvSpPr>
        <p:spPr>
          <a:xfrm>
            <a:off x="8605690" y="5635372"/>
            <a:ext cx="1338828" cy="369332"/>
          </a:xfrm>
          <a:prstGeom prst="rect">
            <a:avLst/>
          </a:prstGeom>
          <a:noFill/>
        </p:spPr>
        <p:txBody>
          <a:bodyPr wrap="non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研究分野？</a:t>
            </a:r>
          </a:p>
        </p:txBody>
      </p:sp>
      <p:sp>
        <p:nvSpPr>
          <p:cNvPr id="18" name="テキスト ボックス 17">
            <a:extLst>
              <a:ext uri="{FF2B5EF4-FFF2-40B4-BE49-F238E27FC236}">
                <a16:creationId xmlns:a16="http://schemas.microsoft.com/office/drawing/2014/main" id="{A8895916-5A58-25DA-295F-2F05CCDC4D50}"/>
              </a:ext>
            </a:extLst>
          </p:cNvPr>
          <p:cNvSpPr txBox="1"/>
          <p:nvPr/>
        </p:nvSpPr>
        <p:spPr>
          <a:xfrm>
            <a:off x="4295272" y="5954287"/>
            <a:ext cx="3497339" cy="584775"/>
          </a:xfrm>
          <a:prstGeom prst="rect">
            <a:avLst/>
          </a:prstGeom>
          <a:noFill/>
        </p:spPr>
        <p:txBody>
          <a:bodyPr wrap="square">
            <a:spAutoFit/>
          </a:bodyPr>
          <a:lstStyle/>
          <a:p>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X</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Twitter</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endPar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endParaRPr>
          </a:p>
          <a:p>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  </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r>
              <a:rPr kumimoji="1" lang="en-US" altLang="ja-JP" sz="1600" dirty="0" err="1">
                <a:highlight>
                  <a:srgbClr val="FFFFFF"/>
                </a:highlight>
                <a:latin typeface="UD デジタル 教科書体 N-R" panose="02020400000000000000" pitchFamily="17" charset="-128"/>
                <a:ea typeface="UD デジタル 教科書体 N-R" panose="02020400000000000000" pitchFamily="17" charset="-128"/>
              </a:rPr>
              <a:t>Quantum_GK</a:t>
            </a:r>
            <a:endPar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endParaRPr>
          </a:p>
        </p:txBody>
      </p:sp>
      <p:sp>
        <p:nvSpPr>
          <p:cNvPr id="27" name="吹き出し: 角を丸めた四角形 26">
            <a:extLst>
              <a:ext uri="{FF2B5EF4-FFF2-40B4-BE49-F238E27FC236}">
                <a16:creationId xmlns:a16="http://schemas.microsoft.com/office/drawing/2014/main" id="{286D3561-B461-08C5-2D25-9BFBEA5BC869}"/>
              </a:ext>
            </a:extLst>
          </p:cNvPr>
          <p:cNvSpPr/>
          <p:nvPr/>
        </p:nvSpPr>
        <p:spPr>
          <a:xfrm>
            <a:off x="4644043" y="3811392"/>
            <a:ext cx="2364827" cy="499867"/>
          </a:xfrm>
          <a:prstGeom prst="wedgeRoundRectCallout">
            <a:avLst>
              <a:gd name="adj1" fmla="val -34699"/>
              <a:gd name="adj2" fmla="val 8520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今井秀樹先生</a:t>
            </a:r>
          </a:p>
        </p:txBody>
      </p:sp>
      <p:sp>
        <p:nvSpPr>
          <p:cNvPr id="29" name="吹き出し: 角を丸めた四角形 28">
            <a:extLst>
              <a:ext uri="{FF2B5EF4-FFF2-40B4-BE49-F238E27FC236}">
                <a16:creationId xmlns:a16="http://schemas.microsoft.com/office/drawing/2014/main" id="{C3154365-247E-7EA3-FB98-A5AD8D0D26EB}"/>
              </a:ext>
            </a:extLst>
          </p:cNvPr>
          <p:cNvSpPr/>
          <p:nvPr/>
        </p:nvSpPr>
        <p:spPr>
          <a:xfrm>
            <a:off x="4043403" y="2928272"/>
            <a:ext cx="2364827" cy="499867"/>
          </a:xfrm>
          <a:prstGeom prst="wedgeRoundRectCallout">
            <a:avLst>
              <a:gd name="adj1" fmla="val -34699"/>
              <a:gd name="adj2" fmla="val 8520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小澤正直先生</a:t>
            </a:r>
          </a:p>
        </p:txBody>
      </p:sp>
      <p:sp>
        <p:nvSpPr>
          <p:cNvPr id="30" name="吹き出し: 角を丸めた四角形 29">
            <a:extLst>
              <a:ext uri="{FF2B5EF4-FFF2-40B4-BE49-F238E27FC236}">
                <a16:creationId xmlns:a16="http://schemas.microsoft.com/office/drawing/2014/main" id="{6120442E-7F0B-362B-7B2D-9C7CF6409738}"/>
              </a:ext>
            </a:extLst>
          </p:cNvPr>
          <p:cNvSpPr/>
          <p:nvPr/>
        </p:nvSpPr>
        <p:spPr>
          <a:xfrm>
            <a:off x="581232" y="2022740"/>
            <a:ext cx="2364827" cy="499867"/>
          </a:xfrm>
          <a:prstGeom prst="wedgeRoundRectCallout">
            <a:avLst>
              <a:gd name="adj1" fmla="val -4566"/>
              <a:gd name="adj2" fmla="val 675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 Kossakowski</a:t>
            </a:r>
            <a:r>
              <a:rPr kumimoji="1" lang="ja-JP" altLang="en-US" dirty="0"/>
              <a:t>先生</a:t>
            </a:r>
          </a:p>
        </p:txBody>
      </p:sp>
      <p:sp>
        <p:nvSpPr>
          <p:cNvPr id="14" name="思考の吹き出し: 雲形 13">
            <a:extLst>
              <a:ext uri="{FF2B5EF4-FFF2-40B4-BE49-F238E27FC236}">
                <a16:creationId xmlns:a16="http://schemas.microsoft.com/office/drawing/2014/main" id="{82E874D5-59FD-0477-B652-AA4E2AD349A6}"/>
              </a:ext>
            </a:extLst>
          </p:cNvPr>
          <p:cNvSpPr/>
          <p:nvPr/>
        </p:nvSpPr>
        <p:spPr>
          <a:xfrm>
            <a:off x="9369580" y="1075515"/>
            <a:ext cx="2581936" cy="1289985"/>
          </a:xfrm>
          <a:prstGeom prst="cloudCallout">
            <a:avLst>
              <a:gd name="adj1" fmla="val -32469"/>
              <a:gd name="adj2" fmla="val 114651"/>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量子力学の</a:t>
            </a:r>
            <a:endParaRPr kumimoji="1" lang="en-US" altLang="ja-JP" dirty="0"/>
          </a:p>
          <a:p>
            <a:pPr algn="ctr"/>
            <a:r>
              <a:rPr kumimoji="1" lang="ja-JP" altLang="en-US" dirty="0"/>
              <a:t>理解を</a:t>
            </a:r>
            <a:endParaRPr kumimoji="1" lang="en-US" altLang="ja-JP" dirty="0"/>
          </a:p>
          <a:p>
            <a:pPr algn="ctr"/>
            <a:r>
              <a:rPr kumimoji="1" lang="ja-JP" altLang="en-US" dirty="0"/>
              <a:t>深めたい！</a:t>
            </a:r>
          </a:p>
        </p:txBody>
      </p:sp>
      <p:pic>
        <p:nvPicPr>
          <p:cNvPr id="12" name="図 11">
            <a:extLst>
              <a:ext uri="{FF2B5EF4-FFF2-40B4-BE49-F238E27FC236}">
                <a16:creationId xmlns:a16="http://schemas.microsoft.com/office/drawing/2014/main" id="{2A7FF651-FF7C-06FE-05D7-B841E36D835B}"/>
              </a:ext>
            </a:extLst>
          </p:cNvPr>
          <p:cNvPicPr>
            <a:picLocks noChangeAspect="1"/>
          </p:cNvPicPr>
          <p:nvPr/>
        </p:nvPicPr>
        <p:blipFill>
          <a:blip r:embed="rId4"/>
          <a:stretch>
            <a:fillRect/>
          </a:stretch>
        </p:blipFill>
        <p:spPr>
          <a:xfrm>
            <a:off x="6161893" y="5150602"/>
            <a:ext cx="5171874" cy="1614583"/>
          </a:xfrm>
          <a:prstGeom prst="rect">
            <a:avLst/>
          </a:prstGeom>
          <a:ln>
            <a:noFill/>
          </a:ln>
          <a:effectLst>
            <a:outerShdw blurRad="190500" algn="tl" rotWithShape="0">
              <a:srgbClr val="000000">
                <a:alpha val="70000"/>
              </a:srgbClr>
            </a:outerShdw>
          </a:effectLst>
        </p:spPr>
      </p:pic>
      <p:sp>
        <p:nvSpPr>
          <p:cNvPr id="19" name="タイトル 1">
            <a:extLst>
              <a:ext uri="{FF2B5EF4-FFF2-40B4-BE49-F238E27FC236}">
                <a16:creationId xmlns:a16="http://schemas.microsoft.com/office/drawing/2014/main" id="{BB10DE9E-2485-AD83-319B-DC391058C082}"/>
              </a:ext>
            </a:extLst>
          </p:cNvPr>
          <p:cNvSpPr>
            <a:spLocks noGrp="1"/>
          </p:cNvSpPr>
          <p:nvPr>
            <p:ph type="title"/>
          </p:nvPr>
        </p:nvSpPr>
        <p:spPr>
          <a:xfrm>
            <a:off x="319169" y="550873"/>
            <a:ext cx="11029616" cy="688390"/>
          </a:xfrm>
        </p:spPr>
        <p:txBody>
          <a:bodyPr>
            <a:normAutofit/>
          </a:bodyPr>
          <a:lstStyle/>
          <a:p>
            <a:r>
              <a:rPr lang="ja-JP" altLang="en-US" sz="2400" dirty="0"/>
              <a:t>自己紹介：木村元（きむらげん）</a:t>
            </a:r>
            <a:endParaRPr kumimoji="1" lang="ja-JP" altLang="en-US" sz="2400" dirty="0"/>
          </a:p>
        </p:txBody>
      </p:sp>
      <p:grpSp>
        <p:nvGrpSpPr>
          <p:cNvPr id="24" name="グループ化 23">
            <a:extLst>
              <a:ext uri="{FF2B5EF4-FFF2-40B4-BE49-F238E27FC236}">
                <a16:creationId xmlns:a16="http://schemas.microsoft.com/office/drawing/2014/main" id="{BA047EDC-A14F-AFB2-A29E-CBBAFB448A13}"/>
              </a:ext>
            </a:extLst>
          </p:cNvPr>
          <p:cNvGrpSpPr/>
          <p:nvPr/>
        </p:nvGrpSpPr>
        <p:grpSpPr>
          <a:xfrm>
            <a:off x="2035096" y="5845899"/>
            <a:ext cx="1776677" cy="909846"/>
            <a:chOff x="2035096" y="5845899"/>
            <a:chExt cx="1776677" cy="909846"/>
          </a:xfrm>
        </p:grpSpPr>
        <p:pic>
          <p:nvPicPr>
            <p:cNvPr id="22" name="図 21" descr="QR コード&#10;&#10;自動的に生成された説明">
              <a:extLst>
                <a:ext uri="{FF2B5EF4-FFF2-40B4-BE49-F238E27FC236}">
                  <a16:creationId xmlns:a16="http://schemas.microsoft.com/office/drawing/2014/main" id="{71FC94B4-5FEE-8BD2-D43C-B4BECDD7EE27}"/>
                </a:ext>
              </a:extLst>
            </p:cNvPr>
            <p:cNvPicPr>
              <a:picLocks noChangeAspect="1"/>
            </p:cNvPicPr>
            <p:nvPr/>
          </p:nvPicPr>
          <p:blipFill>
            <a:blip r:embed="rId5"/>
            <a:stretch>
              <a:fillRect/>
            </a:stretch>
          </p:blipFill>
          <p:spPr>
            <a:xfrm>
              <a:off x="2879627" y="5845899"/>
              <a:ext cx="932146" cy="909846"/>
            </a:xfrm>
            <a:prstGeom prst="rect">
              <a:avLst/>
            </a:prstGeom>
          </p:spPr>
        </p:pic>
        <p:sp>
          <p:nvSpPr>
            <p:cNvPr id="23" name="テキスト ボックス 22">
              <a:extLst>
                <a:ext uri="{FF2B5EF4-FFF2-40B4-BE49-F238E27FC236}">
                  <a16:creationId xmlns:a16="http://schemas.microsoft.com/office/drawing/2014/main" id="{F71354C2-2EF1-7318-360F-E31603E4FDD7}"/>
                </a:ext>
              </a:extLst>
            </p:cNvPr>
            <p:cNvSpPr txBox="1"/>
            <p:nvPr/>
          </p:nvSpPr>
          <p:spPr>
            <a:xfrm>
              <a:off x="2035096" y="6156415"/>
              <a:ext cx="806631" cy="261610"/>
            </a:xfrm>
            <a:prstGeom prst="rect">
              <a:avLst/>
            </a:prstGeom>
            <a:noFill/>
          </p:spPr>
          <p:txBody>
            <a:bodyPr wrap="none" rtlCol="0">
              <a:spAutoFit/>
            </a:bodyPr>
            <a:lstStyle/>
            <a:p>
              <a:r>
                <a:rPr kumimoji="1" lang="ja-JP" altLang="en-US" sz="1100" dirty="0"/>
                <a:t>研究室</a:t>
              </a:r>
              <a:r>
                <a:rPr kumimoji="1" lang="en-US" altLang="ja-JP" sz="1100" dirty="0"/>
                <a:t>HP</a:t>
              </a:r>
              <a:endParaRPr kumimoji="1" lang="ja-JP" altLang="en-US" sz="1100" dirty="0"/>
            </a:p>
          </p:txBody>
        </p:sp>
      </p:grpSp>
    </p:spTree>
    <p:extLst>
      <p:ext uri="{BB962C8B-B14F-4D97-AF65-F5344CB8AC3E}">
        <p14:creationId xmlns:p14="http://schemas.microsoft.com/office/powerpoint/2010/main" val="315415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8" grpId="0"/>
      <p:bldP spid="27" grpId="0" animBg="1"/>
      <p:bldP spid="2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4DE63FA8-9551-470A-9F6A-D15B727B7993}"/>
              </a:ext>
            </a:extLst>
          </p:cNvPr>
          <p:cNvSpPr/>
          <p:nvPr/>
        </p:nvSpPr>
        <p:spPr>
          <a:xfrm>
            <a:off x="3503596" y="1785952"/>
            <a:ext cx="5111818" cy="3527193"/>
          </a:xfrm>
          <a:prstGeom prst="wedgeRoundRectCallout">
            <a:avLst>
              <a:gd name="adj1" fmla="val -1815"/>
              <a:gd name="adj2" fmla="val 611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CD9E1956-C9B6-4381-8D38-1B949D2DCEF1}"/>
              </a:ext>
            </a:extLst>
          </p:cNvPr>
          <p:cNvPicPr>
            <a:picLocks noChangeAspect="1"/>
          </p:cNvPicPr>
          <p:nvPr/>
        </p:nvPicPr>
        <p:blipFill>
          <a:blip r:embed="rId2"/>
          <a:stretch>
            <a:fillRect/>
          </a:stretch>
        </p:blipFill>
        <p:spPr>
          <a:xfrm>
            <a:off x="4143667" y="1824452"/>
            <a:ext cx="3748648" cy="3319208"/>
          </a:xfrm>
          <a:prstGeom prst="rect">
            <a:avLst/>
          </a:prstGeom>
        </p:spPr>
      </p:pic>
      <p:pic>
        <p:nvPicPr>
          <p:cNvPr id="13" name="図 12" descr="usa.png">
            <a:extLst>
              <a:ext uri="{FF2B5EF4-FFF2-40B4-BE49-F238E27FC236}">
                <a16:creationId xmlns:a16="http://schemas.microsoft.com/office/drawing/2014/main" id="{9BAFB934-6E11-4E01-854F-85C0D1BE4275}"/>
              </a:ext>
            </a:extLst>
          </p:cNvPr>
          <p:cNvPicPr>
            <a:picLocks noChangeAspect="1"/>
          </p:cNvPicPr>
          <p:nvPr/>
        </p:nvPicPr>
        <p:blipFill>
          <a:blip r:embed="rId3" cstate="print"/>
          <a:stretch>
            <a:fillRect/>
          </a:stretch>
        </p:blipFill>
        <p:spPr>
          <a:xfrm>
            <a:off x="8615414" y="4797152"/>
            <a:ext cx="3388797" cy="2664296"/>
          </a:xfrm>
          <a:prstGeom prst="rect">
            <a:avLst/>
          </a:prstGeom>
        </p:spPr>
      </p:pic>
      <p:pic>
        <p:nvPicPr>
          <p:cNvPr id="7" name="図 6" descr="japan.png">
            <a:extLst>
              <a:ext uri="{FF2B5EF4-FFF2-40B4-BE49-F238E27FC236}">
                <a16:creationId xmlns:a16="http://schemas.microsoft.com/office/drawing/2014/main" id="{827D40AC-7D75-4A65-92F9-8B6BC5AA67C8}"/>
              </a:ext>
            </a:extLst>
          </p:cNvPr>
          <p:cNvPicPr>
            <a:picLocks noChangeAspect="1"/>
          </p:cNvPicPr>
          <p:nvPr/>
        </p:nvPicPr>
        <p:blipFill>
          <a:blip r:embed="rId4" cstate="print"/>
          <a:stretch>
            <a:fillRect/>
          </a:stretch>
        </p:blipFill>
        <p:spPr>
          <a:xfrm>
            <a:off x="1415480" y="4797152"/>
            <a:ext cx="1425758" cy="1316084"/>
          </a:xfrm>
          <a:prstGeom prst="rect">
            <a:avLst/>
          </a:prstGeom>
        </p:spPr>
      </p:pic>
      <p:pic>
        <p:nvPicPr>
          <p:cNvPr id="8" name="図 7" descr="抽象, 挿絵 が含まれている画像&#10;&#10;自動的に生成された説明">
            <a:extLst>
              <a:ext uri="{FF2B5EF4-FFF2-40B4-BE49-F238E27FC236}">
                <a16:creationId xmlns:a16="http://schemas.microsoft.com/office/drawing/2014/main" id="{29181D3E-DAA1-4612-AD3E-7AE7977831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886" y="3688888"/>
            <a:ext cx="914768" cy="1036197"/>
          </a:xfrm>
          <a:prstGeom prst="rect">
            <a:avLst/>
          </a:prstGeom>
        </p:spPr>
      </p:pic>
      <p:pic>
        <p:nvPicPr>
          <p:cNvPr id="9" name="図 8" descr="抽象, 挿絵 が含まれている画像&#10;&#10;自動的に生成された説明">
            <a:extLst>
              <a:ext uri="{FF2B5EF4-FFF2-40B4-BE49-F238E27FC236}">
                <a16:creationId xmlns:a16="http://schemas.microsoft.com/office/drawing/2014/main" id="{8DBF4468-5FBF-470A-8A21-108C5CC92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497214">
            <a:off x="6054494" y="3651237"/>
            <a:ext cx="1006822" cy="1083125"/>
          </a:xfrm>
          <a:prstGeom prst="rect">
            <a:avLst/>
          </a:prstGeom>
        </p:spPr>
      </p:pic>
      <p:sp>
        <p:nvSpPr>
          <p:cNvPr id="20" name="フリーフォーム 12">
            <a:extLst>
              <a:ext uri="{FF2B5EF4-FFF2-40B4-BE49-F238E27FC236}">
                <a16:creationId xmlns:a16="http://schemas.microsoft.com/office/drawing/2014/main" id="{5EAC108F-1038-4950-A9AC-D6797237468E}"/>
              </a:ext>
            </a:extLst>
          </p:cNvPr>
          <p:cNvSpPr/>
          <p:nvPr/>
        </p:nvSpPr>
        <p:spPr>
          <a:xfrm>
            <a:off x="5979490" y="5672326"/>
            <a:ext cx="234026" cy="193405"/>
          </a:xfrm>
          <a:custGeom>
            <a:avLst/>
            <a:gdLst>
              <a:gd name="connsiteX0" fmla="*/ 149787 w 415601"/>
              <a:gd name="connsiteY0" fmla="*/ 10633 h 446568"/>
              <a:gd name="connsiteX1" fmla="*/ 149787 w 415601"/>
              <a:gd name="connsiteY1" fmla="*/ 10633 h 446568"/>
              <a:gd name="connsiteX2" fmla="*/ 11564 w 415601"/>
              <a:gd name="connsiteY2" fmla="*/ 180754 h 446568"/>
              <a:gd name="connsiteX3" fmla="*/ 931 w 415601"/>
              <a:gd name="connsiteY3" fmla="*/ 212651 h 446568"/>
              <a:gd name="connsiteX4" fmla="*/ 43462 w 415601"/>
              <a:gd name="connsiteY4" fmla="*/ 340242 h 446568"/>
              <a:gd name="connsiteX5" fmla="*/ 85992 w 415601"/>
              <a:gd name="connsiteY5" fmla="*/ 435935 h 446568"/>
              <a:gd name="connsiteX6" fmla="*/ 128522 w 415601"/>
              <a:gd name="connsiteY6" fmla="*/ 446568 h 446568"/>
              <a:gd name="connsiteX7" fmla="*/ 351806 w 415601"/>
              <a:gd name="connsiteY7" fmla="*/ 435935 h 446568"/>
              <a:gd name="connsiteX8" fmla="*/ 362438 w 415601"/>
              <a:gd name="connsiteY8" fmla="*/ 393405 h 446568"/>
              <a:gd name="connsiteX9" fmla="*/ 383703 w 415601"/>
              <a:gd name="connsiteY9" fmla="*/ 350875 h 446568"/>
              <a:gd name="connsiteX10" fmla="*/ 415601 w 415601"/>
              <a:gd name="connsiteY10" fmla="*/ 287079 h 446568"/>
              <a:gd name="connsiteX11" fmla="*/ 404969 w 415601"/>
              <a:gd name="connsiteY11" fmla="*/ 138223 h 446568"/>
              <a:gd name="connsiteX12" fmla="*/ 394336 w 415601"/>
              <a:gd name="connsiteY12" fmla="*/ 95693 h 446568"/>
              <a:gd name="connsiteX13" fmla="*/ 351806 w 415601"/>
              <a:gd name="connsiteY13" fmla="*/ 63796 h 446568"/>
              <a:gd name="connsiteX14" fmla="*/ 298643 w 415601"/>
              <a:gd name="connsiteY14" fmla="*/ 21265 h 446568"/>
              <a:gd name="connsiteX15" fmla="*/ 234848 w 415601"/>
              <a:gd name="connsiteY15" fmla="*/ 0 h 446568"/>
              <a:gd name="connsiteX16" fmla="*/ 149787 w 415601"/>
              <a:gd name="connsiteY16" fmla="*/ 10633 h 44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5601" h="446568">
                <a:moveTo>
                  <a:pt x="149787" y="10633"/>
                </a:moveTo>
                <a:lnTo>
                  <a:pt x="149787" y="10633"/>
                </a:lnTo>
                <a:cubicBezTo>
                  <a:pt x="34294" y="160775"/>
                  <a:pt x="84565" y="107753"/>
                  <a:pt x="11564" y="180754"/>
                </a:cubicBezTo>
                <a:cubicBezTo>
                  <a:pt x="8020" y="191386"/>
                  <a:pt x="0" y="201482"/>
                  <a:pt x="931" y="212651"/>
                </a:cubicBezTo>
                <a:cubicBezTo>
                  <a:pt x="7799" y="295063"/>
                  <a:pt x="10787" y="291228"/>
                  <a:pt x="43462" y="340242"/>
                </a:cubicBezTo>
                <a:cubicBezTo>
                  <a:pt x="47657" y="352826"/>
                  <a:pt x="64329" y="421493"/>
                  <a:pt x="85992" y="435935"/>
                </a:cubicBezTo>
                <a:cubicBezTo>
                  <a:pt x="98151" y="444041"/>
                  <a:pt x="114345" y="443024"/>
                  <a:pt x="128522" y="446568"/>
                </a:cubicBezTo>
                <a:lnTo>
                  <a:pt x="351806" y="435935"/>
                </a:lnTo>
                <a:cubicBezTo>
                  <a:pt x="366056" y="432696"/>
                  <a:pt x="357307" y="407088"/>
                  <a:pt x="362438" y="393405"/>
                </a:cubicBezTo>
                <a:cubicBezTo>
                  <a:pt x="368003" y="378564"/>
                  <a:pt x="377459" y="365443"/>
                  <a:pt x="383703" y="350875"/>
                </a:cubicBezTo>
                <a:cubicBezTo>
                  <a:pt x="410116" y="289246"/>
                  <a:pt x="374735" y="348379"/>
                  <a:pt x="415601" y="287079"/>
                </a:cubicBezTo>
                <a:cubicBezTo>
                  <a:pt x="412057" y="237460"/>
                  <a:pt x="410462" y="187664"/>
                  <a:pt x="404969" y="138223"/>
                </a:cubicBezTo>
                <a:cubicBezTo>
                  <a:pt x="403355" y="123699"/>
                  <a:pt x="402830" y="107584"/>
                  <a:pt x="394336" y="95693"/>
                </a:cubicBezTo>
                <a:cubicBezTo>
                  <a:pt x="384036" y="81273"/>
                  <a:pt x="365419" y="75141"/>
                  <a:pt x="351806" y="63796"/>
                </a:cubicBezTo>
                <a:cubicBezTo>
                  <a:pt x="326553" y="42752"/>
                  <a:pt x="332447" y="36289"/>
                  <a:pt x="298643" y="21265"/>
                </a:cubicBezTo>
                <a:cubicBezTo>
                  <a:pt x="278160" y="12161"/>
                  <a:pt x="234848" y="0"/>
                  <a:pt x="234848" y="0"/>
                </a:cubicBezTo>
                <a:cubicBezTo>
                  <a:pt x="174734" y="12023"/>
                  <a:pt x="163964" y="8861"/>
                  <a:pt x="149787" y="10633"/>
                </a:cubicBez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CC2020ED-3EA7-44F7-894C-5BDA56147696}"/>
              </a:ext>
            </a:extLst>
          </p:cNvPr>
          <p:cNvSpPr/>
          <p:nvPr/>
        </p:nvSpPr>
        <p:spPr>
          <a:xfrm>
            <a:off x="4749116" y="3409543"/>
            <a:ext cx="2620778"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吹き出し: 円形 5">
            <a:extLst>
              <a:ext uri="{FF2B5EF4-FFF2-40B4-BE49-F238E27FC236}">
                <a16:creationId xmlns:a16="http://schemas.microsoft.com/office/drawing/2014/main" id="{6EB00521-6E81-6703-202B-824CDB9CFABE}"/>
              </a:ext>
            </a:extLst>
          </p:cNvPr>
          <p:cNvSpPr/>
          <p:nvPr/>
        </p:nvSpPr>
        <p:spPr>
          <a:xfrm>
            <a:off x="6456596" y="1308094"/>
            <a:ext cx="3594538" cy="1505507"/>
          </a:xfrm>
          <a:prstGeom prst="wedgeEllipseCallout">
            <a:avLst>
              <a:gd name="adj1" fmla="val -40658"/>
              <a:gd name="adj2" fmla="val 796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赤と緑の二着しか</a:t>
            </a:r>
            <a:endParaRPr kumimoji="1" lang="en-US" altLang="ja-JP" dirty="0"/>
          </a:p>
          <a:p>
            <a:pPr algn="ctr"/>
            <a:r>
              <a:rPr kumimoji="1" lang="ja-JP" altLang="en-US" dirty="0"/>
              <a:t>持ってないの</a:t>
            </a:r>
          </a:p>
        </p:txBody>
      </p:sp>
    </p:spTree>
    <p:extLst>
      <p:ext uri="{BB962C8B-B14F-4D97-AF65-F5344CB8AC3E}">
        <p14:creationId xmlns:p14="http://schemas.microsoft.com/office/powerpoint/2010/main" val="21279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8.33333E-7 4.07407E-6 L -0.29649 0.07708 " pathEditMode="relative" rAng="0" ptsTypes="AA">
                                      <p:cBhvr>
                                        <p:cTn id="14" dur="2000" fill="hold"/>
                                        <p:tgtEl>
                                          <p:spTgt spid="8"/>
                                        </p:tgtEl>
                                        <p:attrNameLst>
                                          <p:attrName>ppt_x</p:attrName>
                                          <p:attrName>ppt_y</p:attrName>
                                        </p:attrNameLst>
                                      </p:cBhvr>
                                      <p:rCtr x="-14831" y="3843"/>
                                    </p:animMotion>
                                  </p:childTnLst>
                                </p:cTn>
                              </p:par>
                              <p:par>
                                <p:cTn id="15" presetID="42" presetClass="path" presetSubtype="0" accel="50000" decel="50000" fill="hold" nodeType="withEffect">
                                  <p:stCondLst>
                                    <p:cond delay="0"/>
                                  </p:stCondLst>
                                  <p:childTnLst>
                                    <p:animMotion origin="layout" path="M -6.25E-7 -2.59259E-6 L 0.26927 0.03588 " pathEditMode="relative" rAng="0" ptsTypes="AA">
                                      <p:cBhvr>
                                        <p:cTn id="16" dur="2000" fill="hold"/>
                                        <p:tgtEl>
                                          <p:spTgt spid="9"/>
                                        </p:tgtEl>
                                        <p:attrNameLst>
                                          <p:attrName>ppt_x</p:attrName>
                                          <p:attrName>ppt_y</p:attrName>
                                        </p:attrNameLst>
                                      </p:cBhvr>
                                      <p:rCtr x="13464"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ED0600A-7578-440A-AAF8-D757E08A191D}"/>
              </a:ext>
            </a:extLst>
          </p:cNvPr>
          <p:cNvPicPr>
            <a:picLocks noChangeAspect="1"/>
          </p:cNvPicPr>
          <p:nvPr/>
        </p:nvPicPr>
        <p:blipFill>
          <a:blip r:embed="rId2"/>
          <a:stretch>
            <a:fillRect/>
          </a:stretch>
        </p:blipFill>
        <p:spPr>
          <a:xfrm>
            <a:off x="1673741" y="1628801"/>
            <a:ext cx="7614840" cy="4273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4" name="図 83">
            <a:extLst>
              <a:ext uri="{FF2B5EF4-FFF2-40B4-BE49-F238E27FC236}">
                <a16:creationId xmlns:a16="http://schemas.microsoft.com/office/drawing/2014/main" id="{3B906AB8-4E7A-49A3-A14C-5A3AF42CAF6C}"/>
              </a:ext>
            </a:extLst>
          </p:cNvPr>
          <p:cNvPicPr>
            <a:picLocks noChangeAspect="1"/>
          </p:cNvPicPr>
          <p:nvPr/>
        </p:nvPicPr>
        <p:blipFill>
          <a:blip r:embed="rId3"/>
          <a:stretch>
            <a:fillRect/>
          </a:stretch>
        </p:blipFill>
        <p:spPr>
          <a:xfrm>
            <a:off x="1487488" y="548680"/>
            <a:ext cx="5882508" cy="239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テキスト ボックス 7">
            <a:extLst>
              <a:ext uri="{FF2B5EF4-FFF2-40B4-BE49-F238E27FC236}">
                <a16:creationId xmlns:a16="http://schemas.microsoft.com/office/drawing/2014/main" id="{226B89BE-0DCE-4214-8BBB-FFBAD8F66524}"/>
              </a:ext>
            </a:extLst>
          </p:cNvPr>
          <p:cNvSpPr txBox="1"/>
          <p:nvPr/>
        </p:nvSpPr>
        <p:spPr>
          <a:xfrm>
            <a:off x="3561347" y="6514851"/>
            <a:ext cx="8355013" cy="261610"/>
          </a:xfrm>
          <a:prstGeom prst="rect">
            <a:avLst/>
          </a:prstGeom>
          <a:noFill/>
        </p:spPr>
        <p:txBody>
          <a:bodyPr wrap="square">
            <a:spAutoFit/>
          </a:bodyPr>
          <a:lstStyle/>
          <a:p>
            <a:r>
              <a:rPr lang="en-US" altLang="ja-JP" sz="1100" dirty="0"/>
              <a:t>J. Bell. BERTLMANN’S SOCKS AND THE NATURE OF REALITY. Journal de Physique Colloques, 1981, 42 (C2), pp.C2-41-C2-62. </a:t>
            </a:r>
            <a:endParaRPr lang="ja-JP" altLang="en-US" sz="1100" dirty="0"/>
          </a:p>
        </p:txBody>
      </p:sp>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9B1FA8AA-92CE-4372-9433-0994375B00AC}"/>
                  </a:ext>
                </a:extLst>
              </p14:cNvPr>
              <p14:cNvContentPartPr/>
              <p14:nvPr/>
            </p14:nvContentPartPr>
            <p14:xfrm>
              <a:off x="4921423" y="5433823"/>
              <a:ext cx="18360" cy="86040"/>
            </p14:xfrm>
          </p:contentPart>
        </mc:Choice>
        <mc:Fallback xmlns="">
          <p:pic>
            <p:nvPicPr>
              <p:cNvPr id="4" name="インク 3">
                <a:extLst>
                  <a:ext uri="{FF2B5EF4-FFF2-40B4-BE49-F238E27FC236}">
                    <a16:creationId xmlns:a16="http://schemas.microsoft.com/office/drawing/2014/main" id="{9B1FA8AA-92CE-4372-9433-0994375B00AC}"/>
                  </a:ext>
                </a:extLst>
              </p:cNvPr>
              <p:cNvPicPr/>
              <p:nvPr/>
            </p:nvPicPr>
            <p:blipFill>
              <a:blip r:embed="rId5"/>
              <a:stretch>
                <a:fillRect/>
              </a:stretch>
            </p:blipFill>
            <p:spPr>
              <a:xfrm>
                <a:off x="4903423" y="5415898"/>
                <a:ext cx="54000" cy="121532"/>
              </a:xfrm>
              <a:prstGeom prst="rect">
                <a:avLst/>
              </a:prstGeom>
            </p:spPr>
          </p:pic>
        </mc:Fallback>
      </mc:AlternateContent>
      <p:grpSp>
        <p:nvGrpSpPr>
          <p:cNvPr id="12" name="グループ化 11">
            <a:extLst>
              <a:ext uri="{FF2B5EF4-FFF2-40B4-BE49-F238E27FC236}">
                <a16:creationId xmlns:a16="http://schemas.microsoft.com/office/drawing/2014/main" id="{BCE8E783-B63E-4FE9-B07B-41DF5E7B2832}"/>
              </a:ext>
            </a:extLst>
          </p:cNvPr>
          <p:cNvGrpSpPr/>
          <p:nvPr/>
        </p:nvGrpSpPr>
        <p:grpSpPr>
          <a:xfrm>
            <a:off x="4903783" y="5417263"/>
            <a:ext cx="79560" cy="109800"/>
            <a:chOff x="3760783" y="5417263"/>
            <a:chExt cx="79560" cy="109800"/>
          </a:xfrm>
        </p:grpSpPr>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3E3EC7D5-5487-4986-99FC-46FB945BCD7D}"/>
                    </a:ext>
                  </a:extLst>
                </p14:cNvPr>
                <p14:cNvContentPartPr/>
                <p14:nvPr/>
              </p14:nvContentPartPr>
              <p14:xfrm>
                <a:off x="3760783" y="5417263"/>
                <a:ext cx="63000" cy="109800"/>
              </p14:xfrm>
            </p:contentPart>
          </mc:Choice>
          <mc:Fallback xmlns="">
            <p:pic>
              <p:nvPicPr>
                <p:cNvPr id="6" name="インク 5">
                  <a:extLst>
                    <a:ext uri="{FF2B5EF4-FFF2-40B4-BE49-F238E27FC236}">
                      <a16:creationId xmlns:a16="http://schemas.microsoft.com/office/drawing/2014/main" id="{3E3EC7D5-5487-4986-99FC-46FB945BCD7D}"/>
                    </a:ext>
                  </a:extLst>
                </p:cNvPr>
                <p:cNvPicPr/>
                <p:nvPr/>
              </p:nvPicPr>
              <p:blipFill>
                <a:blip r:embed="rId7"/>
                <a:stretch>
                  <a:fillRect/>
                </a:stretch>
              </p:blipFill>
              <p:spPr>
                <a:xfrm>
                  <a:off x="3742680" y="5399263"/>
                  <a:ext cx="98845"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インク 8">
                  <a:extLst>
                    <a:ext uri="{FF2B5EF4-FFF2-40B4-BE49-F238E27FC236}">
                      <a16:creationId xmlns:a16="http://schemas.microsoft.com/office/drawing/2014/main" id="{473774D8-E4B6-4641-849C-FDD1751E093D}"/>
                    </a:ext>
                  </a:extLst>
                </p14:cNvPr>
                <p14:cNvContentPartPr/>
                <p14:nvPr/>
              </p14:nvContentPartPr>
              <p14:xfrm>
                <a:off x="3814063" y="5425183"/>
                <a:ext cx="360" cy="360"/>
              </p14:xfrm>
            </p:contentPart>
          </mc:Choice>
          <mc:Fallback xmlns="">
            <p:pic>
              <p:nvPicPr>
                <p:cNvPr id="9" name="インク 8">
                  <a:extLst>
                    <a:ext uri="{FF2B5EF4-FFF2-40B4-BE49-F238E27FC236}">
                      <a16:creationId xmlns:a16="http://schemas.microsoft.com/office/drawing/2014/main" id="{473774D8-E4B6-4641-849C-FDD1751E093D}"/>
                    </a:ext>
                  </a:extLst>
                </p:cNvPr>
                <p:cNvPicPr/>
                <p:nvPr/>
              </p:nvPicPr>
              <p:blipFill>
                <a:blip r:embed="rId9"/>
                <a:stretch>
                  <a:fillRect/>
                </a:stretch>
              </p:blipFill>
              <p:spPr>
                <a:xfrm>
                  <a:off x="3796063" y="54071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インク 10">
                  <a:extLst>
                    <a:ext uri="{FF2B5EF4-FFF2-40B4-BE49-F238E27FC236}">
                      <a16:creationId xmlns:a16="http://schemas.microsoft.com/office/drawing/2014/main" id="{8732278B-D970-42A5-B372-37A6DF3CE425}"/>
                    </a:ext>
                  </a:extLst>
                </p14:cNvPr>
                <p14:cNvContentPartPr/>
                <p14:nvPr/>
              </p14:nvContentPartPr>
              <p14:xfrm>
                <a:off x="3839983" y="5433823"/>
                <a:ext cx="360" cy="360"/>
              </p14:xfrm>
            </p:contentPart>
          </mc:Choice>
          <mc:Fallback xmlns="">
            <p:pic>
              <p:nvPicPr>
                <p:cNvPr id="11" name="インク 10">
                  <a:extLst>
                    <a:ext uri="{FF2B5EF4-FFF2-40B4-BE49-F238E27FC236}">
                      <a16:creationId xmlns:a16="http://schemas.microsoft.com/office/drawing/2014/main" id="{8732278B-D970-42A5-B372-37A6DF3CE425}"/>
                    </a:ext>
                  </a:extLst>
                </p:cNvPr>
                <p:cNvPicPr/>
                <p:nvPr/>
              </p:nvPicPr>
              <p:blipFill>
                <a:blip r:embed="rId9"/>
                <a:stretch>
                  <a:fillRect/>
                </a:stretch>
              </p:blipFill>
              <p:spPr>
                <a:xfrm>
                  <a:off x="3821983" y="5415823"/>
                  <a:ext cx="36000" cy="36000"/>
                </a:xfrm>
                <a:prstGeom prst="rect">
                  <a:avLst/>
                </a:prstGeom>
              </p:spPr>
            </p:pic>
          </mc:Fallback>
        </mc:AlternateContent>
      </p:grpSp>
    </p:spTree>
    <p:extLst>
      <p:ext uri="{BB962C8B-B14F-4D97-AF65-F5344CB8AC3E}">
        <p14:creationId xmlns:p14="http://schemas.microsoft.com/office/powerpoint/2010/main" val="696708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ED0600A-7578-440A-AAF8-D757E08A191D}"/>
              </a:ext>
            </a:extLst>
          </p:cNvPr>
          <p:cNvPicPr>
            <a:picLocks noChangeAspect="1"/>
          </p:cNvPicPr>
          <p:nvPr/>
        </p:nvPicPr>
        <p:blipFill>
          <a:blip r:embed="rId2"/>
          <a:stretch>
            <a:fillRect/>
          </a:stretch>
        </p:blipFill>
        <p:spPr>
          <a:xfrm>
            <a:off x="1673741" y="1628801"/>
            <a:ext cx="7614840" cy="4273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4" name="図 83">
            <a:extLst>
              <a:ext uri="{FF2B5EF4-FFF2-40B4-BE49-F238E27FC236}">
                <a16:creationId xmlns:a16="http://schemas.microsoft.com/office/drawing/2014/main" id="{3B906AB8-4E7A-49A3-A14C-5A3AF42CAF6C}"/>
              </a:ext>
            </a:extLst>
          </p:cNvPr>
          <p:cNvPicPr>
            <a:picLocks noChangeAspect="1"/>
          </p:cNvPicPr>
          <p:nvPr/>
        </p:nvPicPr>
        <p:blipFill>
          <a:blip r:embed="rId3"/>
          <a:stretch>
            <a:fillRect/>
          </a:stretch>
        </p:blipFill>
        <p:spPr>
          <a:xfrm>
            <a:off x="1487488" y="548680"/>
            <a:ext cx="5882508" cy="239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グループ化 5">
            <a:extLst>
              <a:ext uri="{FF2B5EF4-FFF2-40B4-BE49-F238E27FC236}">
                <a16:creationId xmlns:a16="http://schemas.microsoft.com/office/drawing/2014/main" id="{DEA9DEF4-9B2C-4B83-A261-56A962EAEE9D}"/>
              </a:ext>
            </a:extLst>
          </p:cNvPr>
          <p:cNvGrpSpPr/>
          <p:nvPr/>
        </p:nvGrpSpPr>
        <p:grpSpPr>
          <a:xfrm>
            <a:off x="4903783" y="5417263"/>
            <a:ext cx="79560" cy="109800"/>
            <a:chOff x="3760783" y="5417263"/>
            <a:chExt cx="79560" cy="109800"/>
          </a:xfrm>
        </p:grpSpPr>
        <mc:AlternateContent xmlns:mc="http://schemas.openxmlformats.org/markup-compatibility/2006" xmlns:p14="http://schemas.microsoft.com/office/powerpoint/2010/main">
          <mc:Choice Requires="p14">
            <p:contentPart p14:bwMode="auto" r:id="rId4">
              <p14:nvContentPartPr>
                <p14:cNvPr id="7" name="インク 6">
                  <a:extLst>
                    <a:ext uri="{FF2B5EF4-FFF2-40B4-BE49-F238E27FC236}">
                      <a16:creationId xmlns:a16="http://schemas.microsoft.com/office/drawing/2014/main" id="{E17748C0-4DF2-4D75-A73F-35E5919061C0}"/>
                    </a:ext>
                  </a:extLst>
                </p14:cNvPr>
                <p14:cNvContentPartPr/>
                <p14:nvPr/>
              </p14:nvContentPartPr>
              <p14:xfrm>
                <a:off x="3760783" y="5417263"/>
                <a:ext cx="63000" cy="109800"/>
              </p14:xfrm>
            </p:contentPart>
          </mc:Choice>
          <mc:Fallback xmlns="">
            <p:pic>
              <p:nvPicPr>
                <p:cNvPr id="7" name="インク 6">
                  <a:extLst>
                    <a:ext uri="{FF2B5EF4-FFF2-40B4-BE49-F238E27FC236}">
                      <a16:creationId xmlns:a16="http://schemas.microsoft.com/office/drawing/2014/main" id="{E17748C0-4DF2-4D75-A73F-35E5919061C0}"/>
                    </a:ext>
                  </a:extLst>
                </p:cNvPr>
                <p:cNvPicPr/>
                <p:nvPr/>
              </p:nvPicPr>
              <p:blipFill>
                <a:blip r:embed="rId5"/>
                <a:stretch>
                  <a:fillRect/>
                </a:stretch>
              </p:blipFill>
              <p:spPr>
                <a:xfrm>
                  <a:off x="3742680" y="5399263"/>
                  <a:ext cx="98845"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インク 8">
                  <a:extLst>
                    <a:ext uri="{FF2B5EF4-FFF2-40B4-BE49-F238E27FC236}">
                      <a16:creationId xmlns:a16="http://schemas.microsoft.com/office/drawing/2014/main" id="{7A4AE025-5AC6-4E05-A553-D99ADF4AD450}"/>
                    </a:ext>
                  </a:extLst>
                </p14:cNvPr>
                <p14:cNvContentPartPr/>
                <p14:nvPr/>
              </p14:nvContentPartPr>
              <p14:xfrm>
                <a:off x="3814063" y="5425183"/>
                <a:ext cx="360" cy="360"/>
              </p14:xfrm>
            </p:contentPart>
          </mc:Choice>
          <mc:Fallback xmlns="">
            <p:pic>
              <p:nvPicPr>
                <p:cNvPr id="9" name="インク 8">
                  <a:extLst>
                    <a:ext uri="{FF2B5EF4-FFF2-40B4-BE49-F238E27FC236}">
                      <a16:creationId xmlns:a16="http://schemas.microsoft.com/office/drawing/2014/main" id="{7A4AE025-5AC6-4E05-A553-D99ADF4AD450}"/>
                    </a:ext>
                  </a:extLst>
                </p:cNvPr>
                <p:cNvPicPr/>
                <p:nvPr/>
              </p:nvPicPr>
              <p:blipFill>
                <a:blip r:embed="rId7"/>
                <a:stretch>
                  <a:fillRect/>
                </a:stretch>
              </p:blipFill>
              <p:spPr>
                <a:xfrm>
                  <a:off x="3796063" y="54071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インク 9">
                  <a:extLst>
                    <a:ext uri="{FF2B5EF4-FFF2-40B4-BE49-F238E27FC236}">
                      <a16:creationId xmlns:a16="http://schemas.microsoft.com/office/drawing/2014/main" id="{188A5F47-83B3-4241-862D-B2B0490728F5}"/>
                    </a:ext>
                  </a:extLst>
                </p14:cNvPr>
                <p14:cNvContentPartPr/>
                <p14:nvPr/>
              </p14:nvContentPartPr>
              <p14:xfrm>
                <a:off x="3839983" y="5433823"/>
                <a:ext cx="360" cy="360"/>
              </p14:xfrm>
            </p:contentPart>
          </mc:Choice>
          <mc:Fallback xmlns="">
            <p:pic>
              <p:nvPicPr>
                <p:cNvPr id="10" name="インク 9">
                  <a:extLst>
                    <a:ext uri="{FF2B5EF4-FFF2-40B4-BE49-F238E27FC236}">
                      <a16:creationId xmlns:a16="http://schemas.microsoft.com/office/drawing/2014/main" id="{188A5F47-83B3-4241-862D-B2B0490728F5}"/>
                    </a:ext>
                  </a:extLst>
                </p:cNvPr>
                <p:cNvPicPr/>
                <p:nvPr/>
              </p:nvPicPr>
              <p:blipFill>
                <a:blip r:embed="rId7"/>
                <a:stretch>
                  <a:fillRect/>
                </a:stretch>
              </p:blipFill>
              <p:spPr>
                <a:xfrm>
                  <a:off x="3821983" y="541582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 name="インク 1">
                <a:extLst>
                  <a:ext uri="{FF2B5EF4-FFF2-40B4-BE49-F238E27FC236}">
                    <a16:creationId xmlns:a16="http://schemas.microsoft.com/office/drawing/2014/main" id="{B75662A2-723E-4FE4-B969-662146DF3ABC}"/>
                  </a:ext>
                </a:extLst>
              </p14:cNvPr>
              <p14:cNvContentPartPr/>
              <p14:nvPr/>
            </p14:nvContentPartPr>
            <p14:xfrm>
              <a:off x="6010783" y="4876543"/>
              <a:ext cx="360" cy="360"/>
            </p14:xfrm>
          </p:contentPart>
        </mc:Choice>
        <mc:Fallback xmlns="">
          <p:pic>
            <p:nvPicPr>
              <p:cNvPr id="2" name="インク 1">
                <a:extLst>
                  <a:ext uri="{FF2B5EF4-FFF2-40B4-BE49-F238E27FC236}">
                    <a16:creationId xmlns:a16="http://schemas.microsoft.com/office/drawing/2014/main" id="{B75662A2-723E-4FE4-B969-662146DF3ABC}"/>
                  </a:ext>
                </a:extLst>
              </p:cNvPr>
              <p:cNvPicPr/>
              <p:nvPr/>
            </p:nvPicPr>
            <p:blipFill>
              <a:blip r:embed="rId10"/>
              <a:stretch>
                <a:fillRect/>
              </a:stretch>
            </p:blipFill>
            <p:spPr>
              <a:xfrm>
                <a:off x="5992783" y="4858543"/>
                <a:ext cx="36000" cy="36000"/>
              </a:xfrm>
              <a:prstGeom prst="rect">
                <a:avLst/>
              </a:prstGeom>
            </p:spPr>
          </p:pic>
        </mc:Fallback>
      </mc:AlternateContent>
      <p:grpSp>
        <p:nvGrpSpPr>
          <p:cNvPr id="14" name="グループ化 13">
            <a:extLst>
              <a:ext uri="{FF2B5EF4-FFF2-40B4-BE49-F238E27FC236}">
                <a16:creationId xmlns:a16="http://schemas.microsoft.com/office/drawing/2014/main" id="{588E4934-2D53-4931-A6B6-72D2C6FC3055}"/>
              </a:ext>
            </a:extLst>
          </p:cNvPr>
          <p:cNvGrpSpPr/>
          <p:nvPr/>
        </p:nvGrpSpPr>
        <p:grpSpPr>
          <a:xfrm>
            <a:off x="6037063" y="4928743"/>
            <a:ext cx="78480" cy="96120"/>
            <a:chOff x="4894063" y="4928743"/>
            <a:chExt cx="78480" cy="96120"/>
          </a:xfrm>
        </p:grpSpPr>
        <mc:AlternateContent xmlns:mc="http://schemas.openxmlformats.org/markup-compatibility/2006" xmlns:p14="http://schemas.microsoft.com/office/powerpoint/2010/main">
          <mc:Choice Requires="p14">
            <p:contentPart p14:bwMode="auto" r:id="rId11">
              <p14:nvContentPartPr>
                <p14:cNvPr id="3" name="インク 2">
                  <a:extLst>
                    <a:ext uri="{FF2B5EF4-FFF2-40B4-BE49-F238E27FC236}">
                      <a16:creationId xmlns:a16="http://schemas.microsoft.com/office/drawing/2014/main" id="{9DE2B223-0F21-482A-83B8-827C570769D8}"/>
                    </a:ext>
                  </a:extLst>
                </p14:cNvPr>
                <p14:cNvContentPartPr/>
                <p14:nvPr/>
              </p14:nvContentPartPr>
              <p14:xfrm>
                <a:off x="4894063" y="4928743"/>
                <a:ext cx="360" cy="360"/>
              </p14:xfrm>
            </p:contentPart>
          </mc:Choice>
          <mc:Fallback xmlns="">
            <p:pic>
              <p:nvPicPr>
                <p:cNvPr id="3" name="インク 2">
                  <a:extLst>
                    <a:ext uri="{FF2B5EF4-FFF2-40B4-BE49-F238E27FC236}">
                      <a16:creationId xmlns:a16="http://schemas.microsoft.com/office/drawing/2014/main" id="{9DE2B223-0F21-482A-83B8-827C570769D8}"/>
                    </a:ext>
                  </a:extLst>
                </p:cNvPr>
                <p:cNvPicPr/>
                <p:nvPr/>
              </p:nvPicPr>
              <p:blipFill>
                <a:blip r:embed="rId10"/>
                <a:stretch>
                  <a:fillRect/>
                </a:stretch>
              </p:blipFill>
              <p:spPr>
                <a:xfrm>
                  <a:off x="4876063" y="49107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 name="インク 3">
                  <a:extLst>
                    <a:ext uri="{FF2B5EF4-FFF2-40B4-BE49-F238E27FC236}">
                      <a16:creationId xmlns:a16="http://schemas.microsoft.com/office/drawing/2014/main" id="{536CF5AB-46E1-4F34-926C-85727726B0A1}"/>
                    </a:ext>
                  </a:extLst>
                </p14:cNvPr>
                <p14:cNvContentPartPr/>
                <p14:nvPr/>
              </p14:nvContentPartPr>
              <p14:xfrm>
                <a:off x="4919983" y="4963303"/>
                <a:ext cx="360" cy="360"/>
              </p14:xfrm>
            </p:contentPart>
          </mc:Choice>
          <mc:Fallback xmlns="">
            <p:pic>
              <p:nvPicPr>
                <p:cNvPr id="4" name="インク 3">
                  <a:extLst>
                    <a:ext uri="{FF2B5EF4-FFF2-40B4-BE49-F238E27FC236}">
                      <a16:creationId xmlns:a16="http://schemas.microsoft.com/office/drawing/2014/main" id="{536CF5AB-46E1-4F34-926C-85727726B0A1}"/>
                    </a:ext>
                  </a:extLst>
                </p:cNvPr>
                <p:cNvPicPr/>
                <p:nvPr/>
              </p:nvPicPr>
              <p:blipFill>
                <a:blip r:embed="rId10"/>
                <a:stretch>
                  <a:fillRect/>
                </a:stretch>
              </p:blipFill>
              <p:spPr>
                <a:xfrm>
                  <a:off x="4901983" y="49453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インク 11">
                  <a:extLst>
                    <a:ext uri="{FF2B5EF4-FFF2-40B4-BE49-F238E27FC236}">
                      <a16:creationId xmlns:a16="http://schemas.microsoft.com/office/drawing/2014/main" id="{8DBF065A-5CFC-416B-A79C-151B11A2A37C}"/>
                    </a:ext>
                  </a:extLst>
                </p14:cNvPr>
                <p14:cNvContentPartPr/>
                <p14:nvPr/>
              </p14:nvContentPartPr>
              <p14:xfrm>
                <a:off x="4945903" y="4989943"/>
                <a:ext cx="360" cy="360"/>
              </p14:xfrm>
            </p:contentPart>
          </mc:Choice>
          <mc:Fallback xmlns="">
            <p:pic>
              <p:nvPicPr>
                <p:cNvPr id="12" name="インク 11">
                  <a:extLst>
                    <a:ext uri="{FF2B5EF4-FFF2-40B4-BE49-F238E27FC236}">
                      <a16:creationId xmlns:a16="http://schemas.microsoft.com/office/drawing/2014/main" id="{8DBF065A-5CFC-416B-A79C-151B11A2A37C}"/>
                    </a:ext>
                  </a:extLst>
                </p:cNvPr>
                <p:cNvPicPr/>
                <p:nvPr/>
              </p:nvPicPr>
              <p:blipFill>
                <a:blip r:embed="rId10"/>
                <a:stretch>
                  <a:fillRect/>
                </a:stretch>
              </p:blipFill>
              <p:spPr>
                <a:xfrm>
                  <a:off x="4927903" y="49719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インク 12">
                  <a:extLst>
                    <a:ext uri="{FF2B5EF4-FFF2-40B4-BE49-F238E27FC236}">
                      <a16:creationId xmlns:a16="http://schemas.microsoft.com/office/drawing/2014/main" id="{67158E09-6BB9-4BBB-A328-EFC0DFFEBD39}"/>
                    </a:ext>
                  </a:extLst>
                </p14:cNvPr>
                <p14:cNvContentPartPr/>
                <p14:nvPr/>
              </p14:nvContentPartPr>
              <p14:xfrm>
                <a:off x="4972183" y="5024503"/>
                <a:ext cx="360" cy="360"/>
              </p14:xfrm>
            </p:contentPart>
          </mc:Choice>
          <mc:Fallback xmlns="">
            <p:pic>
              <p:nvPicPr>
                <p:cNvPr id="13" name="インク 12">
                  <a:extLst>
                    <a:ext uri="{FF2B5EF4-FFF2-40B4-BE49-F238E27FC236}">
                      <a16:creationId xmlns:a16="http://schemas.microsoft.com/office/drawing/2014/main" id="{67158E09-6BB9-4BBB-A328-EFC0DFFEBD39}"/>
                    </a:ext>
                  </a:extLst>
                </p:cNvPr>
                <p:cNvPicPr/>
                <p:nvPr/>
              </p:nvPicPr>
              <p:blipFill>
                <a:blip r:embed="rId10"/>
                <a:stretch>
                  <a:fillRect/>
                </a:stretch>
              </p:blipFill>
              <p:spPr>
                <a:xfrm>
                  <a:off x="4954183" y="500650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
            <p14:nvContentPartPr>
              <p14:cNvPr id="25" name="インク 24">
                <a:extLst>
                  <a:ext uri="{FF2B5EF4-FFF2-40B4-BE49-F238E27FC236}">
                    <a16:creationId xmlns:a16="http://schemas.microsoft.com/office/drawing/2014/main" id="{B5F06D7A-F419-4139-9A8D-0B9405943981}"/>
                  </a:ext>
                </a:extLst>
              </p14:cNvPr>
              <p14:cNvContentPartPr/>
              <p14:nvPr/>
            </p14:nvContentPartPr>
            <p14:xfrm>
              <a:off x="6150103" y="5050783"/>
              <a:ext cx="360" cy="360"/>
            </p14:xfrm>
          </p:contentPart>
        </mc:Choice>
        <mc:Fallback xmlns="">
          <p:pic>
            <p:nvPicPr>
              <p:cNvPr id="25" name="インク 24">
                <a:extLst>
                  <a:ext uri="{FF2B5EF4-FFF2-40B4-BE49-F238E27FC236}">
                    <a16:creationId xmlns:a16="http://schemas.microsoft.com/office/drawing/2014/main" id="{B5F06D7A-F419-4139-9A8D-0B9405943981}"/>
                  </a:ext>
                </a:extLst>
              </p:cNvPr>
              <p:cNvPicPr/>
              <p:nvPr/>
            </p:nvPicPr>
            <p:blipFill>
              <a:blip r:embed="rId10"/>
              <a:stretch>
                <a:fillRect/>
              </a:stretch>
            </p:blipFill>
            <p:spPr>
              <a:xfrm>
                <a:off x="6132103" y="5032783"/>
                <a:ext cx="36000" cy="36000"/>
              </a:xfrm>
              <a:prstGeom prst="rect">
                <a:avLst/>
              </a:prstGeom>
            </p:spPr>
          </p:pic>
        </mc:Fallback>
      </mc:AlternateContent>
      <p:grpSp>
        <p:nvGrpSpPr>
          <p:cNvPr id="31" name="グループ化 30">
            <a:extLst>
              <a:ext uri="{FF2B5EF4-FFF2-40B4-BE49-F238E27FC236}">
                <a16:creationId xmlns:a16="http://schemas.microsoft.com/office/drawing/2014/main" id="{379D79EE-DAC3-4C7D-A1D0-F33717AE96B1}"/>
              </a:ext>
            </a:extLst>
          </p:cNvPr>
          <p:cNvGrpSpPr/>
          <p:nvPr/>
        </p:nvGrpSpPr>
        <p:grpSpPr>
          <a:xfrm>
            <a:off x="6167383" y="5093983"/>
            <a:ext cx="70200" cy="87840"/>
            <a:chOff x="5024383" y="5093983"/>
            <a:chExt cx="70200" cy="87840"/>
          </a:xfrm>
        </p:grpSpPr>
        <mc:AlternateContent xmlns:mc="http://schemas.openxmlformats.org/markup-compatibility/2006" xmlns:p14="http://schemas.microsoft.com/office/powerpoint/2010/main">
          <mc:Choice Requires="p14">
            <p:contentPart p14:bwMode="auto" r:id="rId16">
              <p14:nvContentPartPr>
                <p14:cNvPr id="27" name="インク 26">
                  <a:extLst>
                    <a:ext uri="{FF2B5EF4-FFF2-40B4-BE49-F238E27FC236}">
                      <a16:creationId xmlns:a16="http://schemas.microsoft.com/office/drawing/2014/main" id="{428C5CA7-5855-4812-821E-7684E3DCE479}"/>
                    </a:ext>
                  </a:extLst>
                </p14:cNvPr>
                <p14:cNvContentPartPr/>
                <p14:nvPr/>
              </p14:nvContentPartPr>
              <p14:xfrm>
                <a:off x="5024383" y="5093983"/>
                <a:ext cx="360" cy="360"/>
              </p14:xfrm>
            </p:contentPart>
          </mc:Choice>
          <mc:Fallback xmlns="">
            <p:pic>
              <p:nvPicPr>
                <p:cNvPr id="27" name="インク 26">
                  <a:extLst>
                    <a:ext uri="{FF2B5EF4-FFF2-40B4-BE49-F238E27FC236}">
                      <a16:creationId xmlns:a16="http://schemas.microsoft.com/office/drawing/2014/main" id="{428C5CA7-5855-4812-821E-7684E3DCE479}"/>
                    </a:ext>
                  </a:extLst>
                </p:cNvPr>
                <p:cNvPicPr/>
                <p:nvPr/>
              </p:nvPicPr>
              <p:blipFill>
                <a:blip r:embed="rId10"/>
                <a:stretch>
                  <a:fillRect/>
                </a:stretch>
              </p:blipFill>
              <p:spPr>
                <a:xfrm>
                  <a:off x="5006383" y="50759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インク 27">
                  <a:extLst>
                    <a:ext uri="{FF2B5EF4-FFF2-40B4-BE49-F238E27FC236}">
                      <a16:creationId xmlns:a16="http://schemas.microsoft.com/office/drawing/2014/main" id="{D872925D-AC37-43FB-AFF1-429199893044}"/>
                    </a:ext>
                  </a:extLst>
                </p14:cNvPr>
                <p14:cNvContentPartPr/>
                <p14:nvPr/>
              </p14:nvContentPartPr>
              <p14:xfrm>
                <a:off x="5050663" y="5128903"/>
                <a:ext cx="360" cy="360"/>
              </p14:xfrm>
            </p:contentPart>
          </mc:Choice>
          <mc:Fallback xmlns="">
            <p:pic>
              <p:nvPicPr>
                <p:cNvPr id="28" name="インク 27">
                  <a:extLst>
                    <a:ext uri="{FF2B5EF4-FFF2-40B4-BE49-F238E27FC236}">
                      <a16:creationId xmlns:a16="http://schemas.microsoft.com/office/drawing/2014/main" id="{D872925D-AC37-43FB-AFF1-429199893044}"/>
                    </a:ext>
                  </a:extLst>
                </p:cNvPr>
                <p:cNvPicPr/>
                <p:nvPr/>
              </p:nvPicPr>
              <p:blipFill>
                <a:blip r:embed="rId10"/>
                <a:stretch>
                  <a:fillRect/>
                </a:stretch>
              </p:blipFill>
              <p:spPr>
                <a:xfrm>
                  <a:off x="5032663" y="51109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インク 28">
                  <a:extLst>
                    <a:ext uri="{FF2B5EF4-FFF2-40B4-BE49-F238E27FC236}">
                      <a16:creationId xmlns:a16="http://schemas.microsoft.com/office/drawing/2014/main" id="{243CD8FC-CF69-4AC4-9C25-A8B27B142066}"/>
                    </a:ext>
                  </a:extLst>
                </p14:cNvPr>
                <p14:cNvContentPartPr/>
                <p14:nvPr/>
              </p14:nvContentPartPr>
              <p14:xfrm>
                <a:off x="5085583" y="5163823"/>
                <a:ext cx="360" cy="360"/>
              </p14:xfrm>
            </p:contentPart>
          </mc:Choice>
          <mc:Fallback xmlns="">
            <p:pic>
              <p:nvPicPr>
                <p:cNvPr id="29" name="インク 28">
                  <a:extLst>
                    <a:ext uri="{FF2B5EF4-FFF2-40B4-BE49-F238E27FC236}">
                      <a16:creationId xmlns:a16="http://schemas.microsoft.com/office/drawing/2014/main" id="{243CD8FC-CF69-4AC4-9C25-A8B27B142066}"/>
                    </a:ext>
                  </a:extLst>
                </p:cNvPr>
                <p:cNvPicPr/>
                <p:nvPr/>
              </p:nvPicPr>
              <p:blipFill>
                <a:blip r:embed="rId10"/>
                <a:stretch>
                  <a:fillRect/>
                </a:stretch>
              </p:blipFill>
              <p:spPr>
                <a:xfrm>
                  <a:off x="5067583" y="51458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インク 29">
                  <a:extLst>
                    <a:ext uri="{FF2B5EF4-FFF2-40B4-BE49-F238E27FC236}">
                      <a16:creationId xmlns:a16="http://schemas.microsoft.com/office/drawing/2014/main" id="{AF949701-518C-4613-8A00-813ACBF10C6B}"/>
                    </a:ext>
                  </a:extLst>
                </p14:cNvPr>
                <p14:cNvContentPartPr/>
                <p14:nvPr/>
              </p14:nvContentPartPr>
              <p14:xfrm>
                <a:off x="5094223" y="5181463"/>
                <a:ext cx="360" cy="360"/>
              </p14:xfrm>
            </p:contentPart>
          </mc:Choice>
          <mc:Fallback xmlns="">
            <p:pic>
              <p:nvPicPr>
                <p:cNvPr id="30" name="インク 29">
                  <a:extLst>
                    <a:ext uri="{FF2B5EF4-FFF2-40B4-BE49-F238E27FC236}">
                      <a16:creationId xmlns:a16="http://schemas.microsoft.com/office/drawing/2014/main" id="{AF949701-518C-4613-8A00-813ACBF10C6B}"/>
                    </a:ext>
                  </a:extLst>
                </p:cNvPr>
                <p:cNvPicPr/>
                <p:nvPr/>
              </p:nvPicPr>
              <p:blipFill>
                <a:blip r:embed="rId10"/>
                <a:stretch>
                  <a:fillRect/>
                </a:stretch>
              </p:blipFill>
              <p:spPr>
                <a:xfrm>
                  <a:off x="5076223" y="516346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58" name="インク 57">
                <a:extLst>
                  <a:ext uri="{FF2B5EF4-FFF2-40B4-BE49-F238E27FC236}">
                    <a16:creationId xmlns:a16="http://schemas.microsoft.com/office/drawing/2014/main" id="{8F570FA2-79DE-44BC-9A94-3FE4497C72C5}"/>
                  </a:ext>
                </a:extLst>
              </p14:cNvPr>
              <p14:cNvContentPartPr/>
              <p14:nvPr/>
            </p14:nvContentPartPr>
            <p14:xfrm>
              <a:off x="6150103" y="5538583"/>
              <a:ext cx="360" cy="360"/>
            </p14:xfrm>
          </p:contentPart>
        </mc:Choice>
        <mc:Fallback xmlns="">
          <p:pic>
            <p:nvPicPr>
              <p:cNvPr id="58" name="インク 57">
                <a:extLst>
                  <a:ext uri="{FF2B5EF4-FFF2-40B4-BE49-F238E27FC236}">
                    <a16:creationId xmlns:a16="http://schemas.microsoft.com/office/drawing/2014/main" id="{8F570FA2-79DE-44BC-9A94-3FE4497C72C5}"/>
                  </a:ext>
                </a:extLst>
              </p:cNvPr>
              <p:cNvPicPr/>
              <p:nvPr/>
            </p:nvPicPr>
            <p:blipFill>
              <a:blip r:embed="rId10"/>
              <a:stretch>
                <a:fillRect/>
              </a:stretch>
            </p:blipFill>
            <p:spPr>
              <a:xfrm>
                <a:off x="6132103" y="5520583"/>
                <a:ext cx="36000" cy="36000"/>
              </a:xfrm>
              <a:prstGeom prst="rect">
                <a:avLst/>
              </a:prstGeom>
            </p:spPr>
          </p:pic>
        </mc:Fallback>
      </mc:AlternateContent>
      <p:grpSp>
        <p:nvGrpSpPr>
          <p:cNvPr id="61" name="グループ化 60">
            <a:extLst>
              <a:ext uri="{FF2B5EF4-FFF2-40B4-BE49-F238E27FC236}">
                <a16:creationId xmlns:a16="http://schemas.microsoft.com/office/drawing/2014/main" id="{BC60F9E2-6BAF-4FBA-A2C6-606A014E6ECA}"/>
              </a:ext>
            </a:extLst>
          </p:cNvPr>
          <p:cNvGrpSpPr/>
          <p:nvPr/>
        </p:nvGrpSpPr>
        <p:grpSpPr>
          <a:xfrm>
            <a:off x="6010783" y="5207383"/>
            <a:ext cx="339840" cy="313920"/>
            <a:chOff x="4867783" y="5207383"/>
            <a:chExt cx="339840" cy="313920"/>
          </a:xfrm>
        </p:grpSpPr>
        <mc:AlternateContent xmlns:mc="http://schemas.openxmlformats.org/markup-compatibility/2006" xmlns:p14="http://schemas.microsoft.com/office/powerpoint/2010/main">
          <mc:Choice Requires="p14">
            <p:contentPart p14:bwMode="auto" r:id="rId21">
              <p14:nvContentPartPr>
                <p14:cNvPr id="49" name="インク 48">
                  <a:extLst>
                    <a:ext uri="{FF2B5EF4-FFF2-40B4-BE49-F238E27FC236}">
                      <a16:creationId xmlns:a16="http://schemas.microsoft.com/office/drawing/2014/main" id="{2F02459E-6D47-4635-AF19-E38F4404751C}"/>
                    </a:ext>
                  </a:extLst>
                </p14:cNvPr>
                <p14:cNvContentPartPr/>
                <p14:nvPr/>
              </p14:nvContentPartPr>
              <p14:xfrm>
                <a:off x="5041663" y="5520943"/>
                <a:ext cx="360" cy="360"/>
              </p14:xfrm>
            </p:contentPart>
          </mc:Choice>
          <mc:Fallback xmlns="">
            <p:pic>
              <p:nvPicPr>
                <p:cNvPr id="49" name="インク 48">
                  <a:extLst>
                    <a:ext uri="{FF2B5EF4-FFF2-40B4-BE49-F238E27FC236}">
                      <a16:creationId xmlns:a16="http://schemas.microsoft.com/office/drawing/2014/main" id="{2F02459E-6D47-4635-AF19-E38F4404751C}"/>
                    </a:ext>
                  </a:extLst>
                </p:cNvPr>
                <p:cNvPicPr/>
                <p:nvPr/>
              </p:nvPicPr>
              <p:blipFill>
                <a:blip r:embed="rId10"/>
                <a:stretch>
                  <a:fillRect/>
                </a:stretch>
              </p:blipFill>
              <p:spPr>
                <a:xfrm>
                  <a:off x="5023663" y="55029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インク 14">
                  <a:extLst>
                    <a:ext uri="{FF2B5EF4-FFF2-40B4-BE49-F238E27FC236}">
                      <a16:creationId xmlns:a16="http://schemas.microsoft.com/office/drawing/2014/main" id="{D2C4D8BF-9B6A-455C-8776-942F6A7A935C}"/>
                    </a:ext>
                  </a:extLst>
                </p14:cNvPr>
                <p14:cNvContentPartPr/>
                <p14:nvPr/>
              </p14:nvContentPartPr>
              <p14:xfrm>
                <a:off x="4867783" y="5207383"/>
                <a:ext cx="360" cy="360"/>
              </p14:xfrm>
            </p:contentPart>
          </mc:Choice>
          <mc:Fallback xmlns="">
            <p:pic>
              <p:nvPicPr>
                <p:cNvPr id="15" name="インク 14">
                  <a:extLst>
                    <a:ext uri="{FF2B5EF4-FFF2-40B4-BE49-F238E27FC236}">
                      <a16:creationId xmlns:a16="http://schemas.microsoft.com/office/drawing/2014/main" id="{D2C4D8BF-9B6A-455C-8776-942F6A7A935C}"/>
                    </a:ext>
                  </a:extLst>
                </p:cNvPr>
                <p:cNvPicPr/>
                <p:nvPr/>
              </p:nvPicPr>
              <p:blipFill>
                <a:blip r:embed="rId10"/>
                <a:stretch>
                  <a:fillRect/>
                </a:stretch>
              </p:blipFill>
              <p:spPr>
                <a:xfrm>
                  <a:off x="4849783" y="51893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インク 15">
                  <a:extLst>
                    <a:ext uri="{FF2B5EF4-FFF2-40B4-BE49-F238E27FC236}">
                      <a16:creationId xmlns:a16="http://schemas.microsoft.com/office/drawing/2014/main" id="{216F18FA-D46C-4A18-BC48-BAE20F78DDD3}"/>
                    </a:ext>
                  </a:extLst>
                </p14:cNvPr>
                <p14:cNvContentPartPr/>
                <p14:nvPr/>
              </p14:nvContentPartPr>
              <p14:xfrm>
                <a:off x="4885063" y="5242303"/>
                <a:ext cx="360" cy="360"/>
              </p14:xfrm>
            </p:contentPart>
          </mc:Choice>
          <mc:Fallback xmlns="">
            <p:pic>
              <p:nvPicPr>
                <p:cNvPr id="16" name="インク 15">
                  <a:extLst>
                    <a:ext uri="{FF2B5EF4-FFF2-40B4-BE49-F238E27FC236}">
                      <a16:creationId xmlns:a16="http://schemas.microsoft.com/office/drawing/2014/main" id="{216F18FA-D46C-4A18-BC48-BAE20F78DDD3}"/>
                    </a:ext>
                  </a:extLst>
                </p:cNvPr>
                <p:cNvPicPr/>
                <p:nvPr/>
              </p:nvPicPr>
              <p:blipFill>
                <a:blip r:embed="rId10"/>
                <a:stretch>
                  <a:fillRect/>
                </a:stretch>
              </p:blipFill>
              <p:spPr>
                <a:xfrm>
                  <a:off x="4867063" y="52243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インク 17">
                  <a:extLst>
                    <a:ext uri="{FF2B5EF4-FFF2-40B4-BE49-F238E27FC236}">
                      <a16:creationId xmlns:a16="http://schemas.microsoft.com/office/drawing/2014/main" id="{C5D333C8-64AA-490D-BFFA-2FA5B0432587}"/>
                    </a:ext>
                  </a:extLst>
                </p14:cNvPr>
                <p14:cNvContentPartPr/>
                <p14:nvPr/>
              </p14:nvContentPartPr>
              <p14:xfrm>
                <a:off x="4919983" y="5285503"/>
                <a:ext cx="360" cy="360"/>
              </p14:xfrm>
            </p:contentPart>
          </mc:Choice>
          <mc:Fallback xmlns="">
            <p:pic>
              <p:nvPicPr>
                <p:cNvPr id="18" name="インク 17">
                  <a:extLst>
                    <a:ext uri="{FF2B5EF4-FFF2-40B4-BE49-F238E27FC236}">
                      <a16:creationId xmlns:a16="http://schemas.microsoft.com/office/drawing/2014/main" id="{C5D333C8-64AA-490D-BFFA-2FA5B0432587}"/>
                    </a:ext>
                  </a:extLst>
                </p:cNvPr>
                <p:cNvPicPr/>
                <p:nvPr/>
              </p:nvPicPr>
              <p:blipFill>
                <a:blip r:embed="rId10"/>
                <a:stretch>
                  <a:fillRect/>
                </a:stretch>
              </p:blipFill>
              <p:spPr>
                <a:xfrm>
                  <a:off x="4901983" y="52675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インク 18">
                  <a:extLst>
                    <a:ext uri="{FF2B5EF4-FFF2-40B4-BE49-F238E27FC236}">
                      <a16:creationId xmlns:a16="http://schemas.microsoft.com/office/drawing/2014/main" id="{90754BAD-D3B8-47C9-A959-BBBF6A38CFB0}"/>
                    </a:ext>
                  </a:extLst>
                </p14:cNvPr>
                <p14:cNvContentPartPr/>
                <p14:nvPr/>
              </p14:nvContentPartPr>
              <p14:xfrm>
                <a:off x="4937623" y="5338063"/>
                <a:ext cx="360" cy="360"/>
              </p14:xfrm>
            </p:contentPart>
          </mc:Choice>
          <mc:Fallback xmlns="">
            <p:pic>
              <p:nvPicPr>
                <p:cNvPr id="19" name="インク 18">
                  <a:extLst>
                    <a:ext uri="{FF2B5EF4-FFF2-40B4-BE49-F238E27FC236}">
                      <a16:creationId xmlns:a16="http://schemas.microsoft.com/office/drawing/2014/main" id="{90754BAD-D3B8-47C9-A959-BBBF6A38CFB0}"/>
                    </a:ext>
                  </a:extLst>
                </p:cNvPr>
                <p:cNvPicPr/>
                <p:nvPr/>
              </p:nvPicPr>
              <p:blipFill>
                <a:blip r:embed="rId10"/>
                <a:stretch>
                  <a:fillRect/>
                </a:stretch>
              </p:blipFill>
              <p:spPr>
                <a:xfrm>
                  <a:off x="4919623" y="532006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インク 19">
                  <a:extLst>
                    <a:ext uri="{FF2B5EF4-FFF2-40B4-BE49-F238E27FC236}">
                      <a16:creationId xmlns:a16="http://schemas.microsoft.com/office/drawing/2014/main" id="{898F3C70-22F3-46E2-92F3-CCE4F193C58F}"/>
                    </a:ext>
                  </a:extLst>
                </p14:cNvPr>
                <p14:cNvContentPartPr/>
                <p14:nvPr/>
              </p14:nvContentPartPr>
              <p14:xfrm>
                <a:off x="4972183" y="5363983"/>
                <a:ext cx="360" cy="360"/>
              </p14:xfrm>
            </p:contentPart>
          </mc:Choice>
          <mc:Fallback xmlns="">
            <p:pic>
              <p:nvPicPr>
                <p:cNvPr id="20" name="インク 19">
                  <a:extLst>
                    <a:ext uri="{FF2B5EF4-FFF2-40B4-BE49-F238E27FC236}">
                      <a16:creationId xmlns:a16="http://schemas.microsoft.com/office/drawing/2014/main" id="{898F3C70-22F3-46E2-92F3-CCE4F193C58F}"/>
                    </a:ext>
                  </a:extLst>
                </p:cNvPr>
                <p:cNvPicPr/>
                <p:nvPr/>
              </p:nvPicPr>
              <p:blipFill>
                <a:blip r:embed="rId10"/>
                <a:stretch>
                  <a:fillRect/>
                </a:stretch>
              </p:blipFill>
              <p:spPr>
                <a:xfrm>
                  <a:off x="4954183" y="53459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インク 22">
                  <a:extLst>
                    <a:ext uri="{FF2B5EF4-FFF2-40B4-BE49-F238E27FC236}">
                      <a16:creationId xmlns:a16="http://schemas.microsoft.com/office/drawing/2014/main" id="{3D71048F-E4CF-4505-8DD8-109A478FF099}"/>
                    </a:ext>
                  </a:extLst>
                </p14:cNvPr>
                <p14:cNvContentPartPr/>
                <p14:nvPr/>
              </p14:nvContentPartPr>
              <p14:xfrm>
                <a:off x="5111503" y="5207383"/>
                <a:ext cx="360" cy="360"/>
              </p14:xfrm>
            </p:contentPart>
          </mc:Choice>
          <mc:Fallback xmlns="">
            <p:pic>
              <p:nvPicPr>
                <p:cNvPr id="23" name="インク 22">
                  <a:extLst>
                    <a:ext uri="{FF2B5EF4-FFF2-40B4-BE49-F238E27FC236}">
                      <a16:creationId xmlns:a16="http://schemas.microsoft.com/office/drawing/2014/main" id="{3D71048F-E4CF-4505-8DD8-109A478FF099}"/>
                    </a:ext>
                  </a:extLst>
                </p:cNvPr>
                <p:cNvPicPr/>
                <p:nvPr/>
              </p:nvPicPr>
              <p:blipFill>
                <a:blip r:embed="rId10"/>
                <a:stretch>
                  <a:fillRect/>
                </a:stretch>
              </p:blipFill>
              <p:spPr>
                <a:xfrm>
                  <a:off x="5093503" y="51893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インク 31">
                  <a:extLst>
                    <a:ext uri="{FF2B5EF4-FFF2-40B4-BE49-F238E27FC236}">
                      <a16:creationId xmlns:a16="http://schemas.microsoft.com/office/drawing/2014/main" id="{5C6DFBD4-FDF8-4681-9DD7-3A3A46AD285A}"/>
                    </a:ext>
                  </a:extLst>
                </p14:cNvPr>
                <p14:cNvContentPartPr/>
                <p14:nvPr/>
              </p14:nvContentPartPr>
              <p14:xfrm>
                <a:off x="5015743" y="5355343"/>
                <a:ext cx="360" cy="360"/>
              </p14:xfrm>
            </p:contentPart>
          </mc:Choice>
          <mc:Fallback xmlns="">
            <p:pic>
              <p:nvPicPr>
                <p:cNvPr id="32" name="インク 31">
                  <a:extLst>
                    <a:ext uri="{FF2B5EF4-FFF2-40B4-BE49-F238E27FC236}">
                      <a16:creationId xmlns:a16="http://schemas.microsoft.com/office/drawing/2014/main" id="{5C6DFBD4-FDF8-4681-9DD7-3A3A46AD285A}"/>
                    </a:ext>
                  </a:extLst>
                </p:cNvPr>
                <p:cNvPicPr/>
                <p:nvPr/>
              </p:nvPicPr>
              <p:blipFill>
                <a:blip r:embed="rId10"/>
                <a:stretch>
                  <a:fillRect/>
                </a:stretch>
              </p:blipFill>
              <p:spPr>
                <a:xfrm>
                  <a:off x="4997743" y="53373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3" name="インク 32">
                  <a:extLst>
                    <a:ext uri="{FF2B5EF4-FFF2-40B4-BE49-F238E27FC236}">
                      <a16:creationId xmlns:a16="http://schemas.microsoft.com/office/drawing/2014/main" id="{CD2812F7-DC72-40A1-BE88-F4E721899E49}"/>
                    </a:ext>
                  </a:extLst>
                </p14:cNvPr>
                <p14:cNvContentPartPr/>
                <p14:nvPr/>
              </p14:nvContentPartPr>
              <p14:xfrm>
                <a:off x="5033383" y="5390263"/>
                <a:ext cx="360" cy="360"/>
              </p14:xfrm>
            </p:contentPart>
          </mc:Choice>
          <mc:Fallback xmlns="">
            <p:pic>
              <p:nvPicPr>
                <p:cNvPr id="33" name="インク 32">
                  <a:extLst>
                    <a:ext uri="{FF2B5EF4-FFF2-40B4-BE49-F238E27FC236}">
                      <a16:creationId xmlns:a16="http://schemas.microsoft.com/office/drawing/2014/main" id="{CD2812F7-DC72-40A1-BE88-F4E721899E49}"/>
                    </a:ext>
                  </a:extLst>
                </p:cNvPr>
                <p:cNvPicPr/>
                <p:nvPr/>
              </p:nvPicPr>
              <p:blipFill>
                <a:blip r:embed="rId10"/>
                <a:stretch>
                  <a:fillRect/>
                </a:stretch>
              </p:blipFill>
              <p:spPr>
                <a:xfrm>
                  <a:off x="5015383" y="537226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インク 34">
                  <a:extLst>
                    <a:ext uri="{FF2B5EF4-FFF2-40B4-BE49-F238E27FC236}">
                      <a16:creationId xmlns:a16="http://schemas.microsoft.com/office/drawing/2014/main" id="{7405B7D3-5D12-41FB-A5E3-3C96DE53E1CF}"/>
                    </a:ext>
                  </a:extLst>
                </p14:cNvPr>
                <p14:cNvContentPartPr/>
                <p14:nvPr/>
              </p14:nvContentPartPr>
              <p14:xfrm>
                <a:off x="5059303" y="5407903"/>
                <a:ext cx="360" cy="360"/>
              </p14:xfrm>
            </p:contentPart>
          </mc:Choice>
          <mc:Fallback xmlns="">
            <p:pic>
              <p:nvPicPr>
                <p:cNvPr id="35" name="インク 34">
                  <a:extLst>
                    <a:ext uri="{FF2B5EF4-FFF2-40B4-BE49-F238E27FC236}">
                      <a16:creationId xmlns:a16="http://schemas.microsoft.com/office/drawing/2014/main" id="{7405B7D3-5D12-41FB-A5E3-3C96DE53E1CF}"/>
                    </a:ext>
                  </a:extLst>
                </p:cNvPr>
                <p:cNvPicPr/>
                <p:nvPr/>
              </p:nvPicPr>
              <p:blipFill>
                <a:blip r:embed="rId10"/>
                <a:stretch>
                  <a:fillRect/>
                </a:stretch>
              </p:blipFill>
              <p:spPr>
                <a:xfrm>
                  <a:off x="5041303" y="53899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6" name="インク 35">
                  <a:extLst>
                    <a:ext uri="{FF2B5EF4-FFF2-40B4-BE49-F238E27FC236}">
                      <a16:creationId xmlns:a16="http://schemas.microsoft.com/office/drawing/2014/main" id="{7D7E736A-7709-47BB-8E71-0A44B2919AEE}"/>
                    </a:ext>
                  </a:extLst>
                </p14:cNvPr>
                <p14:cNvContentPartPr/>
                <p14:nvPr/>
              </p14:nvContentPartPr>
              <p14:xfrm>
                <a:off x="5076583" y="5425183"/>
                <a:ext cx="360" cy="360"/>
              </p14:xfrm>
            </p:contentPart>
          </mc:Choice>
          <mc:Fallback xmlns="">
            <p:pic>
              <p:nvPicPr>
                <p:cNvPr id="36" name="インク 35">
                  <a:extLst>
                    <a:ext uri="{FF2B5EF4-FFF2-40B4-BE49-F238E27FC236}">
                      <a16:creationId xmlns:a16="http://schemas.microsoft.com/office/drawing/2014/main" id="{7D7E736A-7709-47BB-8E71-0A44B2919AEE}"/>
                    </a:ext>
                  </a:extLst>
                </p:cNvPr>
                <p:cNvPicPr/>
                <p:nvPr/>
              </p:nvPicPr>
              <p:blipFill>
                <a:blip r:embed="rId10"/>
                <a:stretch>
                  <a:fillRect/>
                </a:stretch>
              </p:blipFill>
              <p:spPr>
                <a:xfrm>
                  <a:off x="5058583" y="54071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7" name="インク 36">
                  <a:extLst>
                    <a:ext uri="{FF2B5EF4-FFF2-40B4-BE49-F238E27FC236}">
                      <a16:creationId xmlns:a16="http://schemas.microsoft.com/office/drawing/2014/main" id="{6E4C49FC-1F90-4D71-9D8F-2B19EB4387EF}"/>
                    </a:ext>
                  </a:extLst>
                </p14:cNvPr>
                <p14:cNvContentPartPr/>
                <p14:nvPr/>
              </p14:nvContentPartPr>
              <p14:xfrm>
                <a:off x="5094223" y="5433823"/>
                <a:ext cx="360" cy="360"/>
              </p14:xfrm>
            </p:contentPart>
          </mc:Choice>
          <mc:Fallback xmlns="">
            <p:pic>
              <p:nvPicPr>
                <p:cNvPr id="37" name="インク 36">
                  <a:extLst>
                    <a:ext uri="{FF2B5EF4-FFF2-40B4-BE49-F238E27FC236}">
                      <a16:creationId xmlns:a16="http://schemas.microsoft.com/office/drawing/2014/main" id="{6E4C49FC-1F90-4D71-9D8F-2B19EB4387EF}"/>
                    </a:ext>
                  </a:extLst>
                </p:cNvPr>
                <p:cNvPicPr/>
                <p:nvPr/>
              </p:nvPicPr>
              <p:blipFill>
                <a:blip r:embed="rId10"/>
                <a:stretch>
                  <a:fillRect/>
                </a:stretch>
              </p:blipFill>
              <p:spPr>
                <a:xfrm>
                  <a:off x="5076223" y="54158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8" name="インク 37">
                  <a:extLst>
                    <a:ext uri="{FF2B5EF4-FFF2-40B4-BE49-F238E27FC236}">
                      <a16:creationId xmlns:a16="http://schemas.microsoft.com/office/drawing/2014/main" id="{AE0BF27D-5A88-4425-B6AB-CE0FF05DED1B}"/>
                    </a:ext>
                  </a:extLst>
                </p14:cNvPr>
                <p14:cNvContentPartPr/>
                <p14:nvPr/>
              </p14:nvContentPartPr>
              <p14:xfrm>
                <a:off x="5146423" y="5372983"/>
                <a:ext cx="360" cy="360"/>
              </p14:xfrm>
            </p:contentPart>
          </mc:Choice>
          <mc:Fallback xmlns="">
            <p:pic>
              <p:nvPicPr>
                <p:cNvPr id="38" name="インク 37">
                  <a:extLst>
                    <a:ext uri="{FF2B5EF4-FFF2-40B4-BE49-F238E27FC236}">
                      <a16:creationId xmlns:a16="http://schemas.microsoft.com/office/drawing/2014/main" id="{AE0BF27D-5A88-4425-B6AB-CE0FF05DED1B}"/>
                    </a:ext>
                  </a:extLst>
                </p:cNvPr>
                <p:cNvPicPr/>
                <p:nvPr/>
              </p:nvPicPr>
              <p:blipFill>
                <a:blip r:embed="rId10"/>
                <a:stretch>
                  <a:fillRect/>
                </a:stretch>
              </p:blipFill>
              <p:spPr>
                <a:xfrm>
                  <a:off x="5128423" y="53549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1" name="インク 20">
                  <a:extLst>
                    <a:ext uri="{FF2B5EF4-FFF2-40B4-BE49-F238E27FC236}">
                      <a16:creationId xmlns:a16="http://schemas.microsoft.com/office/drawing/2014/main" id="{B8382E3C-C03C-46C1-BE99-5D4CAE2A54A1}"/>
                    </a:ext>
                  </a:extLst>
                </p14:cNvPr>
                <p14:cNvContentPartPr/>
                <p14:nvPr/>
              </p14:nvContentPartPr>
              <p14:xfrm>
                <a:off x="5024383" y="5320423"/>
                <a:ext cx="360" cy="360"/>
              </p14:xfrm>
            </p:contentPart>
          </mc:Choice>
          <mc:Fallback xmlns="">
            <p:pic>
              <p:nvPicPr>
                <p:cNvPr id="21" name="インク 20">
                  <a:extLst>
                    <a:ext uri="{FF2B5EF4-FFF2-40B4-BE49-F238E27FC236}">
                      <a16:creationId xmlns:a16="http://schemas.microsoft.com/office/drawing/2014/main" id="{B8382E3C-C03C-46C1-BE99-5D4CAE2A54A1}"/>
                    </a:ext>
                  </a:extLst>
                </p:cNvPr>
                <p:cNvPicPr/>
                <p:nvPr/>
              </p:nvPicPr>
              <p:blipFill>
                <a:blip r:embed="rId10"/>
                <a:stretch>
                  <a:fillRect/>
                </a:stretch>
              </p:blipFill>
              <p:spPr>
                <a:xfrm>
                  <a:off x="5006383" y="53024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2" name="インク 21">
                  <a:extLst>
                    <a:ext uri="{FF2B5EF4-FFF2-40B4-BE49-F238E27FC236}">
                      <a16:creationId xmlns:a16="http://schemas.microsoft.com/office/drawing/2014/main" id="{900A3D70-A3A0-4A46-9AF2-59B97024D834}"/>
                    </a:ext>
                  </a:extLst>
                </p14:cNvPr>
                <p14:cNvContentPartPr/>
                <p14:nvPr/>
              </p14:nvContentPartPr>
              <p14:xfrm>
                <a:off x="5076583" y="5250943"/>
                <a:ext cx="360" cy="360"/>
              </p14:xfrm>
            </p:contentPart>
          </mc:Choice>
          <mc:Fallback xmlns="">
            <p:pic>
              <p:nvPicPr>
                <p:cNvPr id="22" name="インク 21">
                  <a:extLst>
                    <a:ext uri="{FF2B5EF4-FFF2-40B4-BE49-F238E27FC236}">
                      <a16:creationId xmlns:a16="http://schemas.microsoft.com/office/drawing/2014/main" id="{900A3D70-A3A0-4A46-9AF2-59B97024D834}"/>
                    </a:ext>
                  </a:extLst>
                </p:cNvPr>
                <p:cNvPicPr/>
                <p:nvPr/>
              </p:nvPicPr>
              <p:blipFill>
                <a:blip r:embed="rId10"/>
                <a:stretch>
                  <a:fillRect/>
                </a:stretch>
              </p:blipFill>
              <p:spPr>
                <a:xfrm>
                  <a:off x="5058583" y="52329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インク 23">
                  <a:extLst>
                    <a:ext uri="{FF2B5EF4-FFF2-40B4-BE49-F238E27FC236}">
                      <a16:creationId xmlns:a16="http://schemas.microsoft.com/office/drawing/2014/main" id="{1004880F-D432-43F3-B675-A01D4014DC5E}"/>
                    </a:ext>
                  </a:extLst>
                </p14:cNvPr>
                <p14:cNvContentPartPr/>
                <p14:nvPr/>
              </p14:nvContentPartPr>
              <p14:xfrm>
                <a:off x="5050663" y="5277223"/>
                <a:ext cx="360" cy="360"/>
              </p14:xfrm>
            </p:contentPart>
          </mc:Choice>
          <mc:Fallback xmlns="">
            <p:pic>
              <p:nvPicPr>
                <p:cNvPr id="24" name="インク 23">
                  <a:extLst>
                    <a:ext uri="{FF2B5EF4-FFF2-40B4-BE49-F238E27FC236}">
                      <a16:creationId xmlns:a16="http://schemas.microsoft.com/office/drawing/2014/main" id="{1004880F-D432-43F3-B675-A01D4014DC5E}"/>
                    </a:ext>
                  </a:extLst>
                </p:cNvPr>
                <p:cNvPicPr/>
                <p:nvPr/>
              </p:nvPicPr>
              <p:blipFill>
                <a:blip r:embed="rId10"/>
                <a:stretch>
                  <a:fillRect/>
                </a:stretch>
              </p:blipFill>
              <p:spPr>
                <a:xfrm>
                  <a:off x="5032663" y="52592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インク 39">
                  <a:extLst>
                    <a:ext uri="{FF2B5EF4-FFF2-40B4-BE49-F238E27FC236}">
                      <a16:creationId xmlns:a16="http://schemas.microsoft.com/office/drawing/2014/main" id="{152AA0ED-1AA0-4602-B4CE-2BB8EF45C758}"/>
                    </a:ext>
                  </a:extLst>
                </p14:cNvPr>
                <p14:cNvContentPartPr/>
                <p14:nvPr/>
              </p14:nvContentPartPr>
              <p14:xfrm>
                <a:off x="5102863" y="5285503"/>
                <a:ext cx="360" cy="360"/>
              </p14:xfrm>
            </p:contentPart>
          </mc:Choice>
          <mc:Fallback xmlns="">
            <p:pic>
              <p:nvPicPr>
                <p:cNvPr id="40" name="インク 39">
                  <a:extLst>
                    <a:ext uri="{FF2B5EF4-FFF2-40B4-BE49-F238E27FC236}">
                      <a16:creationId xmlns:a16="http://schemas.microsoft.com/office/drawing/2014/main" id="{152AA0ED-1AA0-4602-B4CE-2BB8EF45C758}"/>
                    </a:ext>
                  </a:extLst>
                </p:cNvPr>
                <p:cNvPicPr/>
                <p:nvPr/>
              </p:nvPicPr>
              <p:blipFill>
                <a:blip r:embed="rId10"/>
                <a:stretch>
                  <a:fillRect/>
                </a:stretch>
              </p:blipFill>
              <p:spPr>
                <a:xfrm>
                  <a:off x="5084863" y="526750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1" name="インク 40">
                  <a:extLst>
                    <a:ext uri="{FF2B5EF4-FFF2-40B4-BE49-F238E27FC236}">
                      <a16:creationId xmlns:a16="http://schemas.microsoft.com/office/drawing/2014/main" id="{DDCE4B54-801E-40DB-97C8-334EBEDA52F0}"/>
                    </a:ext>
                  </a:extLst>
                </p14:cNvPr>
                <p14:cNvContentPartPr/>
                <p14:nvPr/>
              </p14:nvContentPartPr>
              <p14:xfrm>
                <a:off x="5111503" y="5303143"/>
                <a:ext cx="360" cy="360"/>
              </p14:xfrm>
            </p:contentPart>
          </mc:Choice>
          <mc:Fallback xmlns="">
            <p:pic>
              <p:nvPicPr>
                <p:cNvPr id="41" name="インク 40">
                  <a:extLst>
                    <a:ext uri="{FF2B5EF4-FFF2-40B4-BE49-F238E27FC236}">
                      <a16:creationId xmlns:a16="http://schemas.microsoft.com/office/drawing/2014/main" id="{DDCE4B54-801E-40DB-97C8-334EBEDA52F0}"/>
                    </a:ext>
                  </a:extLst>
                </p:cNvPr>
                <p:cNvPicPr/>
                <p:nvPr/>
              </p:nvPicPr>
              <p:blipFill>
                <a:blip r:embed="rId10"/>
                <a:stretch>
                  <a:fillRect/>
                </a:stretch>
              </p:blipFill>
              <p:spPr>
                <a:xfrm>
                  <a:off x="5093503" y="52851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インク 42">
                  <a:extLst>
                    <a:ext uri="{FF2B5EF4-FFF2-40B4-BE49-F238E27FC236}">
                      <a16:creationId xmlns:a16="http://schemas.microsoft.com/office/drawing/2014/main" id="{9C2BCA38-BD59-47D6-A7F2-2020B957B60F}"/>
                    </a:ext>
                  </a:extLst>
                </p14:cNvPr>
                <p14:cNvContentPartPr/>
                <p14:nvPr/>
              </p14:nvContentPartPr>
              <p14:xfrm>
                <a:off x="5137423" y="5320423"/>
                <a:ext cx="360" cy="360"/>
              </p14:xfrm>
            </p:contentPart>
          </mc:Choice>
          <mc:Fallback xmlns="">
            <p:pic>
              <p:nvPicPr>
                <p:cNvPr id="43" name="インク 42">
                  <a:extLst>
                    <a:ext uri="{FF2B5EF4-FFF2-40B4-BE49-F238E27FC236}">
                      <a16:creationId xmlns:a16="http://schemas.microsoft.com/office/drawing/2014/main" id="{9C2BCA38-BD59-47D6-A7F2-2020B957B60F}"/>
                    </a:ext>
                  </a:extLst>
                </p:cNvPr>
                <p:cNvPicPr/>
                <p:nvPr/>
              </p:nvPicPr>
              <p:blipFill>
                <a:blip r:embed="rId10"/>
                <a:stretch>
                  <a:fillRect/>
                </a:stretch>
              </p:blipFill>
              <p:spPr>
                <a:xfrm>
                  <a:off x="5119423" y="53024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5" name="インク 44">
                  <a:extLst>
                    <a:ext uri="{FF2B5EF4-FFF2-40B4-BE49-F238E27FC236}">
                      <a16:creationId xmlns:a16="http://schemas.microsoft.com/office/drawing/2014/main" id="{4BF4974B-A828-4F0A-A026-48E033BFA939}"/>
                    </a:ext>
                  </a:extLst>
                </p14:cNvPr>
                <p14:cNvContentPartPr/>
                <p14:nvPr/>
              </p14:nvContentPartPr>
              <p14:xfrm>
                <a:off x="5172343" y="5347063"/>
                <a:ext cx="360" cy="360"/>
              </p14:xfrm>
            </p:contentPart>
          </mc:Choice>
          <mc:Fallback xmlns="">
            <p:pic>
              <p:nvPicPr>
                <p:cNvPr id="45" name="インク 44">
                  <a:extLst>
                    <a:ext uri="{FF2B5EF4-FFF2-40B4-BE49-F238E27FC236}">
                      <a16:creationId xmlns:a16="http://schemas.microsoft.com/office/drawing/2014/main" id="{4BF4974B-A828-4F0A-A026-48E033BFA939}"/>
                    </a:ext>
                  </a:extLst>
                </p:cNvPr>
                <p:cNvPicPr/>
                <p:nvPr/>
              </p:nvPicPr>
              <p:blipFill>
                <a:blip r:embed="rId10"/>
                <a:stretch>
                  <a:fillRect/>
                </a:stretch>
              </p:blipFill>
              <p:spPr>
                <a:xfrm>
                  <a:off x="5154343" y="532906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7" name="インク 46">
                  <a:extLst>
                    <a:ext uri="{FF2B5EF4-FFF2-40B4-BE49-F238E27FC236}">
                      <a16:creationId xmlns:a16="http://schemas.microsoft.com/office/drawing/2014/main" id="{CC2EAE20-937A-410E-ADD4-38C2848A61E7}"/>
                    </a:ext>
                  </a:extLst>
                </p14:cNvPr>
                <p14:cNvContentPartPr/>
                <p14:nvPr/>
              </p14:nvContentPartPr>
              <p14:xfrm>
                <a:off x="5120503" y="5416183"/>
                <a:ext cx="360" cy="360"/>
              </p14:xfrm>
            </p:contentPart>
          </mc:Choice>
          <mc:Fallback xmlns="">
            <p:pic>
              <p:nvPicPr>
                <p:cNvPr id="47" name="インク 46">
                  <a:extLst>
                    <a:ext uri="{FF2B5EF4-FFF2-40B4-BE49-F238E27FC236}">
                      <a16:creationId xmlns:a16="http://schemas.microsoft.com/office/drawing/2014/main" id="{CC2EAE20-937A-410E-ADD4-38C2848A61E7}"/>
                    </a:ext>
                  </a:extLst>
                </p:cNvPr>
                <p:cNvPicPr/>
                <p:nvPr/>
              </p:nvPicPr>
              <p:blipFill>
                <a:blip r:embed="rId10"/>
                <a:stretch>
                  <a:fillRect/>
                </a:stretch>
              </p:blipFill>
              <p:spPr>
                <a:xfrm>
                  <a:off x="5102503" y="53981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0" name="インク 49">
                  <a:extLst>
                    <a:ext uri="{FF2B5EF4-FFF2-40B4-BE49-F238E27FC236}">
                      <a16:creationId xmlns:a16="http://schemas.microsoft.com/office/drawing/2014/main" id="{1230B01A-0F1A-4326-811C-99D187D90AED}"/>
                    </a:ext>
                  </a:extLst>
                </p14:cNvPr>
                <p14:cNvContentPartPr/>
                <p14:nvPr/>
              </p14:nvContentPartPr>
              <p14:xfrm>
                <a:off x="5085583" y="5468743"/>
                <a:ext cx="360" cy="360"/>
              </p14:xfrm>
            </p:contentPart>
          </mc:Choice>
          <mc:Fallback xmlns="">
            <p:pic>
              <p:nvPicPr>
                <p:cNvPr id="50" name="インク 49">
                  <a:extLst>
                    <a:ext uri="{FF2B5EF4-FFF2-40B4-BE49-F238E27FC236}">
                      <a16:creationId xmlns:a16="http://schemas.microsoft.com/office/drawing/2014/main" id="{1230B01A-0F1A-4326-811C-99D187D90AED}"/>
                    </a:ext>
                  </a:extLst>
                </p:cNvPr>
                <p:cNvPicPr/>
                <p:nvPr/>
              </p:nvPicPr>
              <p:blipFill>
                <a:blip r:embed="rId10"/>
                <a:stretch>
                  <a:fillRect/>
                </a:stretch>
              </p:blipFill>
              <p:spPr>
                <a:xfrm>
                  <a:off x="5067583" y="54507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1" name="インク 50">
                  <a:extLst>
                    <a:ext uri="{FF2B5EF4-FFF2-40B4-BE49-F238E27FC236}">
                      <a16:creationId xmlns:a16="http://schemas.microsoft.com/office/drawing/2014/main" id="{A9444AD4-73DC-46A7-BFF4-4026B31F8D68}"/>
                    </a:ext>
                  </a:extLst>
                </p14:cNvPr>
                <p14:cNvContentPartPr/>
                <p14:nvPr/>
              </p14:nvContentPartPr>
              <p14:xfrm>
                <a:off x="5120503" y="5433823"/>
                <a:ext cx="360" cy="360"/>
              </p14:xfrm>
            </p:contentPart>
          </mc:Choice>
          <mc:Fallback xmlns="">
            <p:pic>
              <p:nvPicPr>
                <p:cNvPr id="51" name="インク 50">
                  <a:extLst>
                    <a:ext uri="{FF2B5EF4-FFF2-40B4-BE49-F238E27FC236}">
                      <a16:creationId xmlns:a16="http://schemas.microsoft.com/office/drawing/2014/main" id="{A9444AD4-73DC-46A7-BFF4-4026B31F8D68}"/>
                    </a:ext>
                  </a:extLst>
                </p:cNvPr>
                <p:cNvPicPr/>
                <p:nvPr/>
              </p:nvPicPr>
              <p:blipFill>
                <a:blip r:embed="rId10"/>
                <a:stretch>
                  <a:fillRect/>
                </a:stretch>
              </p:blipFill>
              <p:spPr>
                <a:xfrm>
                  <a:off x="5102503" y="54158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2" name="インク 51">
                  <a:extLst>
                    <a:ext uri="{FF2B5EF4-FFF2-40B4-BE49-F238E27FC236}">
                      <a16:creationId xmlns:a16="http://schemas.microsoft.com/office/drawing/2014/main" id="{F667D5FB-44CD-458E-837E-1A0A46F0A93C}"/>
                    </a:ext>
                  </a:extLst>
                </p14:cNvPr>
                <p14:cNvContentPartPr/>
                <p14:nvPr/>
              </p14:nvContentPartPr>
              <p14:xfrm>
                <a:off x="5155063" y="5381623"/>
                <a:ext cx="360" cy="360"/>
              </p14:xfrm>
            </p:contentPart>
          </mc:Choice>
          <mc:Fallback xmlns="">
            <p:pic>
              <p:nvPicPr>
                <p:cNvPr id="52" name="インク 51">
                  <a:extLst>
                    <a:ext uri="{FF2B5EF4-FFF2-40B4-BE49-F238E27FC236}">
                      <a16:creationId xmlns:a16="http://schemas.microsoft.com/office/drawing/2014/main" id="{F667D5FB-44CD-458E-837E-1A0A46F0A93C}"/>
                    </a:ext>
                  </a:extLst>
                </p:cNvPr>
                <p:cNvPicPr/>
                <p:nvPr/>
              </p:nvPicPr>
              <p:blipFill>
                <a:blip r:embed="rId10"/>
                <a:stretch>
                  <a:fillRect/>
                </a:stretch>
              </p:blipFill>
              <p:spPr>
                <a:xfrm>
                  <a:off x="5137063" y="53636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3" name="インク 52">
                  <a:extLst>
                    <a:ext uri="{FF2B5EF4-FFF2-40B4-BE49-F238E27FC236}">
                      <a16:creationId xmlns:a16="http://schemas.microsoft.com/office/drawing/2014/main" id="{54C958DC-9626-457E-89B8-7AEF26865890}"/>
                    </a:ext>
                  </a:extLst>
                </p14:cNvPr>
                <p14:cNvContentPartPr/>
                <p14:nvPr/>
              </p14:nvContentPartPr>
              <p14:xfrm>
                <a:off x="5198623" y="5320423"/>
                <a:ext cx="360" cy="360"/>
              </p14:xfrm>
            </p:contentPart>
          </mc:Choice>
          <mc:Fallback xmlns="">
            <p:pic>
              <p:nvPicPr>
                <p:cNvPr id="53" name="インク 52">
                  <a:extLst>
                    <a:ext uri="{FF2B5EF4-FFF2-40B4-BE49-F238E27FC236}">
                      <a16:creationId xmlns:a16="http://schemas.microsoft.com/office/drawing/2014/main" id="{54C958DC-9626-457E-89B8-7AEF26865890}"/>
                    </a:ext>
                  </a:extLst>
                </p:cNvPr>
                <p:cNvPicPr/>
                <p:nvPr/>
              </p:nvPicPr>
              <p:blipFill>
                <a:blip r:embed="rId10"/>
                <a:stretch>
                  <a:fillRect/>
                </a:stretch>
              </p:blipFill>
              <p:spPr>
                <a:xfrm>
                  <a:off x="5180623" y="53024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55" name="インク 54">
                  <a:extLst>
                    <a:ext uri="{FF2B5EF4-FFF2-40B4-BE49-F238E27FC236}">
                      <a16:creationId xmlns:a16="http://schemas.microsoft.com/office/drawing/2014/main" id="{6C031C43-458D-4F1A-B0F8-FF9C966C804B}"/>
                    </a:ext>
                  </a:extLst>
                </p14:cNvPr>
                <p14:cNvContentPartPr/>
                <p14:nvPr/>
              </p14:nvContentPartPr>
              <p14:xfrm>
                <a:off x="5198623" y="5259583"/>
                <a:ext cx="360" cy="360"/>
              </p14:xfrm>
            </p:contentPart>
          </mc:Choice>
          <mc:Fallback xmlns="">
            <p:pic>
              <p:nvPicPr>
                <p:cNvPr id="55" name="インク 54">
                  <a:extLst>
                    <a:ext uri="{FF2B5EF4-FFF2-40B4-BE49-F238E27FC236}">
                      <a16:creationId xmlns:a16="http://schemas.microsoft.com/office/drawing/2014/main" id="{6C031C43-458D-4F1A-B0F8-FF9C966C804B}"/>
                    </a:ext>
                  </a:extLst>
                </p:cNvPr>
                <p:cNvPicPr/>
                <p:nvPr/>
              </p:nvPicPr>
              <p:blipFill>
                <a:blip r:embed="rId10"/>
                <a:stretch>
                  <a:fillRect/>
                </a:stretch>
              </p:blipFill>
              <p:spPr>
                <a:xfrm>
                  <a:off x="5180623" y="524158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6" name="インク 55">
                  <a:extLst>
                    <a:ext uri="{FF2B5EF4-FFF2-40B4-BE49-F238E27FC236}">
                      <a16:creationId xmlns:a16="http://schemas.microsoft.com/office/drawing/2014/main" id="{13EC02AB-0A57-4BE9-A07E-C0B758DFD71E}"/>
                    </a:ext>
                  </a:extLst>
                </p14:cNvPr>
                <p14:cNvContentPartPr/>
                <p14:nvPr/>
              </p14:nvContentPartPr>
              <p14:xfrm>
                <a:off x="5059303" y="5494663"/>
                <a:ext cx="360" cy="360"/>
              </p14:xfrm>
            </p:contentPart>
          </mc:Choice>
          <mc:Fallback xmlns="">
            <p:pic>
              <p:nvPicPr>
                <p:cNvPr id="56" name="インク 55">
                  <a:extLst>
                    <a:ext uri="{FF2B5EF4-FFF2-40B4-BE49-F238E27FC236}">
                      <a16:creationId xmlns:a16="http://schemas.microsoft.com/office/drawing/2014/main" id="{13EC02AB-0A57-4BE9-A07E-C0B758DFD71E}"/>
                    </a:ext>
                  </a:extLst>
                </p:cNvPr>
                <p:cNvPicPr/>
                <p:nvPr/>
              </p:nvPicPr>
              <p:blipFill>
                <a:blip r:embed="rId10"/>
                <a:stretch>
                  <a:fillRect/>
                </a:stretch>
              </p:blipFill>
              <p:spPr>
                <a:xfrm>
                  <a:off x="5041303" y="547666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9" name="インク 58">
                  <a:extLst>
                    <a:ext uri="{FF2B5EF4-FFF2-40B4-BE49-F238E27FC236}">
                      <a16:creationId xmlns:a16="http://schemas.microsoft.com/office/drawing/2014/main" id="{C4767411-DE28-4234-82CF-39454E981F6E}"/>
                    </a:ext>
                  </a:extLst>
                </p14:cNvPr>
                <p14:cNvContentPartPr/>
                <p14:nvPr/>
              </p14:nvContentPartPr>
              <p14:xfrm>
                <a:off x="5207263" y="5277223"/>
                <a:ext cx="360" cy="360"/>
              </p14:xfrm>
            </p:contentPart>
          </mc:Choice>
          <mc:Fallback xmlns="">
            <p:pic>
              <p:nvPicPr>
                <p:cNvPr id="59" name="インク 58">
                  <a:extLst>
                    <a:ext uri="{FF2B5EF4-FFF2-40B4-BE49-F238E27FC236}">
                      <a16:creationId xmlns:a16="http://schemas.microsoft.com/office/drawing/2014/main" id="{C4767411-DE28-4234-82CF-39454E981F6E}"/>
                    </a:ext>
                  </a:extLst>
                </p:cNvPr>
                <p:cNvPicPr/>
                <p:nvPr/>
              </p:nvPicPr>
              <p:blipFill>
                <a:blip r:embed="rId10"/>
                <a:stretch>
                  <a:fillRect/>
                </a:stretch>
              </p:blipFill>
              <p:spPr>
                <a:xfrm>
                  <a:off x="5189263" y="525922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0" name="インク 59">
                  <a:extLst>
                    <a:ext uri="{FF2B5EF4-FFF2-40B4-BE49-F238E27FC236}">
                      <a16:creationId xmlns:a16="http://schemas.microsoft.com/office/drawing/2014/main" id="{2CA592E0-28B1-4BC5-93CC-939FD423E7E0}"/>
                    </a:ext>
                  </a:extLst>
                </p14:cNvPr>
                <p14:cNvContentPartPr/>
                <p14:nvPr/>
              </p14:nvContentPartPr>
              <p14:xfrm>
                <a:off x="5094223" y="5224663"/>
                <a:ext cx="360" cy="360"/>
              </p14:xfrm>
            </p:contentPart>
          </mc:Choice>
          <mc:Fallback xmlns="">
            <p:pic>
              <p:nvPicPr>
                <p:cNvPr id="60" name="インク 59">
                  <a:extLst>
                    <a:ext uri="{FF2B5EF4-FFF2-40B4-BE49-F238E27FC236}">
                      <a16:creationId xmlns:a16="http://schemas.microsoft.com/office/drawing/2014/main" id="{2CA592E0-28B1-4BC5-93CC-939FD423E7E0}"/>
                    </a:ext>
                  </a:extLst>
                </p:cNvPr>
                <p:cNvPicPr/>
                <p:nvPr/>
              </p:nvPicPr>
              <p:blipFill>
                <a:blip r:embed="rId10"/>
                <a:stretch>
                  <a:fillRect/>
                </a:stretch>
              </p:blipFill>
              <p:spPr>
                <a:xfrm>
                  <a:off x="5076223" y="5206663"/>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0">
            <p14:nvContentPartPr>
              <p14:cNvPr id="62" name="インク 61">
                <a:extLst>
                  <a:ext uri="{FF2B5EF4-FFF2-40B4-BE49-F238E27FC236}">
                    <a16:creationId xmlns:a16="http://schemas.microsoft.com/office/drawing/2014/main" id="{FF44EE2C-B37A-4A05-A4D3-D0862ACEF742}"/>
                  </a:ext>
                </a:extLst>
              </p14:cNvPr>
              <p14:cNvContentPartPr/>
              <p14:nvPr/>
            </p14:nvContentPartPr>
            <p14:xfrm>
              <a:off x="6228583" y="5303143"/>
              <a:ext cx="360" cy="360"/>
            </p14:xfrm>
          </p:contentPart>
        </mc:Choice>
        <mc:Fallback xmlns="">
          <p:pic>
            <p:nvPicPr>
              <p:cNvPr id="62" name="インク 61">
                <a:extLst>
                  <a:ext uri="{FF2B5EF4-FFF2-40B4-BE49-F238E27FC236}">
                    <a16:creationId xmlns:a16="http://schemas.microsoft.com/office/drawing/2014/main" id="{FF44EE2C-B37A-4A05-A4D3-D0862ACEF742}"/>
                  </a:ext>
                </a:extLst>
              </p:cNvPr>
              <p:cNvPicPr/>
              <p:nvPr/>
            </p:nvPicPr>
            <p:blipFill>
              <a:blip r:embed="rId51"/>
              <a:stretch>
                <a:fillRect/>
              </a:stretch>
            </p:blipFill>
            <p:spPr>
              <a:xfrm>
                <a:off x="6210583" y="528514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3" name="インク 62">
                <a:extLst>
                  <a:ext uri="{FF2B5EF4-FFF2-40B4-BE49-F238E27FC236}">
                    <a16:creationId xmlns:a16="http://schemas.microsoft.com/office/drawing/2014/main" id="{D1C48BA7-8158-489C-8750-1777D6918519}"/>
                  </a:ext>
                </a:extLst>
              </p14:cNvPr>
              <p14:cNvContentPartPr/>
              <p14:nvPr/>
            </p14:nvContentPartPr>
            <p14:xfrm>
              <a:off x="6196903" y="5312143"/>
              <a:ext cx="21960" cy="39600"/>
            </p14:xfrm>
          </p:contentPart>
        </mc:Choice>
        <mc:Fallback xmlns="">
          <p:pic>
            <p:nvPicPr>
              <p:cNvPr id="63" name="インク 62">
                <a:extLst>
                  <a:ext uri="{FF2B5EF4-FFF2-40B4-BE49-F238E27FC236}">
                    <a16:creationId xmlns:a16="http://schemas.microsoft.com/office/drawing/2014/main" id="{D1C48BA7-8158-489C-8750-1777D6918519}"/>
                  </a:ext>
                </a:extLst>
              </p:cNvPr>
              <p:cNvPicPr/>
              <p:nvPr/>
            </p:nvPicPr>
            <p:blipFill>
              <a:blip r:embed="rId53"/>
              <a:stretch>
                <a:fillRect/>
              </a:stretch>
            </p:blipFill>
            <p:spPr>
              <a:xfrm>
                <a:off x="6178603" y="5294143"/>
                <a:ext cx="58194"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4" name="インク 63">
                <a:extLst>
                  <a:ext uri="{FF2B5EF4-FFF2-40B4-BE49-F238E27FC236}">
                    <a16:creationId xmlns:a16="http://schemas.microsoft.com/office/drawing/2014/main" id="{EC0FCDBF-B031-4786-8264-23E2B107AA20}"/>
                  </a:ext>
                </a:extLst>
              </p14:cNvPr>
              <p14:cNvContentPartPr/>
              <p14:nvPr/>
            </p14:nvContentPartPr>
            <p14:xfrm>
              <a:off x="6192943" y="5286943"/>
              <a:ext cx="72360" cy="104760"/>
            </p14:xfrm>
          </p:contentPart>
        </mc:Choice>
        <mc:Fallback xmlns="">
          <p:pic>
            <p:nvPicPr>
              <p:cNvPr id="64" name="インク 63">
                <a:extLst>
                  <a:ext uri="{FF2B5EF4-FFF2-40B4-BE49-F238E27FC236}">
                    <a16:creationId xmlns:a16="http://schemas.microsoft.com/office/drawing/2014/main" id="{EC0FCDBF-B031-4786-8264-23E2B107AA20}"/>
                  </a:ext>
                </a:extLst>
              </p:cNvPr>
              <p:cNvPicPr/>
              <p:nvPr/>
            </p:nvPicPr>
            <p:blipFill>
              <a:blip r:embed="rId55"/>
              <a:stretch>
                <a:fillRect/>
              </a:stretch>
            </p:blipFill>
            <p:spPr>
              <a:xfrm>
                <a:off x="6175032" y="5269005"/>
                <a:ext cx="107824" cy="140278"/>
              </a:xfrm>
              <a:prstGeom prst="rect">
                <a:avLst/>
              </a:prstGeom>
            </p:spPr>
          </p:pic>
        </mc:Fallback>
      </mc:AlternateContent>
      <p:pic>
        <p:nvPicPr>
          <p:cNvPr id="66" name="図 65">
            <a:extLst>
              <a:ext uri="{FF2B5EF4-FFF2-40B4-BE49-F238E27FC236}">
                <a16:creationId xmlns:a16="http://schemas.microsoft.com/office/drawing/2014/main" id="{0DCB1DB6-B327-4FFA-8454-AD13B734AB6D}"/>
              </a:ext>
            </a:extLst>
          </p:cNvPr>
          <p:cNvPicPr>
            <a:picLocks noChangeAspect="1"/>
          </p:cNvPicPr>
          <p:nvPr/>
        </p:nvPicPr>
        <p:blipFill>
          <a:blip r:embed="rId56"/>
          <a:stretch>
            <a:fillRect/>
          </a:stretch>
        </p:blipFill>
        <p:spPr>
          <a:xfrm>
            <a:off x="2963881" y="3437508"/>
            <a:ext cx="7554379" cy="657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 name="テキスト ボックス 56">
            <a:extLst>
              <a:ext uri="{FF2B5EF4-FFF2-40B4-BE49-F238E27FC236}">
                <a16:creationId xmlns:a16="http://schemas.microsoft.com/office/drawing/2014/main" id="{CAC1882C-47D0-4898-9920-B656B69BAF0F}"/>
              </a:ext>
            </a:extLst>
          </p:cNvPr>
          <p:cNvSpPr txBox="1"/>
          <p:nvPr/>
        </p:nvSpPr>
        <p:spPr>
          <a:xfrm>
            <a:off x="3561347" y="6514851"/>
            <a:ext cx="8355013" cy="261610"/>
          </a:xfrm>
          <a:prstGeom prst="rect">
            <a:avLst/>
          </a:prstGeom>
          <a:noFill/>
        </p:spPr>
        <p:txBody>
          <a:bodyPr wrap="square">
            <a:spAutoFit/>
          </a:bodyPr>
          <a:lstStyle/>
          <a:p>
            <a:r>
              <a:rPr lang="en-US" altLang="ja-JP" sz="1100" dirty="0"/>
              <a:t>J. Bell. BERTLMANN’S SOCKS AND THE NATURE OF REALITY. Journal de Physique Colloques, 1981, 42 (C2), pp.C2-41-C2-62. </a:t>
            </a:r>
            <a:endParaRPr lang="ja-JP" altLang="en-US" sz="1100" dirty="0"/>
          </a:p>
        </p:txBody>
      </p:sp>
    </p:spTree>
    <p:extLst>
      <p:ext uri="{BB962C8B-B14F-4D97-AF65-F5344CB8AC3E}">
        <p14:creationId xmlns:p14="http://schemas.microsoft.com/office/powerpoint/2010/main" val="6387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4" name="図 23" descr="podolsky.gif"/>
          <p:cNvPicPr>
            <a:picLocks noChangeAspect="1"/>
          </p:cNvPicPr>
          <p:nvPr/>
        </p:nvPicPr>
        <p:blipFill>
          <a:blip r:embed="rId2" cstate="print"/>
          <a:srcRect/>
          <a:stretch>
            <a:fillRect/>
          </a:stretch>
        </p:blipFill>
        <p:spPr bwMode="auto">
          <a:xfrm>
            <a:off x="5554267" y="2071690"/>
            <a:ext cx="961363" cy="1214437"/>
          </a:xfrm>
          <a:prstGeom prst="rect">
            <a:avLst/>
          </a:prstGeom>
          <a:noFill/>
          <a:ln w="9525">
            <a:noFill/>
            <a:miter lim="800000"/>
            <a:headEnd/>
            <a:tailEnd/>
          </a:ln>
        </p:spPr>
      </p:pic>
      <p:sp>
        <p:nvSpPr>
          <p:cNvPr id="31" name="爆発: 14 pt 30">
            <a:extLst>
              <a:ext uri="{FF2B5EF4-FFF2-40B4-BE49-F238E27FC236}">
                <a16:creationId xmlns:a16="http://schemas.microsoft.com/office/drawing/2014/main" id="{466661F3-9826-2485-0470-5EB57E8B78DB}"/>
              </a:ext>
            </a:extLst>
          </p:cNvPr>
          <p:cNvSpPr/>
          <p:nvPr/>
        </p:nvSpPr>
        <p:spPr>
          <a:xfrm>
            <a:off x="6005529" y="1566334"/>
            <a:ext cx="7146101" cy="2224901"/>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pPr>
              <a:defRPr/>
            </a:pPr>
            <a:r>
              <a:rPr lang="ja-JP" altLang="en-US" dirty="0">
                <a:solidFill>
                  <a:schemeClr val="bg2">
                    <a:lumMod val="75000"/>
                  </a:schemeClr>
                </a:solidFill>
                <a:effectLst/>
                <a:latin typeface="小塚ゴシック Pr6N L" panose="020B0200000000000000" pitchFamily="34" charset="-128"/>
                <a:ea typeface="小塚ゴシック Pr6N L" panose="020B0200000000000000" pitchFamily="34" charset="-128"/>
                <a:cs typeface="メイリオ" panose="020B0604030504040204" pitchFamily="50" charset="-128"/>
              </a:rPr>
              <a:t>ＥＰＲパラドックス</a:t>
            </a:r>
            <a:endParaRPr lang="ja-JP" altLang="en-US" dirty="0">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9" name="正方形/長方形 8"/>
          <p:cNvSpPr/>
          <p:nvPr/>
        </p:nvSpPr>
        <p:spPr>
          <a:xfrm>
            <a:off x="5554267" y="3500438"/>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2" name="正方形/長方形 11"/>
          <p:cNvSpPr/>
          <p:nvPr/>
        </p:nvSpPr>
        <p:spPr>
          <a:xfrm>
            <a:off x="5399487"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5" name="正方形/長方形 14"/>
          <p:cNvSpPr/>
          <p:nvPr/>
        </p:nvSpPr>
        <p:spPr>
          <a:xfrm>
            <a:off x="6560345" y="3643315"/>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3" name="正方形/長方形 12"/>
          <p:cNvSpPr/>
          <p:nvPr/>
        </p:nvSpPr>
        <p:spPr>
          <a:xfrm>
            <a:off x="5554267" y="3500438"/>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4" name="円/楕円 13"/>
          <p:cNvSpPr/>
          <p:nvPr/>
        </p:nvSpPr>
        <p:spPr>
          <a:xfrm>
            <a:off x="5631656" y="3714750"/>
            <a:ext cx="386954" cy="357188"/>
          </a:xfrm>
          <a:prstGeom prst="ellipse">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22" name="円/楕円 21"/>
          <p:cNvSpPr/>
          <p:nvPr/>
        </p:nvSpPr>
        <p:spPr>
          <a:xfrm>
            <a:off x="6096000" y="3714750"/>
            <a:ext cx="386954" cy="357188"/>
          </a:xfrm>
          <a:prstGeom prst="ellipse">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pic>
        <p:nvPicPr>
          <p:cNvPr id="31753" name="図 22" descr="アインシュタイン.bmp"/>
          <p:cNvPicPr>
            <a:picLocks noChangeAspect="1"/>
          </p:cNvPicPr>
          <p:nvPr/>
        </p:nvPicPr>
        <p:blipFill>
          <a:blip r:embed="rId3" cstate="print"/>
          <a:srcRect/>
          <a:stretch>
            <a:fillRect/>
          </a:stretch>
        </p:blipFill>
        <p:spPr bwMode="auto">
          <a:xfrm>
            <a:off x="1529954" y="4500563"/>
            <a:ext cx="1367234" cy="1230312"/>
          </a:xfrm>
          <a:prstGeom prst="rect">
            <a:avLst/>
          </a:prstGeom>
          <a:noFill/>
          <a:ln w="9525">
            <a:noFill/>
            <a:miter lim="800000"/>
            <a:headEnd/>
            <a:tailEnd/>
          </a:ln>
        </p:spPr>
      </p:pic>
      <p:pic>
        <p:nvPicPr>
          <p:cNvPr id="31759" name="図 28" descr="Rosen.jpg"/>
          <p:cNvPicPr>
            <a:picLocks noChangeAspect="1"/>
          </p:cNvPicPr>
          <p:nvPr/>
        </p:nvPicPr>
        <p:blipFill>
          <a:blip r:embed="rId4" cstate="print"/>
          <a:srcRect/>
          <a:stretch>
            <a:fillRect/>
          </a:stretch>
        </p:blipFill>
        <p:spPr bwMode="auto">
          <a:xfrm>
            <a:off x="9578580" y="4500565"/>
            <a:ext cx="1083469" cy="1279525"/>
          </a:xfrm>
          <a:prstGeom prst="rect">
            <a:avLst/>
          </a:prstGeom>
          <a:noFill/>
          <a:ln w="9525">
            <a:noFill/>
            <a:miter lim="800000"/>
            <a:headEnd/>
            <a:tailEnd/>
          </a:ln>
        </p:spPr>
      </p:pic>
      <p:grpSp>
        <p:nvGrpSpPr>
          <p:cNvPr id="31763" name="Group 19"/>
          <p:cNvGrpSpPr>
            <a:grpSpLocks/>
          </p:cNvGrpSpPr>
          <p:nvPr/>
        </p:nvGrpSpPr>
        <p:grpSpPr bwMode="auto">
          <a:xfrm>
            <a:off x="1457722" y="2078037"/>
            <a:ext cx="3637361" cy="1146175"/>
            <a:chOff x="183" y="1309"/>
            <a:chExt cx="2115" cy="722"/>
          </a:xfrm>
        </p:grpSpPr>
        <p:sp>
          <p:nvSpPr>
            <p:cNvPr id="30" name="四角形吹き出し 29"/>
            <p:cNvSpPr/>
            <p:nvPr/>
          </p:nvSpPr>
          <p:spPr>
            <a:xfrm>
              <a:off x="183" y="1309"/>
              <a:ext cx="2115" cy="722"/>
            </a:xfrm>
            <a:prstGeom prst="wedgeRectCallout">
              <a:avLst>
                <a:gd name="adj1" fmla="val 61733"/>
                <a:gd name="adj2" fmla="val 8321"/>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31762" name="テキスト ボックス 31"/>
            <p:cNvSpPr txBox="1">
              <a:spLocks noChangeArrowheads="1"/>
            </p:cNvSpPr>
            <p:nvPr/>
          </p:nvSpPr>
          <p:spPr bwMode="auto">
            <a:xfrm>
              <a:off x="315" y="1485"/>
              <a:ext cx="1852" cy="407"/>
            </a:xfrm>
            <a:prstGeom prst="rect">
              <a:avLst/>
            </a:prstGeom>
            <a:noFill/>
            <a:ln w="9525">
              <a:noFill/>
              <a:miter lim="800000"/>
              <a:headEnd/>
              <a:tailEnd/>
            </a:ln>
          </p:spPr>
          <p:txBody>
            <a:bodyPr wrap="none">
              <a:spAutoFit/>
            </a:bodyPr>
            <a:lstStyle/>
            <a:p>
              <a:r>
                <a:rPr lang="ja-JP" altLang="en-US">
                  <a:solidFill>
                    <a:srgbClr val="FF000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赤</a:t>
              </a:r>
              <a:r>
                <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rPr>
                <a:t>と</a:t>
              </a:r>
              <a:r>
                <a:rPr lang="ja-JP" altLang="en-US">
                  <a:solidFill>
                    <a:srgbClr val="00B05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緑</a:t>
              </a:r>
              <a:r>
                <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rPr>
                <a:t>のボールを準備して，</a:t>
              </a:r>
              <a:endParaRPr lang="en-US" altLang="ja-JP">
                <a:latin typeface="小塚ゴシック Pr6N L" panose="020B0200000000000000" pitchFamily="34" charset="-128"/>
                <a:ea typeface="小塚ゴシック Pr6N L" panose="020B0200000000000000" pitchFamily="34" charset="-128"/>
                <a:cs typeface="メイリオ" panose="020B0604030504040204" pitchFamily="50" charset="-128"/>
              </a:endParaRPr>
            </a:p>
            <a:p>
              <a:r>
                <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rPr>
                <a:t>適当に左右に投げているのさ</a:t>
              </a:r>
            </a:p>
          </p:txBody>
        </p:sp>
      </p:grpSp>
      <p:sp>
        <p:nvSpPr>
          <p:cNvPr id="8" name="円形吹き出し 21">
            <a:extLst>
              <a:ext uri="{FF2B5EF4-FFF2-40B4-BE49-F238E27FC236}">
                <a16:creationId xmlns:a16="http://schemas.microsoft.com/office/drawing/2014/main" id="{A10C2FCD-BEA4-5479-968B-B92D289332F6}"/>
              </a:ext>
            </a:extLst>
          </p:cNvPr>
          <p:cNvSpPr/>
          <p:nvPr/>
        </p:nvSpPr>
        <p:spPr>
          <a:xfrm>
            <a:off x="3427596" y="4815840"/>
            <a:ext cx="1135768" cy="785812"/>
          </a:xfrm>
          <a:prstGeom prst="wedgeEllipseCallout">
            <a:avLst>
              <a:gd name="adj1" fmla="val -79850"/>
              <a:gd name="adj2" fmla="val -15075"/>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5E03C51D-B099-204F-0A13-9032132D17D2}"/>
              </a:ext>
            </a:extLst>
          </p:cNvPr>
          <p:cNvSpPr txBox="1">
            <a:spLocks noChangeArrowheads="1"/>
          </p:cNvSpPr>
          <p:nvPr/>
        </p:nvSpPr>
        <p:spPr bwMode="auto">
          <a:xfrm>
            <a:off x="3660697" y="5024080"/>
            <a:ext cx="646331" cy="369332"/>
          </a:xfrm>
          <a:prstGeom prst="rect">
            <a:avLst/>
          </a:prstGeom>
          <a:noFill/>
          <a:ln w="9525">
            <a:noFill/>
            <a:miter lim="800000"/>
            <a:headEnd/>
            <a:tailEnd/>
          </a:ln>
        </p:spPr>
        <p:txBody>
          <a:bodyPr wrap="none">
            <a:spAutoFit/>
          </a:bodyPr>
          <a:lstStyle/>
          <a:p>
            <a:r>
              <a:rPr lang="ja-JP" altLang="en-US" b="1" dirty="0">
                <a:solidFill>
                  <a:srgbClr val="C0000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赤色</a:t>
            </a:r>
          </a:p>
        </p:txBody>
      </p:sp>
      <p:sp>
        <p:nvSpPr>
          <p:cNvPr id="11" name="円形吹き出し 21">
            <a:extLst>
              <a:ext uri="{FF2B5EF4-FFF2-40B4-BE49-F238E27FC236}">
                <a16:creationId xmlns:a16="http://schemas.microsoft.com/office/drawing/2014/main" id="{50DCBFD1-67E4-0606-F44B-F6C54F95213F}"/>
              </a:ext>
            </a:extLst>
          </p:cNvPr>
          <p:cNvSpPr/>
          <p:nvPr/>
        </p:nvSpPr>
        <p:spPr>
          <a:xfrm>
            <a:off x="8105500" y="4847273"/>
            <a:ext cx="1021047" cy="785812"/>
          </a:xfrm>
          <a:prstGeom prst="wedgeEllipseCallout">
            <a:avLst>
              <a:gd name="adj1" fmla="val 78090"/>
              <a:gd name="adj2" fmla="val -13413"/>
            </a:avLst>
          </a:prstGeom>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ja-JP" altLang="en-US">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4C2E56C7-4488-E475-4B82-553BB1F725C2}"/>
              </a:ext>
            </a:extLst>
          </p:cNvPr>
          <p:cNvSpPr txBox="1">
            <a:spLocks noChangeArrowheads="1"/>
          </p:cNvSpPr>
          <p:nvPr/>
        </p:nvSpPr>
        <p:spPr bwMode="auto">
          <a:xfrm>
            <a:off x="8305027" y="5055513"/>
            <a:ext cx="724483" cy="369332"/>
          </a:xfrm>
          <a:prstGeom prst="rect">
            <a:avLst/>
          </a:prstGeom>
          <a:noFill/>
          <a:ln w="9525">
            <a:noFill/>
            <a:miter lim="800000"/>
            <a:headEnd/>
            <a:tailEnd/>
          </a:ln>
        </p:spPr>
        <p:txBody>
          <a:bodyPr wrap="square">
            <a:spAutoFit/>
          </a:bodyPr>
          <a:lstStyle/>
          <a:p>
            <a:r>
              <a:rPr lang="ja-JP" altLang="en-US" b="1" dirty="0">
                <a:solidFill>
                  <a:srgbClr val="00B050"/>
                </a:solidFill>
                <a:latin typeface="小塚ゴシック Pr6N L" panose="020B0200000000000000" pitchFamily="34" charset="-128"/>
                <a:ea typeface="小塚ゴシック Pr6N L" panose="020B0200000000000000" pitchFamily="34" charset="-128"/>
                <a:cs typeface="メイリオ" panose="020B0604030504040204" pitchFamily="50" charset="-128"/>
              </a:rPr>
              <a:t>緑色</a:t>
            </a:r>
          </a:p>
        </p:txBody>
      </p:sp>
      <p:sp>
        <p:nvSpPr>
          <p:cNvPr id="18" name="テキスト ボックス 17">
            <a:extLst>
              <a:ext uri="{FF2B5EF4-FFF2-40B4-BE49-F238E27FC236}">
                <a16:creationId xmlns:a16="http://schemas.microsoft.com/office/drawing/2014/main" id="{AF765245-B67A-4E54-A47B-F31A20A83E70}"/>
              </a:ext>
            </a:extLst>
          </p:cNvPr>
          <p:cNvSpPr txBox="1"/>
          <p:nvPr/>
        </p:nvSpPr>
        <p:spPr>
          <a:xfrm>
            <a:off x="7283550" y="2489073"/>
            <a:ext cx="6097088" cy="707886"/>
          </a:xfrm>
          <a:prstGeom prst="rect">
            <a:avLst/>
          </a:prstGeom>
          <a:noFill/>
        </p:spPr>
        <p:txBody>
          <a:bodyPr wrap="square">
            <a:spAutoFit/>
          </a:bodyPr>
          <a:lstStyle/>
          <a:p>
            <a:r>
              <a:rPr kumimoji="1" lang="ja-JP" altLang="en-US" sz="4000" b="1" dirty="0">
                <a:solidFill>
                  <a:schemeClr val="accent2">
                    <a:lumMod val="20000"/>
                    <a:lumOff val="80000"/>
                  </a:schemeClr>
                </a:solidFill>
                <a:latin typeface="小塚ゴシック Pr6N L" panose="020B0200000000000000" pitchFamily="34" charset="-128"/>
                <a:ea typeface="小塚ゴシック Pr6N L" panose="020B0200000000000000" pitchFamily="34" charset="-128"/>
                <a:cs typeface="メイリオ" panose="020B0604030504040204" pitchFamily="50" charset="-128"/>
              </a:rPr>
              <a:t>実在</a:t>
            </a:r>
            <a:r>
              <a:rPr kumimoji="1" lang="ja-JP" altLang="en-US" sz="2400" b="1" dirty="0">
                <a:latin typeface="小塚ゴシック Pr6N L" panose="020B0200000000000000" pitchFamily="34" charset="-128"/>
                <a:ea typeface="小塚ゴシック Pr6N L" panose="020B0200000000000000" pitchFamily="34" charset="-128"/>
                <a:cs typeface="メイリオ" panose="020B0604030504040204" pitchFamily="50" charset="-128"/>
              </a:rPr>
              <a:t>の考えを使っている！</a:t>
            </a:r>
            <a:endParaRPr kumimoji="1" lang="ja-JP" altLang="en-US" sz="1400" dirty="0">
              <a:latin typeface="小塚ゴシック Pr6N L" panose="020B0200000000000000" pitchFamily="34" charset="-128"/>
              <a:ea typeface="小塚ゴシック Pr6N L" panose="020B0200000000000000" pitchFamily="34" charset="-128"/>
              <a:cs typeface="メイリオ" panose="020B0604030504040204" pitchFamily="50" charset="-128"/>
            </a:endParaRPr>
          </a:p>
        </p:txBody>
      </p:sp>
      <p:grpSp>
        <p:nvGrpSpPr>
          <p:cNvPr id="23" name="グループ化 22">
            <a:extLst>
              <a:ext uri="{FF2B5EF4-FFF2-40B4-BE49-F238E27FC236}">
                <a16:creationId xmlns:a16="http://schemas.microsoft.com/office/drawing/2014/main" id="{E35DB9EC-F944-06F6-5FAB-BA8FDAAA9F35}"/>
              </a:ext>
            </a:extLst>
          </p:cNvPr>
          <p:cNvGrpSpPr/>
          <p:nvPr/>
        </p:nvGrpSpPr>
        <p:grpSpPr>
          <a:xfrm>
            <a:off x="372291" y="5914545"/>
            <a:ext cx="2076994" cy="707886"/>
            <a:chOff x="372291" y="5914545"/>
            <a:chExt cx="2076994" cy="707886"/>
          </a:xfrm>
        </p:grpSpPr>
        <p:sp>
          <p:nvSpPr>
            <p:cNvPr id="21" name="思考の吹き出し: 雲形 20">
              <a:extLst>
                <a:ext uri="{FF2B5EF4-FFF2-40B4-BE49-F238E27FC236}">
                  <a16:creationId xmlns:a16="http://schemas.microsoft.com/office/drawing/2014/main" id="{49E9E746-EC78-437D-46FB-B5BCCEA64C54}"/>
                </a:ext>
              </a:extLst>
            </p:cNvPr>
            <p:cNvSpPr/>
            <p:nvPr/>
          </p:nvSpPr>
          <p:spPr>
            <a:xfrm>
              <a:off x="372291" y="5914545"/>
              <a:ext cx="2076994" cy="707886"/>
            </a:xfrm>
            <a:prstGeom prst="cloudCallout">
              <a:avLst>
                <a:gd name="adj1" fmla="val 24450"/>
                <a:gd name="adj2" fmla="val -10911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1FC6861-F6B1-8DFF-EC7D-7E046095B1C4}"/>
                </a:ext>
              </a:extLst>
            </p:cNvPr>
            <p:cNvSpPr txBox="1"/>
            <p:nvPr/>
          </p:nvSpPr>
          <p:spPr>
            <a:xfrm>
              <a:off x="654356" y="5968406"/>
              <a:ext cx="1396536" cy="577081"/>
            </a:xfrm>
            <a:prstGeom prst="rect">
              <a:avLst/>
            </a:prstGeom>
            <a:noFill/>
          </p:spPr>
          <p:txBody>
            <a:bodyPr wrap="none" rtlCol="0">
              <a:spAutoFit/>
            </a:bodyPr>
            <a:lstStyle/>
            <a:p>
              <a:r>
                <a:rPr kumimoji="1" lang="ja-JP" altLang="en-US" sz="1050" dirty="0"/>
                <a:t>ふふふ・・・　</a:t>
              </a:r>
              <a:endParaRPr kumimoji="1" lang="en-US" altLang="ja-JP" sz="1050" dirty="0"/>
            </a:p>
            <a:p>
              <a:r>
                <a:rPr kumimoji="1" lang="ja-JP" altLang="en-US" sz="1050" dirty="0"/>
                <a:t>　そう考えるように</a:t>
              </a:r>
              <a:endParaRPr kumimoji="1" lang="en-US" altLang="ja-JP" sz="1050" dirty="0"/>
            </a:p>
            <a:p>
              <a:r>
                <a:rPr kumimoji="1" lang="ja-JP" altLang="en-US" sz="1050" dirty="0"/>
                <a:t>　　誘導したのだ</a:t>
              </a:r>
            </a:p>
          </p:txBody>
        </p:sp>
      </p:grpSp>
      <p:sp>
        <p:nvSpPr>
          <p:cNvPr id="24" name="テキスト ボックス 23">
            <a:extLst>
              <a:ext uri="{FF2B5EF4-FFF2-40B4-BE49-F238E27FC236}">
                <a16:creationId xmlns:a16="http://schemas.microsoft.com/office/drawing/2014/main" id="{A4E8DD71-88B1-9772-04D2-EA296315D86E}"/>
              </a:ext>
            </a:extLst>
          </p:cNvPr>
          <p:cNvSpPr txBox="1"/>
          <p:nvPr/>
        </p:nvSpPr>
        <p:spPr>
          <a:xfrm>
            <a:off x="8522762" y="2297226"/>
            <a:ext cx="1107996" cy="369332"/>
          </a:xfrm>
          <a:prstGeom prst="rect">
            <a:avLst/>
          </a:prstGeom>
          <a:noFill/>
        </p:spPr>
        <p:txBody>
          <a:bodyPr wrap="none" rtlCol="0">
            <a:spAutoFit/>
          </a:bodyPr>
          <a:lstStyle/>
          <a:p>
            <a:r>
              <a:rPr kumimoji="1" lang="ja-JP" altLang="en-US" dirty="0"/>
              <a:t>暗黙裡に</a:t>
            </a:r>
          </a:p>
        </p:txBody>
      </p:sp>
      <p:sp>
        <p:nvSpPr>
          <p:cNvPr id="29" name="テキスト ボックス 28">
            <a:extLst>
              <a:ext uri="{FF2B5EF4-FFF2-40B4-BE49-F238E27FC236}">
                <a16:creationId xmlns:a16="http://schemas.microsoft.com/office/drawing/2014/main" id="{6ED3FB80-33E1-3146-AC62-991231FE7A83}"/>
              </a:ext>
            </a:extLst>
          </p:cNvPr>
          <p:cNvSpPr txBox="1"/>
          <p:nvPr/>
        </p:nvSpPr>
        <p:spPr>
          <a:xfrm>
            <a:off x="4689749" y="5024080"/>
            <a:ext cx="3108543" cy="738664"/>
          </a:xfrm>
          <a:prstGeom prst="rect">
            <a:avLst/>
          </a:prstGeom>
          <a:noFill/>
        </p:spPr>
        <p:txBody>
          <a:bodyPr wrap="none" rtlCol="0">
            <a:spAutoFit/>
          </a:bodyPr>
          <a:lstStyle/>
          <a:p>
            <a:r>
              <a:rPr kumimoji="1" lang="ja-JP" altLang="en-US" dirty="0"/>
              <a:t>不思議でもなんでもない！</a:t>
            </a:r>
            <a:endParaRPr kumimoji="1" lang="en-US" altLang="ja-JP" dirty="0"/>
          </a:p>
          <a:p>
            <a:r>
              <a:rPr kumimoji="1" lang="ja-JP" altLang="en-US" dirty="0"/>
              <a:t>　　</a:t>
            </a:r>
            <a:r>
              <a:rPr kumimoji="1" lang="ja-JP" altLang="en-US" sz="2400" dirty="0">
                <a:solidFill>
                  <a:schemeClr val="accent1"/>
                </a:solidFill>
              </a:rPr>
              <a:t>簡単に説明</a:t>
            </a:r>
            <a:r>
              <a:rPr kumimoji="1" lang="ja-JP" altLang="en-US" dirty="0"/>
              <a:t>できる！</a:t>
            </a:r>
          </a:p>
        </p:txBody>
      </p:sp>
    </p:spTree>
    <p:extLst>
      <p:ext uri="{BB962C8B-B14F-4D97-AF65-F5344CB8AC3E}">
        <p14:creationId xmlns:p14="http://schemas.microsoft.com/office/powerpoint/2010/main" val="35755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2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2.22222E-6 -7.57225E-6 C 0.00156 -0.01018 0.01146 -0.02752 0.01754 -0.03376 C 0.02361 -0.04001 0.02899 -0.04463 0.03663 -0.03793 C 0.04427 -0.03122 0.06389 -0.00648 0.06354 0.00647 C 0.0632 0.01942 0.0441 0.03676 0.0349 0.04023 C 0.0257 0.04369 0.01424 0.03421 0.00799 0.02751 C 0.00174 0.0208 -0.00156 0.01017 -2.22222E-6 -7.57225E-6 Z " pathEditMode="relative" ptsTypes="aaaaaaa">
                                      <p:cBhvr>
                                        <p:cTn id="18" dur="2000" fill="hold"/>
                                        <p:tgtEl>
                                          <p:spTgt spid="14"/>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1.11111E-6 2.89017E-7 C -0.00972 -0.0148 -0.01927 -0.0296 -0.02847 -0.02752 C -0.03768 -0.02544 -0.05677 -0.00023 -0.05556 0.01248 C -0.05434 0.0252 -0.03021 0.04855 -0.02066 0.04855 C -0.01111 0.04855 -0.00486 0.03052 0.00156 0.01248 " pathEditMode="relative" ptsTypes="aaaaA">
                                      <p:cBhvr>
                                        <p:cTn id="20" dur="2000" fill="hold"/>
                                        <p:tgtEl>
                                          <p:spTgt spid="22"/>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grpId="2" nodeType="clickEffect">
                                  <p:stCondLst>
                                    <p:cond delay="0"/>
                                  </p:stCondLst>
                                  <p:childTnLst>
                                    <p:animMotion origin="layout" path="M 0 0  L -0.25 0  E" pathEditMode="relative" ptsTypes="">
                                      <p:cBhvr>
                                        <p:cTn id="24" dur="2000" fill="hold"/>
                                        <p:tgtEl>
                                          <p:spTgt spid="14"/>
                                        </p:tgtEl>
                                        <p:attrNameLst>
                                          <p:attrName>ppt_x</p:attrName>
                                          <p:attrName>ppt_y</p:attrName>
                                        </p:attrNameLst>
                                      </p:cBhvr>
                                    </p:animMotion>
                                  </p:childTnLst>
                                </p:cTn>
                              </p:par>
                              <p:par>
                                <p:cTn id="25" presetID="63" presetClass="path" presetSubtype="0" accel="50000" decel="50000" fill="hold" grpId="2" nodeType="withEffect">
                                  <p:stCondLst>
                                    <p:cond delay="0"/>
                                  </p:stCondLst>
                                  <p:childTnLst>
                                    <p:animMotion origin="layout" path="M 0 0  L 0.25 0  E" pathEditMode="relative" ptsTypes="">
                                      <p:cBhvr>
                                        <p:cTn id="26" dur="2000" fill="hold"/>
                                        <p:tgtEl>
                                          <p:spTgt spid="22"/>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4" grpId="0" animBg="1"/>
      <p:bldP spid="14" grpId="1" animBg="1"/>
      <p:bldP spid="14" grpId="2" animBg="1"/>
      <p:bldP spid="22" grpId="0" animBg="1"/>
      <p:bldP spid="22" grpId="1" animBg="1"/>
      <p:bldP spid="22" grpId="2" animBg="1"/>
      <p:bldP spid="8" grpId="0" animBg="1"/>
      <p:bldP spid="10" grpId="0"/>
      <p:bldP spid="11" grpId="0" animBg="1"/>
      <p:bldP spid="16" grpId="0"/>
      <p:bldP spid="18" grpId="0"/>
      <p:bldP spid="24"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fontAlgn="auto" hangingPunct="1">
              <a:spcAft>
                <a:spcPts val="0"/>
              </a:spcAft>
              <a:defRPr/>
            </a:pPr>
            <a:r>
              <a:rPr lang="ja-JP" altLang="en-US" dirty="0">
                <a:solidFill>
                  <a:schemeClr val="accent2"/>
                </a:solidFill>
                <a:effectLst/>
                <a:cs typeface="メイリオ" panose="020B0604030504040204" pitchFamily="50" charset="-128"/>
              </a:rPr>
              <a:t>ＥＰＲパラドックス</a:t>
            </a:r>
            <a:endParaRPr lang="ja-JP" altLang="en-US" dirty="0">
              <a:cs typeface="メイリオ" panose="020B0604030504040204" pitchFamily="50" charset="-128"/>
            </a:endParaRPr>
          </a:p>
        </p:txBody>
      </p:sp>
      <p:sp>
        <p:nvSpPr>
          <p:cNvPr id="34" name="テキスト ボックス 33"/>
          <p:cNvSpPr txBox="1"/>
          <p:nvPr/>
        </p:nvSpPr>
        <p:spPr>
          <a:xfrm>
            <a:off x="1571499" y="2276874"/>
            <a:ext cx="9538461" cy="101566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もし観測の前の実在値を語っていけないならば，</a:t>
            </a:r>
            <a:endParaRPr kumimoji="1" lang="en-US" altLang="ja-JP"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r>
              <a:rPr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この現象は</a:t>
            </a:r>
            <a:r>
              <a:rPr lang="ja-JP" altLang="en-US" sz="3600" dirty="0">
                <a:solidFill>
                  <a:schemeClr val="accent2"/>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非常に不可解</a:t>
            </a:r>
            <a:r>
              <a:rPr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なものとなってしまう！！</a:t>
            </a:r>
            <a:endParaRPr kumimoji="1"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5" name="円/楕円 34"/>
          <p:cNvSpPr/>
          <p:nvPr/>
        </p:nvSpPr>
        <p:spPr>
          <a:xfrm>
            <a:off x="2273576" y="4797152"/>
            <a:ext cx="299244" cy="285750"/>
          </a:xfrm>
          <a:prstGeom prst="ellipse">
            <a:avLst/>
          </a:prstGeom>
          <a:noFill/>
          <a:ln w="19050">
            <a:solidFill>
              <a:schemeClr val="tx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cxnSp>
        <p:nvCxnSpPr>
          <p:cNvPr id="37" name="直線コネクタ 36"/>
          <p:cNvCxnSpPr/>
          <p:nvPr/>
        </p:nvCxnSpPr>
        <p:spPr>
          <a:xfrm>
            <a:off x="2428358" y="4938441"/>
            <a:ext cx="4993791" cy="272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円/楕円 8"/>
          <p:cNvSpPr/>
          <p:nvPr/>
        </p:nvSpPr>
        <p:spPr>
          <a:xfrm>
            <a:off x="7188122" y="4797152"/>
            <a:ext cx="299244" cy="285750"/>
          </a:xfrm>
          <a:prstGeom prst="ellipse">
            <a:avLst/>
          </a:prstGeom>
          <a:noFill/>
          <a:ln w="19050">
            <a:solidFill>
              <a:schemeClr val="tx1"/>
            </a:solidFill>
            <a:prstDash val="dash"/>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0" name="テキスト ボックス 9"/>
          <p:cNvSpPr txBox="1"/>
          <p:nvPr/>
        </p:nvSpPr>
        <p:spPr>
          <a:xfrm>
            <a:off x="3287688" y="5229200"/>
            <a:ext cx="2920992"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遠く離れた</a:t>
            </a:r>
            <a:r>
              <a:rPr kumimoji="1" lang="en-US" altLang="ja-JP" sz="28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2</a:t>
            </a:r>
            <a:r>
              <a:rPr lang="ja-JP" altLang="en-US" sz="28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地点</a:t>
            </a:r>
            <a:endParaRPr kumimoji="1" lang="ja-JP" altLang="en-US" sz="28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grpSp>
        <p:nvGrpSpPr>
          <p:cNvPr id="13" name="グループ化 12"/>
          <p:cNvGrpSpPr/>
          <p:nvPr/>
        </p:nvGrpSpPr>
        <p:grpSpPr>
          <a:xfrm>
            <a:off x="7675784" y="3890554"/>
            <a:ext cx="994500" cy="996678"/>
            <a:chOff x="6030264" y="3890554"/>
            <a:chExt cx="918000" cy="996678"/>
          </a:xfrm>
        </p:grpSpPr>
        <p:sp>
          <p:nvSpPr>
            <p:cNvPr id="11" name="左矢印 10"/>
            <p:cNvSpPr/>
            <p:nvPr/>
          </p:nvSpPr>
          <p:spPr>
            <a:xfrm rot="20834499">
              <a:off x="6084168" y="4455184"/>
              <a:ext cx="864096" cy="43204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2" name="テキスト ボックス 11"/>
            <p:cNvSpPr txBox="1"/>
            <p:nvPr/>
          </p:nvSpPr>
          <p:spPr>
            <a:xfrm rot="20759268">
              <a:off x="6030264" y="3890554"/>
              <a:ext cx="833364" cy="523220"/>
            </a:xfrm>
            <a:prstGeom prst="rect">
              <a:avLst/>
            </a:prstGeom>
            <a:noFill/>
          </p:spPr>
          <p:txBody>
            <a:bodyPr wrap="none" rtlCol="0">
              <a:spAutoFit/>
            </a:bodyPr>
            <a:lstStyle/>
            <a:p>
              <a:r>
                <a:rPr kumimoji="1" lang="ja-JP" altLang="en-US" sz="2800"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観測</a:t>
              </a:r>
            </a:p>
          </p:txBody>
        </p:sp>
      </p:grpSp>
      <p:pic>
        <p:nvPicPr>
          <p:cNvPr id="4" name="図 3">
            <a:extLst>
              <a:ext uri="{FF2B5EF4-FFF2-40B4-BE49-F238E27FC236}">
                <a16:creationId xmlns:a16="http://schemas.microsoft.com/office/drawing/2014/main" id="{AA508BA5-56E5-443A-9115-E6A9FD7FD9F2}"/>
              </a:ext>
            </a:extLst>
          </p:cNvPr>
          <p:cNvPicPr>
            <a:picLocks noChangeAspect="1"/>
          </p:cNvPicPr>
          <p:nvPr/>
        </p:nvPicPr>
        <p:blipFill>
          <a:blip r:embed="rId2"/>
          <a:stretch>
            <a:fillRect/>
          </a:stretch>
        </p:blipFill>
        <p:spPr>
          <a:xfrm>
            <a:off x="8917098" y="3836559"/>
            <a:ext cx="1333686" cy="1486107"/>
          </a:xfrm>
          <a:prstGeom prst="rect">
            <a:avLst/>
          </a:prstGeom>
        </p:spPr>
      </p:pic>
    </p:spTree>
    <p:extLst>
      <p:ext uri="{BB962C8B-B14F-4D97-AF65-F5344CB8AC3E}">
        <p14:creationId xmlns:p14="http://schemas.microsoft.com/office/powerpoint/2010/main" val="20368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円/楕円 34"/>
          <p:cNvSpPr/>
          <p:nvPr/>
        </p:nvSpPr>
        <p:spPr>
          <a:xfrm>
            <a:off x="2273576" y="4797152"/>
            <a:ext cx="299244" cy="285750"/>
          </a:xfrm>
          <a:prstGeom prst="ellipse">
            <a:avLst/>
          </a:prstGeom>
          <a:solidFill>
            <a:schemeClr val="bg1"/>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36" name="円/楕円 35"/>
          <p:cNvSpPr/>
          <p:nvPr/>
        </p:nvSpPr>
        <p:spPr>
          <a:xfrm>
            <a:off x="7188122" y="4797152"/>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cxnSp>
        <p:nvCxnSpPr>
          <p:cNvPr id="37" name="直線コネクタ 36"/>
          <p:cNvCxnSpPr/>
          <p:nvPr/>
        </p:nvCxnSpPr>
        <p:spPr>
          <a:xfrm>
            <a:off x="2428358" y="4938441"/>
            <a:ext cx="4993791" cy="2729"/>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 name="グループ化 38"/>
          <p:cNvGrpSpPr/>
          <p:nvPr/>
        </p:nvGrpSpPr>
        <p:grpSpPr>
          <a:xfrm>
            <a:off x="7675784" y="3890554"/>
            <a:ext cx="994500" cy="996678"/>
            <a:chOff x="6030264" y="3890554"/>
            <a:chExt cx="918000" cy="996678"/>
          </a:xfrm>
        </p:grpSpPr>
        <p:sp>
          <p:nvSpPr>
            <p:cNvPr id="40" name="左矢印 39"/>
            <p:cNvSpPr/>
            <p:nvPr/>
          </p:nvSpPr>
          <p:spPr>
            <a:xfrm rot="20834499">
              <a:off x="6084168" y="4455184"/>
              <a:ext cx="864096" cy="432048"/>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41" name="テキスト ボックス 40"/>
            <p:cNvSpPr txBox="1"/>
            <p:nvPr/>
          </p:nvSpPr>
          <p:spPr>
            <a:xfrm rot="20759268">
              <a:off x="6030264" y="3890554"/>
              <a:ext cx="833364" cy="523220"/>
            </a:xfrm>
            <a:prstGeom prst="rect">
              <a:avLst/>
            </a:prstGeom>
            <a:noFill/>
          </p:spPr>
          <p:txBody>
            <a:bodyPr wrap="none" rtlCol="0">
              <a:spAutoFit/>
            </a:bodyPr>
            <a:lstStyle/>
            <a:p>
              <a:r>
                <a:rPr kumimoji="1" lang="ja-JP" altLang="en-US" sz="2800" dirty="0">
                  <a:solidFill>
                    <a:srgbClr val="00B050"/>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観測</a:t>
              </a:r>
            </a:p>
          </p:txBody>
        </p:sp>
      </p:grpSp>
      <p:sp>
        <p:nvSpPr>
          <p:cNvPr id="42" name="テキスト ボックス 41"/>
          <p:cNvSpPr txBox="1"/>
          <p:nvPr/>
        </p:nvSpPr>
        <p:spPr>
          <a:xfrm>
            <a:off x="2819638" y="5210036"/>
            <a:ext cx="377539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瞬時に影響が伝わる！</a:t>
            </a:r>
          </a:p>
        </p:txBody>
      </p:sp>
      <p:pic>
        <p:nvPicPr>
          <p:cNvPr id="19" name="図 18">
            <a:extLst>
              <a:ext uri="{FF2B5EF4-FFF2-40B4-BE49-F238E27FC236}">
                <a16:creationId xmlns:a16="http://schemas.microsoft.com/office/drawing/2014/main" id="{3473B28A-32C6-46D9-8B3B-03AFD4B2A844}"/>
              </a:ext>
            </a:extLst>
          </p:cNvPr>
          <p:cNvPicPr>
            <a:picLocks noChangeAspect="1"/>
          </p:cNvPicPr>
          <p:nvPr/>
        </p:nvPicPr>
        <p:blipFill>
          <a:blip r:embed="rId2"/>
          <a:stretch>
            <a:fillRect/>
          </a:stretch>
        </p:blipFill>
        <p:spPr>
          <a:xfrm>
            <a:off x="8917098" y="3836559"/>
            <a:ext cx="1333686" cy="1486107"/>
          </a:xfrm>
          <a:prstGeom prst="rect">
            <a:avLst/>
          </a:prstGeom>
        </p:spPr>
      </p:pic>
      <p:sp>
        <p:nvSpPr>
          <p:cNvPr id="4" name="吹き出し: 角を丸めた四角形 3">
            <a:extLst>
              <a:ext uri="{FF2B5EF4-FFF2-40B4-BE49-F238E27FC236}">
                <a16:creationId xmlns:a16="http://schemas.microsoft.com/office/drawing/2014/main" id="{A11E3DD4-5A79-4BAC-8959-63325CBE6959}"/>
              </a:ext>
            </a:extLst>
          </p:cNvPr>
          <p:cNvSpPr/>
          <p:nvPr/>
        </p:nvSpPr>
        <p:spPr>
          <a:xfrm>
            <a:off x="8146473" y="5733256"/>
            <a:ext cx="3565236" cy="628110"/>
          </a:xfrm>
          <a:prstGeom prst="wedgeRoundRectCallout">
            <a:avLst>
              <a:gd name="adj1" fmla="val -9175"/>
              <a:gd name="adj2" fmla="val -1007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R" panose="02020400000000000000" pitchFamily="17" charset="-128"/>
                <a:ea typeface="UD デジタル 教科書体 N-R" panose="02020400000000000000" pitchFamily="17" charset="-128"/>
              </a:rPr>
              <a:t>不可解な遠隔作用</a:t>
            </a:r>
            <a:endParaRPr kumimoji="1" lang="en-US" altLang="ja-JP" dirty="0">
              <a:latin typeface="UD デジタル 教科書体 N-R" panose="02020400000000000000" pitchFamily="17" charset="-128"/>
              <a:ea typeface="UD デジタル 教科書体 N-R" panose="02020400000000000000" pitchFamily="17" charset="-128"/>
            </a:endParaRPr>
          </a:p>
          <a:p>
            <a:pPr algn="ctr"/>
            <a:r>
              <a:rPr kumimoji="1" lang="en-US" altLang="ja-JP" dirty="0">
                <a:latin typeface="UD デジタル 教科書体 N-R" panose="02020400000000000000" pitchFamily="17" charset="-128"/>
                <a:ea typeface="UD デジタル 教科書体 N-R" panose="02020400000000000000" pitchFamily="17" charset="-128"/>
              </a:rPr>
              <a:t>(Spooky Action at a distance)</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5" name="テキスト ボックス 4">
            <a:extLst>
              <a:ext uri="{FF2B5EF4-FFF2-40B4-BE49-F238E27FC236}">
                <a16:creationId xmlns:a16="http://schemas.microsoft.com/office/drawing/2014/main" id="{6AAB84CB-1840-1E6E-3425-59D32B49EED5}"/>
              </a:ext>
            </a:extLst>
          </p:cNvPr>
          <p:cNvSpPr txBox="1"/>
          <p:nvPr/>
        </p:nvSpPr>
        <p:spPr>
          <a:xfrm>
            <a:off x="1571499" y="2276874"/>
            <a:ext cx="9564587" cy="101566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もし観測の前の実在値を語っていけないならば，</a:t>
            </a:r>
            <a:endParaRPr kumimoji="1" lang="en-US" altLang="ja-JP"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r>
              <a:rPr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　　　　この現象は</a:t>
            </a:r>
            <a:r>
              <a:rPr lang="ja-JP" altLang="en-US" sz="3600" dirty="0">
                <a:solidFill>
                  <a:schemeClr val="accent2"/>
                </a:solidFill>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非常に不可解</a:t>
            </a:r>
            <a:r>
              <a:rPr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なものとなってしまう！！</a:t>
            </a:r>
            <a:endParaRPr kumimoji="1" lang="ja-JP" altLang="en-US" sz="24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8" name="タイトル 1">
            <a:extLst>
              <a:ext uri="{FF2B5EF4-FFF2-40B4-BE49-F238E27FC236}">
                <a16:creationId xmlns:a16="http://schemas.microsoft.com/office/drawing/2014/main" id="{FC62B1BC-E36C-BB24-EE6E-0A7E6BC2490F}"/>
              </a:ext>
            </a:extLst>
          </p:cNvPr>
          <p:cNvSpPr>
            <a:spLocks noGrp="1"/>
          </p:cNvSpPr>
          <p:nvPr>
            <p:ph type="title"/>
          </p:nvPr>
        </p:nvSpPr>
        <p:spPr>
          <a:xfrm>
            <a:off x="581192" y="702156"/>
            <a:ext cx="11029616" cy="1188720"/>
          </a:xfrm>
        </p:spPr>
        <p:txBody>
          <a:bodyPr/>
          <a:lstStyle/>
          <a:p>
            <a:pPr eaLnBrk="1" fontAlgn="auto" hangingPunct="1">
              <a:spcAft>
                <a:spcPts val="0"/>
              </a:spcAft>
              <a:defRPr/>
            </a:pPr>
            <a:r>
              <a:rPr lang="ja-JP" altLang="en-US" dirty="0">
                <a:solidFill>
                  <a:schemeClr val="accent2"/>
                </a:solidFill>
                <a:effectLst/>
                <a:cs typeface="メイリオ" panose="020B0604030504040204" pitchFamily="50" charset="-128"/>
              </a:rPr>
              <a:t>ＥＰＲパラドックス</a:t>
            </a:r>
            <a:endParaRPr lang="ja-JP" altLang="en-US" dirty="0">
              <a:cs typeface="メイリオ" panose="020B0604030504040204" pitchFamily="50" charset="-128"/>
            </a:endParaRPr>
          </a:p>
        </p:txBody>
      </p:sp>
    </p:spTree>
    <p:extLst>
      <p:ext uri="{BB962C8B-B14F-4D97-AF65-F5344CB8AC3E}">
        <p14:creationId xmlns:p14="http://schemas.microsoft.com/office/powerpoint/2010/main" val="6191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5"/>
                                        </p:tgtEl>
                                        <p:attrNameLst>
                                          <p:attrName>fillcolor</p:attrName>
                                        </p:attrNameLst>
                                      </p:cBhvr>
                                      <p:to>
                                        <a:srgbClr val="00CC66"/>
                                      </p:to>
                                    </p:animClr>
                                    <p:set>
                                      <p:cBhvr>
                                        <p:cTn id="7" dur="2000" fill="hold"/>
                                        <p:tgtEl>
                                          <p:spTgt spid="35"/>
                                        </p:tgtEl>
                                        <p:attrNameLst>
                                          <p:attrName>fill.type</p:attrName>
                                        </p:attrNameLst>
                                      </p:cBhvr>
                                      <p:to>
                                        <p:strVal val="solid"/>
                                      </p:to>
                                    </p:set>
                                    <p:set>
                                      <p:cBhvr>
                                        <p:cTn id="8" dur="2000" fill="hold"/>
                                        <p:tgtEl>
                                          <p:spTgt spid="35"/>
                                        </p:tgtEl>
                                        <p:attrNameLst>
                                          <p:attrName>fill.on</p:attrName>
                                        </p:attrNameLst>
                                      </p:cBhvr>
                                      <p:to>
                                        <p:strVal val="tru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テーブル, 皿, 座る, 花瓶 が含まれている画像&#10;&#10;自動的に生成された説明">
            <a:extLst>
              <a:ext uri="{FF2B5EF4-FFF2-40B4-BE49-F238E27FC236}">
                <a16:creationId xmlns:a16="http://schemas.microsoft.com/office/drawing/2014/main" id="{6EE06F9D-973D-4A8B-AD57-FD089C02CE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81481" y="5638196"/>
            <a:ext cx="1133213" cy="1133213"/>
          </a:xfrm>
          <a:prstGeom prst="rect">
            <a:avLst/>
          </a:prstGeom>
        </p:spPr>
      </p:pic>
      <p:sp>
        <p:nvSpPr>
          <p:cNvPr id="2" name="タイトル 1">
            <a:extLst>
              <a:ext uri="{FF2B5EF4-FFF2-40B4-BE49-F238E27FC236}">
                <a16:creationId xmlns:a16="http://schemas.microsoft.com/office/drawing/2014/main" id="{C12689FF-8525-48B7-A776-8FEDD82DE3DF}"/>
              </a:ext>
            </a:extLst>
          </p:cNvPr>
          <p:cNvSpPr>
            <a:spLocks noGrp="1"/>
          </p:cNvSpPr>
          <p:nvPr>
            <p:ph type="title"/>
          </p:nvPr>
        </p:nvSpPr>
        <p:spPr>
          <a:xfrm>
            <a:off x="717316" y="432882"/>
            <a:ext cx="11029616" cy="1188720"/>
          </a:xfrm>
        </p:spPr>
        <p:txBody>
          <a:bodyPr>
            <a:normAutofit/>
          </a:bodyPr>
          <a:lstStyle/>
          <a:p>
            <a:r>
              <a:rPr kumimoji="1" lang="ja-JP" altLang="en-US" sz="4400" dirty="0">
                <a:solidFill>
                  <a:schemeClr val="accent1"/>
                </a:solidFill>
              </a:rPr>
              <a:t>局所性</a:t>
            </a:r>
          </a:p>
        </p:txBody>
      </p:sp>
      <p:pic>
        <p:nvPicPr>
          <p:cNvPr id="13" name="図 12">
            <a:extLst>
              <a:ext uri="{FF2B5EF4-FFF2-40B4-BE49-F238E27FC236}">
                <a16:creationId xmlns:a16="http://schemas.microsoft.com/office/drawing/2014/main" id="{BDEA596B-496E-4542-A4E3-03050F83E927}"/>
              </a:ext>
            </a:extLst>
          </p:cNvPr>
          <p:cNvPicPr>
            <a:picLocks noChangeAspect="1"/>
          </p:cNvPicPr>
          <p:nvPr/>
        </p:nvPicPr>
        <p:blipFill>
          <a:blip r:embed="rId5"/>
          <a:stretch>
            <a:fillRect/>
          </a:stretch>
        </p:blipFill>
        <p:spPr>
          <a:xfrm>
            <a:off x="9679964" y="629338"/>
            <a:ext cx="2076740" cy="1333686"/>
          </a:xfrm>
          <a:prstGeom prst="rect">
            <a:avLst/>
          </a:prstGeom>
        </p:spPr>
      </p:pic>
      <p:grpSp>
        <p:nvGrpSpPr>
          <p:cNvPr id="19" name="グループ化 18">
            <a:extLst>
              <a:ext uri="{FF2B5EF4-FFF2-40B4-BE49-F238E27FC236}">
                <a16:creationId xmlns:a16="http://schemas.microsoft.com/office/drawing/2014/main" id="{95C3F947-31BE-4A95-9426-1F7BB7F26A41}"/>
              </a:ext>
            </a:extLst>
          </p:cNvPr>
          <p:cNvGrpSpPr/>
          <p:nvPr/>
        </p:nvGrpSpPr>
        <p:grpSpPr>
          <a:xfrm>
            <a:off x="9601782" y="2438890"/>
            <a:ext cx="1957083" cy="1497778"/>
            <a:chOff x="7319977" y="279017"/>
            <a:chExt cx="1957083" cy="1497778"/>
          </a:xfrm>
        </p:grpSpPr>
        <p:sp>
          <p:nvSpPr>
            <p:cNvPr id="14" name="吹き出し: 角を丸めた四角形 13">
              <a:extLst>
                <a:ext uri="{FF2B5EF4-FFF2-40B4-BE49-F238E27FC236}">
                  <a16:creationId xmlns:a16="http://schemas.microsoft.com/office/drawing/2014/main" id="{513AE1AD-671E-4B34-8D7A-0ED0A8928985}"/>
                </a:ext>
              </a:extLst>
            </p:cNvPr>
            <p:cNvSpPr/>
            <p:nvPr/>
          </p:nvSpPr>
          <p:spPr>
            <a:xfrm>
              <a:off x="7319977" y="279017"/>
              <a:ext cx="1752135" cy="1497778"/>
            </a:xfrm>
            <a:prstGeom prst="wedgeRoundRectCallout">
              <a:avLst>
                <a:gd name="adj1" fmla="val 25609"/>
                <a:gd name="adj2" fmla="val -9712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73D43F2C-AFC7-498A-B057-C67FDD6B406B}"/>
                </a:ext>
              </a:extLst>
            </p:cNvPr>
            <p:cNvPicPr>
              <a:picLocks noChangeAspect="1"/>
            </p:cNvPicPr>
            <p:nvPr/>
          </p:nvPicPr>
          <p:blipFill>
            <a:blip r:embed="rId6"/>
            <a:stretch>
              <a:fillRect/>
            </a:stretch>
          </p:blipFill>
          <p:spPr>
            <a:xfrm>
              <a:off x="7373908" y="406027"/>
              <a:ext cx="1303338" cy="1243757"/>
            </a:xfrm>
            <a:prstGeom prst="rect">
              <a:avLst/>
            </a:prstGeom>
          </p:spPr>
        </p:pic>
        <p:sp>
          <p:nvSpPr>
            <p:cNvPr id="17" name="テキスト ボックス 16">
              <a:extLst>
                <a:ext uri="{FF2B5EF4-FFF2-40B4-BE49-F238E27FC236}">
                  <a16:creationId xmlns:a16="http://schemas.microsoft.com/office/drawing/2014/main" id="{342665C9-AAD6-4168-9BCA-D51160459333}"/>
                </a:ext>
              </a:extLst>
            </p:cNvPr>
            <p:cNvSpPr txBox="1"/>
            <p:nvPr/>
          </p:nvSpPr>
          <p:spPr>
            <a:xfrm rot="533450">
              <a:off x="8077433" y="365125"/>
              <a:ext cx="1199627" cy="276999"/>
            </a:xfrm>
            <a:prstGeom prst="rect">
              <a:avLst/>
            </a:prstGeom>
            <a:noFill/>
          </p:spPr>
          <p:txBody>
            <a:bodyPr wrap="square" rtlCol="0">
              <a:spAutoFit/>
            </a:bodyPr>
            <a:lstStyle/>
            <a:p>
              <a:r>
                <a:rPr kumimoji="1" lang="ja-JP" altLang="en-US" sz="1200" dirty="0">
                  <a:latin typeface="+mj-ea"/>
                  <a:ea typeface="+mj-ea"/>
                </a:rPr>
                <a:t>くしゅん！！</a:t>
              </a:r>
            </a:p>
          </p:txBody>
        </p:sp>
      </p:grpSp>
      <p:grpSp>
        <p:nvGrpSpPr>
          <p:cNvPr id="21" name="グループ化 20">
            <a:extLst>
              <a:ext uri="{FF2B5EF4-FFF2-40B4-BE49-F238E27FC236}">
                <a16:creationId xmlns:a16="http://schemas.microsoft.com/office/drawing/2014/main" id="{BA4BD99D-AEE3-447B-B44D-6872EDAB42D1}"/>
              </a:ext>
            </a:extLst>
          </p:cNvPr>
          <p:cNvGrpSpPr/>
          <p:nvPr/>
        </p:nvGrpSpPr>
        <p:grpSpPr>
          <a:xfrm>
            <a:off x="771787" y="1828800"/>
            <a:ext cx="3532832" cy="3582099"/>
            <a:chOff x="771787" y="1828800"/>
            <a:chExt cx="3532832" cy="3582099"/>
          </a:xfrm>
        </p:grpSpPr>
        <p:sp>
          <p:nvSpPr>
            <p:cNvPr id="6" name="吹き出し: 角を丸めた四角形 5">
              <a:extLst>
                <a:ext uri="{FF2B5EF4-FFF2-40B4-BE49-F238E27FC236}">
                  <a16:creationId xmlns:a16="http://schemas.microsoft.com/office/drawing/2014/main" id="{0D32BE68-9B5F-480D-98F9-3688113F75AC}"/>
                </a:ext>
              </a:extLst>
            </p:cNvPr>
            <p:cNvSpPr/>
            <p:nvPr/>
          </p:nvSpPr>
          <p:spPr>
            <a:xfrm>
              <a:off x="771787" y="1828800"/>
              <a:ext cx="3514987" cy="3582099"/>
            </a:xfrm>
            <a:prstGeom prst="wedgeRoundRectCallout">
              <a:avLst>
                <a:gd name="adj1" fmla="val -29186"/>
                <a:gd name="adj2" fmla="val 6999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pic>
          <p:nvPicPr>
            <p:cNvPr id="5" name="図 4" descr="テキスト が含まれている画像&#10;&#10;自動的に生成された説明">
              <a:extLst>
                <a:ext uri="{FF2B5EF4-FFF2-40B4-BE49-F238E27FC236}">
                  <a16:creationId xmlns:a16="http://schemas.microsoft.com/office/drawing/2014/main" id="{4AC1F30F-6527-485C-A0C8-B4933A0C5B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388" y="2175081"/>
              <a:ext cx="3142607" cy="2971565"/>
            </a:xfrm>
            <a:prstGeom prst="rect">
              <a:avLst/>
            </a:prstGeom>
          </p:spPr>
        </p:pic>
        <p:sp>
          <p:nvSpPr>
            <p:cNvPr id="20" name="テキスト ボックス 19">
              <a:extLst>
                <a:ext uri="{FF2B5EF4-FFF2-40B4-BE49-F238E27FC236}">
                  <a16:creationId xmlns:a16="http://schemas.microsoft.com/office/drawing/2014/main" id="{179DFB48-0CE2-488F-BBF8-6F0445D8269D}"/>
                </a:ext>
              </a:extLst>
            </p:cNvPr>
            <p:cNvSpPr txBox="1"/>
            <p:nvPr/>
          </p:nvSpPr>
          <p:spPr>
            <a:xfrm rot="526108">
              <a:off x="2734959" y="3305262"/>
              <a:ext cx="1569660" cy="369332"/>
            </a:xfrm>
            <a:prstGeom prst="rect">
              <a:avLst/>
            </a:prstGeom>
            <a:noFill/>
          </p:spPr>
          <p:txBody>
            <a:bodyPr wrap="none" rtlCol="0">
              <a:spAutoFit/>
            </a:bodyPr>
            <a:lstStyle/>
            <a:p>
              <a:r>
                <a:rPr kumimoji="1" lang="ja-JP" altLang="en-US" dirty="0"/>
                <a:t>何か起きた！</a:t>
              </a:r>
            </a:p>
          </p:txBody>
        </p:sp>
      </p:grpSp>
      <p:pic>
        <p:nvPicPr>
          <p:cNvPr id="23" name="図 22" descr="アイコン&#10;&#10;自動的に生成された説明">
            <a:extLst>
              <a:ext uri="{FF2B5EF4-FFF2-40B4-BE49-F238E27FC236}">
                <a16:creationId xmlns:a16="http://schemas.microsoft.com/office/drawing/2014/main" id="{61972317-54CB-43C0-B925-8BF0FEC2B11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12924" y="2433959"/>
            <a:ext cx="2438400" cy="2438400"/>
          </a:xfrm>
          <a:prstGeom prst="rect">
            <a:avLst/>
          </a:prstGeom>
        </p:spPr>
      </p:pic>
      <p:sp>
        <p:nvSpPr>
          <p:cNvPr id="26" name="テキスト ボックス 25">
            <a:extLst>
              <a:ext uri="{FF2B5EF4-FFF2-40B4-BE49-F238E27FC236}">
                <a16:creationId xmlns:a16="http://schemas.microsoft.com/office/drawing/2014/main" id="{14566179-E3C8-48E3-81C7-D61792F604AB}"/>
              </a:ext>
            </a:extLst>
          </p:cNvPr>
          <p:cNvSpPr txBox="1"/>
          <p:nvPr/>
        </p:nvSpPr>
        <p:spPr>
          <a:xfrm>
            <a:off x="3003713" y="1014725"/>
            <a:ext cx="5109091" cy="461665"/>
          </a:xfrm>
          <a:prstGeom prst="rect">
            <a:avLst/>
          </a:prstGeom>
          <a:noFill/>
        </p:spPr>
        <p:txBody>
          <a:bodyPr wrap="none" rtlCol="0">
            <a:spAutoFit/>
          </a:bodyPr>
          <a:lstStyle/>
          <a:p>
            <a:r>
              <a:rPr kumimoji="1" lang="ja-JP" altLang="en-US" sz="2400" dirty="0"/>
              <a:t>遠くの影響は瞬時には伝わらない！</a:t>
            </a:r>
          </a:p>
        </p:txBody>
      </p:sp>
      <p:sp>
        <p:nvSpPr>
          <p:cNvPr id="30" name="吹き出し: 角を丸めた四角形 29">
            <a:extLst>
              <a:ext uri="{FF2B5EF4-FFF2-40B4-BE49-F238E27FC236}">
                <a16:creationId xmlns:a16="http://schemas.microsoft.com/office/drawing/2014/main" id="{FF7984A3-B6D5-4AD7-80E9-229796CFB3D5}"/>
              </a:ext>
            </a:extLst>
          </p:cNvPr>
          <p:cNvSpPr/>
          <p:nvPr/>
        </p:nvSpPr>
        <p:spPr>
          <a:xfrm>
            <a:off x="2896569" y="2136840"/>
            <a:ext cx="6890664" cy="1185163"/>
          </a:xfrm>
          <a:prstGeom prst="wedgeRoundRectCallout">
            <a:avLst>
              <a:gd name="adj1" fmla="val -57316"/>
              <a:gd name="adj2" fmla="val -104024"/>
              <a:gd name="adj3" fmla="val 16667"/>
            </a:avLst>
          </a:prstGeom>
          <a:ln w="381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a:latin typeface="UD デジタル 教科書体 N-R" panose="02020400000000000000" pitchFamily="17" charset="-128"/>
                <a:ea typeface="UD デジタル 教科書体 N-R" panose="02020400000000000000" pitchFamily="17" charset="-128"/>
              </a:rPr>
              <a:t>相対性理論によると</a:t>
            </a:r>
            <a:endParaRPr kumimoji="1"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solidFill>
                  <a:srgbClr val="00B050"/>
                </a:solidFill>
                <a:latin typeface="UD デジタル 教科書体 N-R" panose="02020400000000000000" pitchFamily="17" charset="-128"/>
                <a:ea typeface="UD デジタル 教科書体 N-R" panose="02020400000000000000" pitchFamily="17" charset="-128"/>
              </a:rPr>
              <a:t>　</a:t>
            </a:r>
            <a:r>
              <a:rPr kumimoji="1" lang="ja-JP" altLang="en-US" sz="2000" dirty="0">
                <a:solidFill>
                  <a:srgbClr val="00B050"/>
                </a:solidFill>
                <a:latin typeface="UD デジタル 教科書体 N-R" panose="02020400000000000000" pitchFamily="17" charset="-128"/>
                <a:ea typeface="UD デジタル 教科書体 N-R" panose="02020400000000000000" pitchFamily="17" charset="-128"/>
              </a:rPr>
              <a:t>物理的影響・情報の最大は光速</a:t>
            </a:r>
            <a:r>
              <a:rPr kumimoji="1" lang="ja-JP" altLang="en-US" sz="2000" dirty="0">
                <a:latin typeface="UD デジタル 教科書体 N-R" panose="02020400000000000000" pitchFamily="17" charset="-128"/>
                <a:ea typeface="UD デジタル 教科書体 N-R" panose="02020400000000000000" pitchFamily="17" charset="-128"/>
              </a:rPr>
              <a:t>（</a:t>
            </a:r>
            <a:r>
              <a:rPr kumimoji="1" lang="en-US" altLang="ja-JP" sz="2000" dirty="0">
                <a:latin typeface="UD デジタル 教科書体 N-R" panose="02020400000000000000" pitchFamily="17" charset="-128"/>
                <a:ea typeface="UD デジタル 教科書体 N-R" panose="02020400000000000000" pitchFamily="17" charset="-128"/>
              </a:rPr>
              <a:t>c </a:t>
            </a:r>
            <a:r>
              <a:rPr kumimoji="1" lang="ja-JP" altLang="en-US" sz="2000" dirty="0">
                <a:latin typeface="UD デジタル 教科書体 N-R" panose="02020400000000000000" pitchFamily="17" charset="-128"/>
                <a:ea typeface="UD デジタル 教科書体 N-R" panose="02020400000000000000" pitchFamily="17" charset="-128"/>
              </a:rPr>
              <a:t>≒</a:t>
            </a:r>
            <a:r>
              <a:rPr kumimoji="1" lang="en-US" altLang="ja-JP" sz="2000" dirty="0">
                <a:latin typeface="UD デジタル 教科書体 N-R" panose="02020400000000000000" pitchFamily="17" charset="-128"/>
                <a:ea typeface="UD デジタル 教科書体 N-R" panose="02020400000000000000" pitchFamily="17" charset="-128"/>
              </a:rPr>
              <a:t> 3 × 10</a:t>
            </a:r>
            <a:r>
              <a:rPr kumimoji="1" lang="en-US" altLang="ja-JP" sz="2000" baseline="30000" dirty="0">
                <a:latin typeface="UD デジタル 教科書体 N-R" panose="02020400000000000000" pitchFamily="17" charset="-128"/>
                <a:ea typeface="UD デジタル 教科書体 N-R" panose="02020400000000000000" pitchFamily="17" charset="-128"/>
              </a:rPr>
              <a:t>8</a:t>
            </a:r>
            <a:r>
              <a:rPr kumimoji="1" lang="en-US" altLang="ja-JP" sz="2000" dirty="0">
                <a:latin typeface="UD デジタル 教科書体 N-R" panose="02020400000000000000" pitchFamily="17" charset="-128"/>
                <a:ea typeface="UD デジタル 教科書体 N-R" panose="02020400000000000000" pitchFamily="17" charset="-128"/>
              </a:rPr>
              <a:t> m/s</a:t>
            </a:r>
            <a:r>
              <a:rPr kumimoji="1" lang="ja-JP" altLang="en-US" sz="2000" dirty="0">
                <a:latin typeface="UD デジタル 教科書体 N-R" panose="02020400000000000000" pitchFamily="17" charset="-128"/>
                <a:ea typeface="UD デジタル 教科書体 N-R" panose="02020400000000000000" pitchFamily="17" charset="-128"/>
              </a:rPr>
              <a:t>）</a:t>
            </a:r>
          </a:p>
        </p:txBody>
      </p:sp>
      <p:sp>
        <p:nvSpPr>
          <p:cNvPr id="32" name="吹き出し: 角を丸めた四角形 31">
            <a:extLst>
              <a:ext uri="{FF2B5EF4-FFF2-40B4-BE49-F238E27FC236}">
                <a16:creationId xmlns:a16="http://schemas.microsoft.com/office/drawing/2014/main" id="{D55C8FFB-DC52-402B-9062-68A2766BA66D}"/>
              </a:ext>
            </a:extLst>
          </p:cNvPr>
          <p:cNvSpPr/>
          <p:nvPr/>
        </p:nvSpPr>
        <p:spPr>
          <a:xfrm>
            <a:off x="1321461" y="4063678"/>
            <a:ext cx="9821326" cy="1403278"/>
          </a:xfrm>
          <a:prstGeom prst="wedgeRoundRectCallout">
            <a:avLst>
              <a:gd name="adj1" fmla="val -45226"/>
              <a:gd name="adj2" fmla="val -235006"/>
              <a:gd name="adj3" fmla="val 16667"/>
            </a:avLst>
          </a:prstGeom>
          <a:ln w="38100">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3200" dirty="0">
                <a:solidFill>
                  <a:schemeClr val="accent1"/>
                </a:solidFill>
              </a:rPr>
              <a:t>局所的な存在である人類</a:t>
            </a:r>
            <a:r>
              <a:rPr kumimoji="1" lang="ja-JP" altLang="en-US" sz="3200" dirty="0"/>
              <a:t>が</a:t>
            </a:r>
            <a:endParaRPr kumimoji="1" lang="en-US" altLang="ja-JP" sz="3200" dirty="0"/>
          </a:p>
          <a:p>
            <a:r>
              <a:rPr lang="ja-JP" altLang="en-US" sz="3200" dirty="0"/>
              <a:t>　　　</a:t>
            </a:r>
            <a:r>
              <a:rPr kumimoji="1" lang="ja-JP" altLang="en-US" sz="3200" dirty="0">
                <a:solidFill>
                  <a:schemeClr val="accent2"/>
                </a:solidFill>
              </a:rPr>
              <a:t>自然界を理解する</a:t>
            </a:r>
            <a:r>
              <a:rPr kumimoji="1" lang="ja-JP" altLang="en-US" sz="3200" dirty="0"/>
              <a:t>ためには欠かせない性質！</a:t>
            </a:r>
          </a:p>
        </p:txBody>
      </p:sp>
      <p:sp>
        <p:nvSpPr>
          <p:cNvPr id="33" name="テキスト ボックス 32">
            <a:extLst>
              <a:ext uri="{FF2B5EF4-FFF2-40B4-BE49-F238E27FC236}">
                <a16:creationId xmlns:a16="http://schemas.microsoft.com/office/drawing/2014/main" id="{C156026B-B112-439A-BABE-FAB447828C7A}"/>
              </a:ext>
            </a:extLst>
          </p:cNvPr>
          <p:cNvSpPr txBox="1"/>
          <p:nvPr/>
        </p:nvSpPr>
        <p:spPr>
          <a:xfrm>
            <a:off x="3847872" y="5698254"/>
            <a:ext cx="7725192" cy="954107"/>
          </a:xfrm>
          <a:prstGeom prst="rect">
            <a:avLst/>
          </a:prstGeom>
          <a:noFill/>
        </p:spPr>
        <p:txBody>
          <a:bodyPr wrap="none" rtlCol="0">
            <a:spAutoFit/>
          </a:bodyPr>
          <a:lstStyle/>
          <a:p>
            <a:r>
              <a:rPr kumimoji="1" lang="ja-JP" altLang="en-US" sz="2800" dirty="0"/>
              <a:t>科学の営みが成立するために，</a:t>
            </a:r>
            <a:endParaRPr kumimoji="1" lang="en-US" altLang="ja-JP" sz="2800" dirty="0"/>
          </a:p>
          <a:p>
            <a:r>
              <a:rPr kumimoji="1" lang="ja-JP" altLang="en-US" sz="2800" dirty="0"/>
              <a:t>　　　　ぜひとも</a:t>
            </a:r>
            <a:r>
              <a:rPr kumimoji="1" lang="ja-JP" altLang="en-US" sz="2800" dirty="0">
                <a:solidFill>
                  <a:srgbClr val="C00000"/>
                </a:solidFill>
              </a:rPr>
              <a:t>成立していて欲しい性質</a:t>
            </a:r>
            <a:r>
              <a:rPr kumimoji="1" lang="ja-JP" altLang="en-US" sz="2800" dirty="0"/>
              <a:t>！！</a:t>
            </a:r>
          </a:p>
        </p:txBody>
      </p:sp>
    </p:spTree>
    <p:extLst>
      <p:ext uri="{BB962C8B-B14F-4D97-AF65-F5344CB8AC3E}">
        <p14:creationId xmlns:p14="http://schemas.microsoft.com/office/powerpoint/2010/main" val="204598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idx="4294967295"/>
          </p:nvPr>
        </p:nvSpPr>
        <p:spPr>
          <a:xfrm>
            <a:off x="573634" y="487771"/>
            <a:ext cx="8327231" cy="785813"/>
          </a:xfrm>
        </p:spPr>
        <p:txBody>
          <a:bodyPr/>
          <a:lstStyle/>
          <a:p>
            <a:pPr>
              <a:defRPr/>
            </a:pP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ＥＰＲ議論</a:t>
            </a:r>
            <a:r>
              <a:rPr lang="en-US" altLang="ja-JP"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もう少し厳密に・・</a:t>
            </a:r>
            <a:r>
              <a:rPr lang="en-US" altLang="ja-JP"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a:t>
            </a:r>
            <a:endPar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3010" name="テキスト ボックス 7"/>
          <p:cNvSpPr txBox="1">
            <a:spLocks noChangeArrowheads="1"/>
          </p:cNvSpPr>
          <p:nvPr/>
        </p:nvSpPr>
        <p:spPr bwMode="auto">
          <a:xfrm>
            <a:off x="2536033" y="1500189"/>
            <a:ext cx="7263527" cy="461665"/>
          </a:xfrm>
          <a:prstGeom prst="rect">
            <a:avLst/>
          </a:prstGeom>
          <a:noFill/>
          <a:ln w="9525">
            <a:noFill/>
            <a:miter lim="800000"/>
            <a:headEnd/>
            <a:tailEnd/>
          </a:ln>
        </p:spPr>
        <p:txBody>
          <a:bodyPr wrap="none">
            <a:spAutoFit/>
          </a:bodyPr>
          <a:lstStyle/>
          <a:p>
            <a:r>
              <a:rPr lang="ja-JP" altLang="en-US" sz="2400">
                <a:latin typeface="UD デジタル 教科書体 N" panose="02020400000000000000" pitchFamily="17" charset="-128"/>
                <a:ea typeface="UD デジタル 教科書体 N" panose="02020400000000000000" pitchFamily="17" charset="-128"/>
                <a:cs typeface="メイリオ" pitchFamily="50" charset="-128"/>
              </a:rPr>
              <a:t>位置と運動量の両方が同時に</a:t>
            </a:r>
            <a:r>
              <a:rPr lang="ja-JP" altLang="en-US" sz="2400"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実在</a:t>
            </a:r>
            <a:r>
              <a:rPr lang="ja-JP" altLang="en-US" sz="2400">
                <a:latin typeface="UD デジタル 教科書体 N" panose="02020400000000000000" pitchFamily="17" charset="-128"/>
                <a:ea typeface="UD デジタル 教科書体 N" panose="02020400000000000000" pitchFamily="17" charset="-128"/>
                <a:cs typeface="メイリオ" pitchFamily="50" charset="-128"/>
              </a:rPr>
              <a:t>することを示す！</a:t>
            </a:r>
          </a:p>
        </p:txBody>
      </p:sp>
      <p:sp>
        <p:nvSpPr>
          <p:cNvPr id="43011" name="テキスト ボックス 26"/>
          <p:cNvSpPr txBox="1">
            <a:spLocks noChangeArrowheads="1"/>
          </p:cNvSpPr>
          <p:nvPr/>
        </p:nvSpPr>
        <p:spPr bwMode="auto">
          <a:xfrm>
            <a:off x="1839518" y="2419175"/>
            <a:ext cx="8494633" cy="2000548"/>
          </a:xfrm>
          <a:prstGeom prst="rect">
            <a:avLst/>
          </a:prstGeom>
          <a:noFill/>
          <a:ln w="9525">
            <a:noFill/>
            <a:miter lim="800000"/>
            <a:headEnd/>
            <a:tailEnd/>
          </a:ln>
        </p:spPr>
        <p:txBody>
          <a:bodyPr wrap="none">
            <a:spAutoFit/>
          </a:bodyPr>
          <a:lstStyle/>
          <a:p>
            <a:r>
              <a:rPr lang="ja-JP" altLang="en-US" sz="28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実在の要素（十分条件）</a:t>
            </a:r>
            <a:endParaRPr lang="en-US" altLang="ja-JP" sz="28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4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4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sz="24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a:t>
            </a:r>
            <a:r>
              <a:rPr lang="ja-JP" altLang="en-US"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ある物理量の値を</a:t>
            </a:r>
            <a:r>
              <a:rPr lang="ja-JP" altLang="en-US" sz="2400"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確実に</a:t>
            </a:r>
            <a:r>
              <a:rPr lang="ja-JP" altLang="en-US"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予言できるならば，　</a:t>
            </a:r>
            <a:endParaRPr lang="en-US" altLang="ja-JP"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　　　　　　　　この物理量に対応する実在の要素がある</a:t>
            </a:r>
            <a:endParaRPr lang="en-US" altLang="ja-JP"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3012" name="正方形/長方形 4"/>
          <p:cNvSpPr>
            <a:spLocks noChangeArrowheads="1"/>
          </p:cNvSpPr>
          <p:nvPr/>
        </p:nvSpPr>
        <p:spPr bwMode="auto">
          <a:xfrm>
            <a:off x="2357174" y="3062114"/>
            <a:ext cx="2646878" cy="461665"/>
          </a:xfrm>
          <a:prstGeom prst="rect">
            <a:avLst/>
          </a:prstGeom>
          <a:noFill/>
          <a:ln w="9525">
            <a:noFill/>
            <a:miter lim="800000"/>
            <a:headEnd/>
            <a:tailEnd/>
          </a:ln>
        </p:spPr>
        <p:txBody>
          <a:bodyPr wrap="none">
            <a:spAutoFit/>
          </a:bodyPr>
          <a:lstStyle/>
          <a:p>
            <a:r>
              <a:rPr lang="ja-JP" altLang="en-US" sz="2400"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物理系を乱さずに</a:t>
            </a:r>
            <a:endParaRPr lang="en-US" altLang="ja-JP" sz="2400"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6" name="角丸四角形 5"/>
          <p:cNvSpPr/>
          <p:nvPr/>
        </p:nvSpPr>
        <p:spPr>
          <a:xfrm>
            <a:off x="1452563" y="2204865"/>
            <a:ext cx="9132094" cy="2357437"/>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nvGrpSpPr>
          <p:cNvPr id="8" name="グループ化 11"/>
          <p:cNvGrpSpPr>
            <a:grpSpLocks/>
          </p:cNvGrpSpPr>
          <p:nvPr/>
        </p:nvGrpSpPr>
        <p:grpSpPr bwMode="auto">
          <a:xfrm>
            <a:off x="1487488" y="4848050"/>
            <a:ext cx="9132094" cy="1714500"/>
            <a:chOff x="357158" y="5000636"/>
            <a:chExt cx="8429684" cy="1714512"/>
          </a:xfrm>
        </p:grpSpPr>
        <p:sp>
          <p:nvSpPr>
            <p:cNvPr id="9" name="正方形/長方形 8"/>
            <p:cNvSpPr>
              <a:spLocks noChangeArrowheads="1"/>
            </p:cNvSpPr>
            <p:nvPr/>
          </p:nvSpPr>
          <p:spPr bwMode="auto">
            <a:xfrm>
              <a:off x="642910" y="5059932"/>
              <a:ext cx="2656367" cy="523224"/>
            </a:xfrm>
            <a:prstGeom prst="rect">
              <a:avLst/>
            </a:prstGeom>
            <a:noFill/>
            <a:ln w="9525">
              <a:noFill/>
              <a:miter lim="800000"/>
              <a:headEnd/>
              <a:tailEnd/>
            </a:ln>
          </p:spPr>
          <p:txBody>
            <a:bodyPr wrap="none">
              <a:spAutoFit/>
            </a:bodyPr>
            <a:lstStyle/>
            <a:p>
              <a:r>
                <a:rPr lang="ja-JP" altLang="en-US" sz="28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局所性の要請</a:t>
              </a:r>
              <a:endParaRPr lang="en-US" altLang="ja-JP" sz="28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0" name="正方形/長方形 9"/>
            <p:cNvSpPr>
              <a:spLocks noChangeArrowheads="1"/>
            </p:cNvSpPr>
            <p:nvPr/>
          </p:nvSpPr>
          <p:spPr bwMode="auto">
            <a:xfrm>
              <a:off x="928662" y="5863256"/>
              <a:ext cx="7500990" cy="461665"/>
            </a:xfrm>
            <a:prstGeom prst="rect">
              <a:avLst/>
            </a:prstGeom>
            <a:noFill/>
            <a:ln w="9525">
              <a:noFill/>
              <a:miter lim="800000"/>
              <a:headEnd/>
              <a:tailEnd/>
            </a:ln>
          </p:spPr>
          <p:txBody>
            <a:bodyPr>
              <a:spAutoFit/>
            </a:bodyPr>
            <a:lstStyle/>
            <a:p>
              <a:r>
                <a:rPr lang="ja-JP" altLang="en-US" sz="2400" b="1">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離れている物理系を（一瞬で）影響を及ぼすことはない</a:t>
              </a:r>
              <a:endParaRPr lang="en-US" altLang="ja-JP" sz="2400" b="1">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1" name="角丸四角形 10"/>
            <p:cNvSpPr/>
            <p:nvPr/>
          </p:nvSpPr>
          <p:spPr>
            <a:xfrm>
              <a:off x="357158" y="5000636"/>
              <a:ext cx="8429684" cy="1714512"/>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dirty="0">
                <a:latin typeface="UD デジタル 教科書体 N" panose="02020400000000000000" pitchFamily="17" charset="-128"/>
                <a:ea typeface="UD デジタル 教科書体 N" panose="02020400000000000000" pitchFamily="17" charset="-128"/>
                <a:cs typeface="メイリオ" pitchFamily="50" charset="-128"/>
              </a:endParaRPr>
            </a:p>
          </p:txBody>
        </p:sp>
      </p:grpSp>
      <p:sp>
        <p:nvSpPr>
          <p:cNvPr id="2" name="正方形/長方形 1">
            <a:extLst>
              <a:ext uri="{FF2B5EF4-FFF2-40B4-BE49-F238E27FC236}">
                <a16:creationId xmlns:a16="http://schemas.microsoft.com/office/drawing/2014/main" id="{E4B6E2C9-4471-E90E-36F2-14DE7D0D282A}"/>
              </a:ext>
            </a:extLst>
          </p:cNvPr>
          <p:cNvSpPr/>
          <p:nvPr/>
        </p:nvSpPr>
        <p:spPr>
          <a:xfrm>
            <a:off x="2248786" y="3024963"/>
            <a:ext cx="2748516" cy="4731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351585" y="1700809"/>
            <a:ext cx="2314575" cy="1647825"/>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8544272" y="4797153"/>
            <a:ext cx="1333500" cy="1419225"/>
          </a:xfrm>
          <a:prstGeom prst="rect">
            <a:avLst/>
          </a:prstGeom>
          <a:noFill/>
          <a:ln w="9525">
            <a:noFill/>
            <a:miter lim="800000"/>
            <a:headEnd/>
            <a:tailEnd/>
          </a:ln>
        </p:spPr>
      </p:pic>
      <p:sp>
        <p:nvSpPr>
          <p:cNvPr id="22" name="円形吹き出し 21"/>
          <p:cNvSpPr/>
          <p:nvPr/>
        </p:nvSpPr>
        <p:spPr>
          <a:xfrm>
            <a:off x="5087888" y="784855"/>
            <a:ext cx="5400600" cy="1687890"/>
          </a:xfrm>
          <a:prstGeom prst="wedgeEllipseCallout">
            <a:avLst>
              <a:gd name="adj1" fmla="val -79551"/>
              <a:gd name="adj2" fmla="val 54755"/>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sz="2400" dirty="0">
                <a:latin typeface="ふい字" pitchFamily="1" charset="-128"/>
                <a:ea typeface="ふい字" pitchFamily="1" charset="-128"/>
              </a:rPr>
              <a:t>東京付近を</a:t>
            </a:r>
            <a:endParaRPr lang="en-US" altLang="ja-JP" sz="2400" dirty="0">
              <a:latin typeface="ふい字" pitchFamily="1" charset="-128"/>
              <a:ea typeface="ふい字" pitchFamily="1" charset="-128"/>
            </a:endParaRPr>
          </a:p>
          <a:p>
            <a:r>
              <a:rPr lang="ja-JP" altLang="en-US" sz="2400" dirty="0">
                <a:latin typeface="ふい字" pitchFamily="1" charset="-128"/>
                <a:ea typeface="ふい字" pitchFamily="1" charset="-128"/>
              </a:rPr>
              <a:t>　およそ時速３００</a:t>
            </a:r>
            <a:r>
              <a:rPr lang="en-US" altLang="ja-JP" sz="2400" dirty="0">
                <a:latin typeface="ふい字" pitchFamily="1" charset="-128"/>
                <a:ea typeface="ふい字" pitchFamily="1" charset="-128"/>
              </a:rPr>
              <a:t>km</a:t>
            </a:r>
            <a:r>
              <a:rPr lang="ja-JP" altLang="en-US" sz="2400" dirty="0">
                <a:latin typeface="ふい字" pitchFamily="1" charset="-128"/>
                <a:ea typeface="ふい字" pitchFamily="1" charset="-128"/>
              </a:rPr>
              <a:t>で</a:t>
            </a:r>
            <a:endParaRPr lang="en-US" altLang="ja-JP" sz="2400" dirty="0">
              <a:latin typeface="ふい字" pitchFamily="1" charset="-128"/>
              <a:ea typeface="ふい字" pitchFamily="1" charset="-128"/>
            </a:endParaRPr>
          </a:p>
          <a:p>
            <a:r>
              <a:rPr lang="ja-JP" altLang="en-US" sz="2400" dirty="0">
                <a:latin typeface="ふい字" pitchFamily="1" charset="-128"/>
                <a:ea typeface="ふい字" pitchFamily="1" charset="-128"/>
              </a:rPr>
              <a:t>　　飛んでいるよ！</a:t>
            </a:r>
          </a:p>
        </p:txBody>
      </p:sp>
      <p:sp>
        <p:nvSpPr>
          <p:cNvPr id="23" name="円形吹き出し 22"/>
          <p:cNvSpPr/>
          <p:nvPr/>
        </p:nvSpPr>
        <p:spPr>
          <a:xfrm>
            <a:off x="2855640" y="3872995"/>
            <a:ext cx="5544616" cy="1168539"/>
          </a:xfrm>
          <a:prstGeom prst="wedgeEllipseCallout">
            <a:avLst>
              <a:gd name="adj1" fmla="val 51843"/>
              <a:gd name="adj2" fmla="val 67424"/>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r>
              <a:rPr lang="ja-JP" altLang="en-US" sz="2400" dirty="0">
                <a:latin typeface="ふい字" pitchFamily="1" charset="-128"/>
                <a:ea typeface="ふい字" pitchFamily="1" charset="-128"/>
              </a:rPr>
              <a:t>位置と速度（運動量）を   </a:t>
            </a:r>
            <a:endParaRPr lang="en-US" altLang="ja-JP" sz="2400" dirty="0">
              <a:latin typeface="ふい字" pitchFamily="1" charset="-128"/>
              <a:ea typeface="ふい字" pitchFamily="1" charset="-128"/>
            </a:endParaRPr>
          </a:p>
          <a:p>
            <a:r>
              <a:rPr lang="en-US" altLang="ja-JP" sz="2400" dirty="0">
                <a:latin typeface="ふい字" pitchFamily="1" charset="-128"/>
                <a:ea typeface="ふい字" pitchFamily="1" charset="-128"/>
              </a:rPr>
              <a:t>      </a:t>
            </a:r>
            <a:r>
              <a:rPr lang="ja-JP" altLang="en-US" sz="2400" dirty="0">
                <a:latin typeface="ふい字" pitchFamily="1" charset="-128"/>
                <a:ea typeface="ふい字" pitchFamily="1" charset="-128"/>
              </a:rPr>
              <a:t>正確に教えてくれ！</a:t>
            </a:r>
          </a:p>
        </p:txBody>
      </p:sp>
      <p:sp>
        <p:nvSpPr>
          <p:cNvPr id="6" name="円形吹き出し 5"/>
          <p:cNvSpPr/>
          <p:nvPr/>
        </p:nvSpPr>
        <p:spPr>
          <a:xfrm>
            <a:off x="5087888" y="1044532"/>
            <a:ext cx="5400600" cy="1168539"/>
          </a:xfrm>
          <a:prstGeom prst="wedgeEllipseCallout">
            <a:avLst>
              <a:gd name="adj1" fmla="val -79551"/>
              <a:gd name="adj2" fmla="val 71133"/>
            </a:avLst>
          </a:prstGeom>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sz="2400" dirty="0">
                <a:latin typeface="ふい字" pitchFamily="1" charset="-128"/>
                <a:ea typeface="ふい字" pitchFamily="1" charset="-128"/>
              </a:rPr>
              <a:t>それは</a:t>
            </a:r>
            <a:r>
              <a:rPr lang="ja-JP" altLang="en-US" sz="2400" dirty="0">
                <a:solidFill>
                  <a:schemeClr val="accent1"/>
                </a:solidFill>
                <a:latin typeface="ふい字" pitchFamily="1" charset="-128"/>
                <a:ea typeface="ふい字" pitchFamily="1" charset="-128"/>
              </a:rPr>
              <a:t>不確定性原理</a:t>
            </a:r>
            <a:endParaRPr lang="en-US" altLang="ja-JP" sz="2400" dirty="0">
              <a:solidFill>
                <a:schemeClr val="accent1"/>
              </a:solidFill>
              <a:latin typeface="ふい字" pitchFamily="1" charset="-128"/>
              <a:ea typeface="ふい字" pitchFamily="1" charset="-128"/>
            </a:endParaRPr>
          </a:p>
          <a:p>
            <a:r>
              <a:rPr lang="ja-JP" altLang="en-US" sz="2400" dirty="0">
                <a:latin typeface="ふい字" pitchFamily="1" charset="-128"/>
                <a:ea typeface="ふい字" pitchFamily="1" charset="-128"/>
              </a:rPr>
              <a:t>　　のせいで無理だよ！</a:t>
            </a:r>
          </a:p>
        </p:txBody>
      </p:sp>
      <p:sp>
        <p:nvSpPr>
          <p:cNvPr id="7" name="円形吹き出し 6"/>
          <p:cNvSpPr/>
          <p:nvPr/>
        </p:nvSpPr>
        <p:spPr>
          <a:xfrm>
            <a:off x="2423592" y="3872995"/>
            <a:ext cx="6264696" cy="1168539"/>
          </a:xfrm>
          <a:prstGeom prst="wedgeEllipseCallout">
            <a:avLst>
              <a:gd name="adj1" fmla="val 47091"/>
              <a:gd name="adj2" fmla="val 81982"/>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r>
              <a:rPr lang="ja-JP" altLang="en-US" sz="2400" dirty="0">
                <a:latin typeface="ふい字" pitchFamily="1" charset="-128"/>
                <a:ea typeface="ふい字" pitchFamily="1" charset="-128"/>
              </a:rPr>
              <a:t>いや，君（量子力学）は</a:t>
            </a:r>
            <a:endParaRPr lang="en-US" altLang="ja-JP" sz="2400" dirty="0">
              <a:latin typeface="ふい字" pitchFamily="1" charset="-128"/>
              <a:ea typeface="ふい字" pitchFamily="1" charset="-128"/>
            </a:endParaRPr>
          </a:p>
          <a:p>
            <a:r>
              <a:rPr lang="ja-JP" altLang="en-US" sz="2400" dirty="0">
                <a:latin typeface="ふい字" pitchFamily="1" charset="-128"/>
                <a:ea typeface="ふい字" pitchFamily="1" charset="-128"/>
              </a:rPr>
              <a:t>　間違っている（不完全）！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54267" y="2500313"/>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5" name="正方形/長方形 4"/>
          <p:cNvSpPr/>
          <p:nvPr/>
        </p:nvSpPr>
        <p:spPr>
          <a:xfrm>
            <a:off x="5399487" y="2643190"/>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6" name="正方形/長方形 5"/>
          <p:cNvSpPr/>
          <p:nvPr/>
        </p:nvSpPr>
        <p:spPr>
          <a:xfrm>
            <a:off x="6560345" y="2643190"/>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7" name="円/楕円 6"/>
          <p:cNvSpPr/>
          <p:nvPr/>
        </p:nvSpPr>
        <p:spPr>
          <a:xfrm>
            <a:off x="1994299" y="2643190"/>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8" name="円/楕円 7"/>
          <p:cNvSpPr/>
          <p:nvPr/>
        </p:nvSpPr>
        <p:spPr>
          <a:xfrm>
            <a:off x="9888143" y="2643190"/>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nvGrpSpPr>
          <p:cNvPr id="3" name="Group 20"/>
          <p:cNvGrpSpPr>
            <a:grpSpLocks/>
          </p:cNvGrpSpPr>
          <p:nvPr/>
        </p:nvGrpSpPr>
        <p:grpSpPr bwMode="auto">
          <a:xfrm>
            <a:off x="3619500" y="3786188"/>
            <a:ext cx="1625204" cy="785812"/>
            <a:chOff x="1440" y="2385"/>
            <a:chExt cx="945" cy="495"/>
          </a:xfrm>
        </p:grpSpPr>
        <p:sp>
          <p:nvSpPr>
            <p:cNvPr id="9" name="円形吹き出し 8"/>
            <p:cNvSpPr/>
            <p:nvPr/>
          </p:nvSpPr>
          <p:spPr>
            <a:xfrm>
              <a:off x="1440" y="2385"/>
              <a:ext cx="945" cy="495"/>
            </a:xfrm>
            <a:prstGeom prst="wedgeEllipseCallout">
              <a:avLst>
                <a:gd name="adj1" fmla="val -79850"/>
                <a:gd name="adj2" fmla="val -15075"/>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0" name="テキスト ボックス 9"/>
            <p:cNvSpPr txBox="1"/>
            <p:nvPr/>
          </p:nvSpPr>
          <p:spPr>
            <a:xfrm>
              <a:off x="1522" y="2520"/>
              <a:ext cx="734" cy="233"/>
            </a:xfrm>
            <a:prstGeom prst="rect">
              <a:avLst/>
            </a:prstGeom>
            <a:noFill/>
          </p:spPr>
          <p:txBody>
            <a:bodyPr wrap="none">
              <a:spAutoFit/>
            </a:bodyPr>
            <a:lstStyle/>
            <a:p>
              <a:pPr>
                <a:defRPr/>
              </a:pPr>
              <a:r>
                <a:rPr lang="ja-JP" altLang="en-US" b="1"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運動量　</a:t>
              </a:r>
              <a:r>
                <a:rPr lang="en-US" altLang="ja-JP" b="1"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p</a:t>
              </a:r>
            </a:p>
          </p:txBody>
        </p:sp>
      </p:grpSp>
      <p:pic>
        <p:nvPicPr>
          <p:cNvPr id="46087" name="図 12" descr="アインシュタイン.bmp"/>
          <p:cNvPicPr>
            <a:picLocks noChangeAspect="1"/>
          </p:cNvPicPr>
          <p:nvPr/>
        </p:nvPicPr>
        <p:blipFill>
          <a:blip r:embed="rId2" cstate="print"/>
          <a:srcRect/>
          <a:stretch>
            <a:fillRect/>
          </a:stretch>
        </p:blipFill>
        <p:spPr bwMode="auto">
          <a:xfrm>
            <a:off x="1529954" y="3500438"/>
            <a:ext cx="1367234" cy="1230312"/>
          </a:xfrm>
          <a:prstGeom prst="rect">
            <a:avLst/>
          </a:prstGeom>
          <a:noFill/>
          <a:ln w="9525">
            <a:noFill/>
            <a:miter lim="800000"/>
            <a:headEnd/>
            <a:tailEnd/>
          </a:ln>
        </p:spPr>
      </p:pic>
      <p:pic>
        <p:nvPicPr>
          <p:cNvPr id="46088" name="図 13" descr="Rosen.jpg"/>
          <p:cNvPicPr>
            <a:picLocks noChangeAspect="1"/>
          </p:cNvPicPr>
          <p:nvPr/>
        </p:nvPicPr>
        <p:blipFill>
          <a:blip r:embed="rId3" cstate="print"/>
          <a:srcRect/>
          <a:stretch>
            <a:fillRect/>
          </a:stretch>
        </p:blipFill>
        <p:spPr bwMode="auto">
          <a:xfrm>
            <a:off x="9578580" y="3500440"/>
            <a:ext cx="1083469" cy="1279525"/>
          </a:xfrm>
          <a:prstGeom prst="rect">
            <a:avLst/>
          </a:prstGeom>
          <a:noFill/>
          <a:ln w="9525">
            <a:noFill/>
            <a:miter lim="800000"/>
            <a:headEnd/>
            <a:tailEnd/>
          </a:ln>
        </p:spPr>
      </p:pic>
      <p:sp>
        <p:nvSpPr>
          <p:cNvPr id="15" name="円形吹き出し 14"/>
          <p:cNvSpPr/>
          <p:nvPr/>
        </p:nvSpPr>
        <p:spPr>
          <a:xfrm>
            <a:off x="3784602" y="4929188"/>
            <a:ext cx="5329635" cy="785812"/>
          </a:xfrm>
          <a:prstGeom prst="wedgeEllipseCallout">
            <a:avLst>
              <a:gd name="adj1" fmla="val -64167"/>
              <a:gd name="adj2" fmla="val -667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ローゼンの粒子の運動量は　</a:t>
            </a:r>
            <a:r>
              <a:rPr lang="en-US" altLang="ja-JP"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-p</a:t>
            </a: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a:t>
            </a:r>
          </a:p>
        </p:txBody>
      </p:sp>
      <p:grpSp>
        <p:nvGrpSpPr>
          <p:cNvPr id="11" name="グループ化 22"/>
          <p:cNvGrpSpPr>
            <a:grpSpLocks/>
          </p:cNvGrpSpPr>
          <p:nvPr/>
        </p:nvGrpSpPr>
        <p:grpSpPr bwMode="auto">
          <a:xfrm>
            <a:off x="2071689" y="857252"/>
            <a:ext cx="8048625" cy="785813"/>
            <a:chOff x="857224" y="857232"/>
            <a:chExt cx="7429552" cy="785818"/>
          </a:xfrm>
        </p:grpSpPr>
        <p:sp>
          <p:nvSpPr>
            <p:cNvPr id="16" name="ストライプ矢印 15"/>
            <p:cNvSpPr/>
            <p:nvPr/>
          </p:nvSpPr>
          <p:spPr>
            <a:xfrm>
              <a:off x="4500563" y="857232"/>
              <a:ext cx="3786213" cy="785818"/>
            </a:xfrm>
            <a:prstGeom prst="stripedRightArrow">
              <a:avLst/>
            </a:prstGeom>
            <a:gradFill flip="none" rotWithShape="1">
              <a:gsLst>
                <a:gs pos="0">
                  <a:schemeClr val="accent1">
                    <a:tint val="100000"/>
                    <a:tint val="66000"/>
                    <a:satMod val="160000"/>
                  </a:schemeClr>
                </a:gs>
                <a:gs pos="50000">
                  <a:schemeClr val="accent1">
                    <a:tint val="100000"/>
                    <a:tint val="44500"/>
                    <a:satMod val="160000"/>
                  </a:schemeClr>
                </a:gs>
                <a:gs pos="100000">
                  <a:schemeClr val="accent1">
                    <a:tint val="10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7" name="ストライプ矢印 16"/>
            <p:cNvSpPr/>
            <p:nvPr/>
          </p:nvSpPr>
          <p:spPr>
            <a:xfrm flipH="1">
              <a:off x="857224" y="857232"/>
              <a:ext cx="3795740" cy="785818"/>
            </a:xfrm>
            <a:prstGeom prst="stripedRightArrow">
              <a:avLst/>
            </a:prstGeom>
            <a:gradFill flip="none" rotWithShape="1">
              <a:gsLst>
                <a:gs pos="0">
                  <a:schemeClr val="accent1">
                    <a:tint val="100000"/>
                    <a:tint val="66000"/>
                    <a:satMod val="160000"/>
                  </a:schemeClr>
                </a:gs>
                <a:gs pos="50000">
                  <a:schemeClr val="accent1">
                    <a:tint val="100000"/>
                    <a:tint val="44500"/>
                    <a:satMod val="160000"/>
                  </a:schemeClr>
                </a:gs>
                <a:gs pos="100000">
                  <a:schemeClr val="accent1">
                    <a:tint val="10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6102" name="テキスト ボックス 17"/>
            <p:cNvSpPr txBox="1">
              <a:spLocks noChangeArrowheads="1"/>
            </p:cNvSpPr>
            <p:nvPr/>
          </p:nvSpPr>
          <p:spPr bwMode="auto">
            <a:xfrm>
              <a:off x="3724269" y="1071546"/>
              <a:ext cx="1662005" cy="369334"/>
            </a:xfrm>
            <a:prstGeom prst="rect">
              <a:avLst/>
            </a:prstGeom>
            <a:noFill/>
            <a:ln w="9525">
              <a:noFill/>
              <a:miter lim="800000"/>
              <a:headEnd/>
              <a:tailEnd/>
            </a:ln>
          </p:spPr>
          <p:txBody>
            <a:bodyPr wrap="none">
              <a:spAutoFit/>
            </a:bodyPr>
            <a:lstStyle/>
            <a:p>
              <a:r>
                <a:rPr lang="en-US" altLang="ja-JP" b="1">
                  <a:solidFill>
                    <a:srgbClr val="CC0000"/>
                  </a:solidFill>
                  <a:latin typeface="UD デジタル 教科書体 N" panose="02020400000000000000" pitchFamily="17" charset="-128"/>
                  <a:ea typeface="UD デジタル 教科書体 N" panose="02020400000000000000" pitchFamily="17" charset="-128"/>
                  <a:cs typeface="メイリオ" pitchFamily="50" charset="-128"/>
                </a:rPr>
                <a:t>Long Distance</a:t>
              </a:r>
              <a:r>
                <a:rPr lang="en-US" altLang="ja-JP">
                  <a:latin typeface="UD デジタル 教科書体 N" panose="02020400000000000000" pitchFamily="17" charset="-128"/>
                  <a:ea typeface="UD デジタル 教科書体 N" panose="02020400000000000000" pitchFamily="17" charset="-128"/>
                  <a:cs typeface="メイリオ" pitchFamily="50" charset="-128"/>
                </a:rPr>
                <a:t> </a:t>
              </a: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grpSp>
        <p:nvGrpSpPr>
          <p:cNvPr id="12" name="グループ化 21"/>
          <p:cNvGrpSpPr>
            <a:grpSpLocks/>
          </p:cNvGrpSpPr>
          <p:nvPr/>
        </p:nvGrpSpPr>
        <p:grpSpPr bwMode="auto">
          <a:xfrm>
            <a:off x="3619502" y="5929315"/>
            <a:ext cx="7042547" cy="642937"/>
            <a:chOff x="2285984" y="5929330"/>
            <a:chExt cx="6500858" cy="642942"/>
          </a:xfrm>
        </p:grpSpPr>
        <p:sp>
          <p:nvSpPr>
            <p:cNvPr id="20" name="角丸四角形 19"/>
            <p:cNvSpPr/>
            <p:nvPr/>
          </p:nvSpPr>
          <p:spPr>
            <a:xfrm>
              <a:off x="3643306" y="5929330"/>
              <a:ext cx="5143536" cy="642942"/>
            </a:xfrm>
            <a:prstGeom prst="roundRect">
              <a:avLst/>
            </a:prstGeom>
            <a:gradFill flip="none" rotWithShape="1">
              <a:gsLst>
                <a:gs pos="0">
                  <a:srgbClr val="FFEFD1"/>
                </a:gs>
                <a:gs pos="64999">
                  <a:srgbClr val="F0EBD5"/>
                </a:gs>
                <a:gs pos="100000">
                  <a:srgbClr val="D1C39F"/>
                </a:gs>
              </a:gsLst>
              <a:lin ang="5400000" scaled="0"/>
              <a:tileRect/>
            </a:gra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9" name="テキスト ボックス 18"/>
            <p:cNvSpPr txBox="1"/>
            <p:nvPr/>
          </p:nvSpPr>
          <p:spPr>
            <a:xfrm>
              <a:off x="4000496" y="6072206"/>
              <a:ext cx="4439413" cy="369335"/>
            </a:xfrm>
            <a:prstGeom prst="rect">
              <a:avLst/>
            </a:prstGeom>
            <a:noFill/>
          </p:spPr>
          <p:txBody>
            <a:bodyPr wrap="none">
              <a:spAutoFit/>
            </a:bodyPr>
            <a:lstStyle/>
            <a:p>
              <a:pPr>
                <a:defRPr/>
              </a:pPr>
              <a:r>
                <a:rPr lang="ja-JP" altLang="en-US"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ローゼン側の運動量には</a:t>
              </a:r>
              <a:r>
                <a:rPr lang="ja-JP" altLang="en-US" b="1"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実在の要素</a:t>
              </a:r>
              <a:r>
                <a:rPr lang="ja-JP" altLang="en-US"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がある！</a:t>
              </a:r>
            </a:p>
          </p:txBody>
        </p:sp>
        <p:sp>
          <p:nvSpPr>
            <p:cNvPr id="21" name="ストライプ矢印 20"/>
            <p:cNvSpPr/>
            <p:nvPr/>
          </p:nvSpPr>
          <p:spPr>
            <a:xfrm>
              <a:off x="2285984" y="6000768"/>
              <a:ext cx="928694" cy="571504"/>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grpSp>
        <p:nvGrpSpPr>
          <p:cNvPr id="13" name="Group 21"/>
          <p:cNvGrpSpPr>
            <a:grpSpLocks/>
          </p:cNvGrpSpPr>
          <p:nvPr/>
        </p:nvGrpSpPr>
        <p:grpSpPr bwMode="auto">
          <a:xfrm>
            <a:off x="2663296" y="1628777"/>
            <a:ext cx="6786298" cy="1793169"/>
            <a:chOff x="180" y="1485"/>
            <a:chExt cx="5310" cy="1495"/>
          </a:xfrm>
        </p:grpSpPr>
        <p:sp>
          <p:nvSpPr>
            <p:cNvPr id="2" name="角丸四角形 5"/>
            <p:cNvSpPr>
              <a:spLocks noChangeArrowheads="1"/>
            </p:cNvSpPr>
            <p:nvPr/>
          </p:nvSpPr>
          <p:spPr bwMode="auto">
            <a:xfrm>
              <a:off x="180" y="1485"/>
              <a:ext cx="5310" cy="1485"/>
            </a:xfrm>
            <a:prstGeom prst="roundRect">
              <a:avLst>
                <a:gd name="adj" fmla="val 16667"/>
              </a:avLst>
            </a:prstGeom>
            <a:solidFill>
              <a:schemeClr val="bg1"/>
            </a:solidFill>
            <a:ln w="12700">
              <a:solidFill>
                <a:srgbClr val="6079A4"/>
              </a:solidFill>
              <a:round/>
              <a:headEnd/>
              <a:tailEnd/>
            </a:ln>
          </p:spPr>
          <p:txBody>
            <a:bodyPr anchor="ctr"/>
            <a:lstStyle/>
            <a:p>
              <a:pPr algn="ctr">
                <a:defRPr/>
              </a:pPr>
              <a:endParaRPr lang="ja-JP" altLang="en-US">
                <a:solidFill>
                  <a:schemeClr val="dk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6095" name="テキスト ボックス 26"/>
            <p:cNvSpPr txBox="1">
              <a:spLocks noChangeArrowheads="1"/>
            </p:cNvSpPr>
            <p:nvPr/>
          </p:nvSpPr>
          <p:spPr bwMode="auto">
            <a:xfrm>
              <a:off x="405" y="1620"/>
              <a:ext cx="5021" cy="1360"/>
            </a:xfrm>
            <a:prstGeom prst="rect">
              <a:avLst/>
            </a:prstGeom>
            <a:noFill/>
            <a:ln w="9525">
              <a:noFill/>
              <a:miter lim="800000"/>
              <a:headEnd/>
              <a:tailEnd/>
            </a:ln>
          </p:spPr>
          <p:txBody>
            <a:bodyPr wrap="none">
              <a:spAutoFit/>
            </a:bodyPr>
            <a:lstStyle/>
            <a:p>
              <a:r>
                <a:rPr lang="ja-JP" altLang="en-US" sz="20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実在の要素　（十分条件）</a:t>
              </a:r>
              <a:endParaRPr lang="en-US" altLang="ja-JP" sz="20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0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4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ある物理量の値を</a:t>
              </a: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確実に</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予言できるならば，　</a:t>
              </a:r>
              <a:endParaRPr lang="en-US" altLang="ja-JP"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　　　　　　　　この物理量に対応する実在の要素がある</a:t>
              </a:r>
              <a:endParaRPr lang="en-US" altLang="ja-JP"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6096" name="正方形/長方形 4"/>
            <p:cNvSpPr>
              <a:spLocks noChangeArrowheads="1"/>
            </p:cNvSpPr>
            <p:nvPr/>
          </p:nvSpPr>
          <p:spPr bwMode="auto">
            <a:xfrm>
              <a:off x="706" y="2025"/>
              <a:ext cx="1589" cy="308"/>
            </a:xfrm>
            <a:prstGeom prst="rect">
              <a:avLst/>
            </a:prstGeom>
            <a:noFill/>
            <a:ln w="9525">
              <a:noFill/>
              <a:miter lim="800000"/>
              <a:headEnd/>
              <a:tailEnd/>
            </a:ln>
          </p:spPr>
          <p:txBody>
            <a:bodyPr wrap="none">
              <a:spAutoFit/>
            </a:bodyPr>
            <a:lstStyle/>
            <a:p>
              <a:r>
                <a:rPr lang="ja-JP" altLang="en-US"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物理系を乱さずに</a:t>
              </a:r>
              <a:endParaRPr lang="en-US" altLang="ja-JP"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grpSp>
      <p:sp>
        <p:nvSpPr>
          <p:cNvPr id="14" name="爆発 1 13"/>
          <p:cNvSpPr/>
          <p:nvPr/>
        </p:nvSpPr>
        <p:spPr>
          <a:xfrm>
            <a:off x="1650339" y="2708277"/>
            <a:ext cx="1155700" cy="9366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2FBDD-658D-6B50-41AA-667C68683438}"/>
            </a:ext>
          </a:extLst>
        </p:cNvPr>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D3BBFB1-E1EC-9997-8E7B-F4F7B671226D}"/>
              </a:ext>
            </a:extLst>
          </p:cNvPr>
          <p:cNvSpPr txBox="1"/>
          <p:nvPr/>
        </p:nvSpPr>
        <p:spPr>
          <a:xfrm>
            <a:off x="829607" y="1433548"/>
            <a:ext cx="4083169" cy="584775"/>
          </a:xfrm>
          <a:prstGeom prst="rect">
            <a:avLst/>
          </a:prstGeom>
          <a:noFill/>
        </p:spPr>
        <p:txBody>
          <a:bodyPr wrap="none" rtlCol="0">
            <a:spAutoFit/>
          </a:bodyPr>
          <a:lstStyle/>
          <a:p>
            <a:r>
              <a:rPr kumimoji="1" lang="ja-JP" altLang="en-US" sz="1600" dirty="0"/>
              <a:t>分野：（理論・数理）物理、情報、科学哲</a:t>
            </a:r>
            <a:endParaRPr kumimoji="1" lang="en-US" altLang="ja-JP" sz="1600" dirty="0"/>
          </a:p>
          <a:p>
            <a:r>
              <a:rPr kumimoji="1" lang="ja-JP" altLang="en-US" sz="1600" dirty="0"/>
              <a:t>専門：</a:t>
            </a:r>
            <a:r>
              <a:rPr kumimoji="1" lang="ja-JP" altLang="en-US" sz="1600" dirty="0">
                <a:solidFill>
                  <a:srgbClr val="FF0000"/>
                </a:solidFill>
              </a:rPr>
              <a:t>量子力学</a:t>
            </a:r>
            <a:r>
              <a:rPr kumimoji="1" lang="ja-JP" altLang="en-US" sz="1600" dirty="0"/>
              <a:t>基礎論、</a:t>
            </a:r>
            <a:r>
              <a:rPr kumimoji="1" lang="ja-JP" altLang="en-US" sz="1600" dirty="0">
                <a:solidFill>
                  <a:schemeClr val="accent1"/>
                </a:solidFill>
              </a:rPr>
              <a:t>量子情報</a:t>
            </a:r>
            <a:r>
              <a:rPr kumimoji="1" lang="ja-JP" altLang="en-US" sz="1600" dirty="0"/>
              <a:t>理論</a:t>
            </a:r>
          </a:p>
        </p:txBody>
      </p:sp>
      <p:sp>
        <p:nvSpPr>
          <p:cNvPr id="8" name="四角形: 角を丸くする 7">
            <a:extLst>
              <a:ext uri="{FF2B5EF4-FFF2-40B4-BE49-F238E27FC236}">
                <a16:creationId xmlns:a16="http://schemas.microsoft.com/office/drawing/2014/main" id="{AB3B4059-D18D-BA59-94DE-C495A2BFE78B}"/>
              </a:ext>
            </a:extLst>
          </p:cNvPr>
          <p:cNvSpPr/>
          <p:nvPr/>
        </p:nvSpPr>
        <p:spPr>
          <a:xfrm>
            <a:off x="566568" y="1346963"/>
            <a:ext cx="4547692" cy="710437"/>
          </a:xfrm>
          <a:prstGeom prst="round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9" name="タイトル 1">
            <a:extLst>
              <a:ext uri="{FF2B5EF4-FFF2-40B4-BE49-F238E27FC236}">
                <a16:creationId xmlns:a16="http://schemas.microsoft.com/office/drawing/2014/main" id="{69344F05-5D4B-10C7-B923-1BDEA0FF7BB1}"/>
              </a:ext>
            </a:extLst>
          </p:cNvPr>
          <p:cNvSpPr>
            <a:spLocks noGrp="1"/>
          </p:cNvSpPr>
          <p:nvPr>
            <p:ph type="title"/>
          </p:nvPr>
        </p:nvSpPr>
        <p:spPr>
          <a:xfrm>
            <a:off x="319169" y="550873"/>
            <a:ext cx="11029616" cy="688390"/>
          </a:xfrm>
        </p:spPr>
        <p:txBody>
          <a:bodyPr>
            <a:normAutofit/>
          </a:bodyPr>
          <a:lstStyle/>
          <a:p>
            <a:r>
              <a:rPr lang="ja-JP" altLang="en-US" sz="2400" dirty="0"/>
              <a:t>自己紹介：木村元（きむらげん）</a:t>
            </a:r>
            <a:endParaRPr kumimoji="1" lang="ja-JP" altLang="en-US" sz="2400" dirty="0"/>
          </a:p>
        </p:txBody>
      </p:sp>
      <p:sp>
        <p:nvSpPr>
          <p:cNvPr id="28" name="正方形/長方形 27">
            <a:extLst>
              <a:ext uri="{FF2B5EF4-FFF2-40B4-BE49-F238E27FC236}">
                <a16:creationId xmlns:a16="http://schemas.microsoft.com/office/drawing/2014/main" id="{E21E2D63-8986-FEA5-5ADB-951B2D93B8EB}"/>
              </a:ext>
            </a:extLst>
          </p:cNvPr>
          <p:cNvSpPr/>
          <p:nvPr/>
        </p:nvSpPr>
        <p:spPr>
          <a:xfrm>
            <a:off x="1205387" y="4997697"/>
            <a:ext cx="4764339" cy="728369"/>
          </a:xfrm>
          <a:prstGeom prst="rect">
            <a:avLst/>
          </a:prstGeom>
          <a:solidFill>
            <a:schemeClr val="accent2">
              <a:alpha val="22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C601EAD-696A-060C-DD38-27D773EC59C3}"/>
              </a:ext>
            </a:extLst>
          </p:cNvPr>
          <p:cNvSpPr/>
          <p:nvPr/>
        </p:nvSpPr>
        <p:spPr>
          <a:xfrm>
            <a:off x="6567938" y="1413892"/>
            <a:ext cx="5208927" cy="498190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5822F583-0D64-202E-E0EC-9780FF1BCD1D}"/>
              </a:ext>
            </a:extLst>
          </p:cNvPr>
          <p:cNvSpPr/>
          <p:nvPr/>
        </p:nvSpPr>
        <p:spPr>
          <a:xfrm>
            <a:off x="6468089" y="1278899"/>
            <a:ext cx="5208927" cy="4981903"/>
          </a:xfrm>
          <a:prstGeom prst="rect">
            <a:avLst/>
          </a:prstGeom>
          <a:solidFill>
            <a:schemeClr val="bg1"/>
          </a:solidFill>
          <a:ln>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5" name="コンテンツ プレースホルダー 2">
            <a:extLst>
              <a:ext uri="{FF2B5EF4-FFF2-40B4-BE49-F238E27FC236}">
                <a16:creationId xmlns:a16="http://schemas.microsoft.com/office/drawing/2014/main" id="{9102ADB4-4CDB-8B66-FE71-7BC5BDA989F7}"/>
              </a:ext>
            </a:extLst>
          </p:cNvPr>
          <p:cNvSpPr>
            <a:spLocks noGrp="1"/>
          </p:cNvSpPr>
          <p:nvPr>
            <p:ph idx="1"/>
          </p:nvPr>
        </p:nvSpPr>
        <p:spPr>
          <a:xfrm>
            <a:off x="1292741" y="2180462"/>
            <a:ext cx="8543925" cy="3535462"/>
          </a:xfrm>
        </p:spPr>
        <p:txBody>
          <a:bodyPr>
            <a:normAutofit fontScale="92500" lnSpcReduction="10000"/>
          </a:bodyPr>
          <a:lstStyle/>
          <a:p>
            <a:r>
              <a:rPr lang="en-US" altLang="ja-JP" sz="1625" dirty="0"/>
              <a:t>2003</a:t>
            </a:r>
            <a:r>
              <a:rPr lang="ja-JP" altLang="en-US" sz="1625" dirty="0"/>
              <a:t>年 早大（理学博士）</a:t>
            </a:r>
            <a:r>
              <a:rPr lang="ja-JP" altLang="en-US" sz="1625" dirty="0">
                <a:solidFill>
                  <a:schemeClr val="accent1"/>
                </a:solidFill>
              </a:rPr>
              <a:t>物理</a:t>
            </a:r>
            <a:r>
              <a:rPr lang="ja-JP" altLang="en-US" sz="1625" dirty="0"/>
              <a:t>学科（大場・中里研）</a:t>
            </a:r>
            <a:endParaRPr lang="en-US" altLang="ja-JP" sz="1625" dirty="0"/>
          </a:p>
          <a:p>
            <a:r>
              <a:rPr lang="en-US" altLang="ja-JP" sz="1625" dirty="0"/>
              <a:t>2003-2004</a:t>
            </a:r>
            <a:r>
              <a:rPr lang="ja-JP" altLang="en-US" sz="1625" dirty="0"/>
              <a:t>年 コペルニクス大</a:t>
            </a:r>
            <a:endParaRPr lang="en-US" altLang="ja-JP" sz="1625" dirty="0"/>
          </a:p>
          <a:p>
            <a:pPr marL="0" indent="0">
              <a:buNone/>
            </a:pPr>
            <a:r>
              <a:rPr lang="en-US" altLang="ja-JP" sz="1625" dirty="0"/>
              <a:t>               </a:t>
            </a:r>
            <a:r>
              <a:rPr lang="ja-JP" altLang="en-US" sz="1625" dirty="0"/>
              <a:t>（</a:t>
            </a:r>
            <a:r>
              <a:rPr lang="en-US" altLang="ja-JP" sz="1625" dirty="0"/>
              <a:t>Poland</a:t>
            </a:r>
            <a:r>
              <a:rPr lang="ja-JP" altLang="en-US" sz="1625" dirty="0"/>
              <a:t>）</a:t>
            </a:r>
            <a:r>
              <a:rPr lang="en-US" altLang="ja-JP" sz="1625" dirty="0"/>
              <a:t> </a:t>
            </a:r>
            <a:r>
              <a:rPr lang="ja-JP" altLang="en-US" sz="1625" dirty="0">
                <a:solidFill>
                  <a:schemeClr val="accent6">
                    <a:lumMod val="75000"/>
                  </a:schemeClr>
                </a:solidFill>
              </a:rPr>
              <a:t>数理統計</a:t>
            </a:r>
            <a:r>
              <a:rPr lang="ja-JP" altLang="en-US" sz="1625" dirty="0"/>
              <a:t>科</a:t>
            </a:r>
            <a:endParaRPr lang="en-US" altLang="ja-JP" sz="1625" dirty="0"/>
          </a:p>
          <a:p>
            <a:r>
              <a:rPr lang="en-US" altLang="ja-JP" sz="1625" dirty="0"/>
              <a:t>2004-2005</a:t>
            </a:r>
            <a:r>
              <a:rPr lang="ja-JP" altLang="en-US" sz="1625" dirty="0"/>
              <a:t> 早大 </a:t>
            </a:r>
            <a:r>
              <a:rPr lang="ja-JP" altLang="en-US" sz="1625" dirty="0">
                <a:solidFill>
                  <a:schemeClr val="accent1"/>
                </a:solidFill>
              </a:rPr>
              <a:t>物理</a:t>
            </a:r>
            <a:r>
              <a:rPr lang="ja-JP" altLang="en-US" sz="1625" dirty="0"/>
              <a:t>学科</a:t>
            </a:r>
            <a:endParaRPr lang="en-US" altLang="ja-JP" sz="1625" dirty="0"/>
          </a:p>
          <a:p>
            <a:r>
              <a:rPr lang="en-US" altLang="ja-JP" sz="1625" dirty="0"/>
              <a:t>2005-2008 </a:t>
            </a:r>
            <a:r>
              <a:rPr lang="ja-JP" altLang="en-US" sz="1625" dirty="0"/>
              <a:t>東北大 情報科学研究科 </a:t>
            </a:r>
            <a:r>
              <a:rPr lang="ja-JP" altLang="en-US" sz="1625" dirty="0">
                <a:solidFill>
                  <a:schemeClr val="accent2"/>
                </a:solidFill>
              </a:rPr>
              <a:t>数学</a:t>
            </a:r>
            <a:r>
              <a:rPr lang="ja-JP" altLang="en-US" sz="1625" dirty="0"/>
              <a:t>教室</a:t>
            </a:r>
            <a:endParaRPr lang="en-US" altLang="ja-JP" sz="1625" dirty="0"/>
          </a:p>
          <a:p>
            <a:r>
              <a:rPr lang="en-US" altLang="ja-JP" sz="1625" dirty="0"/>
              <a:t>2008-2010 </a:t>
            </a:r>
            <a:r>
              <a:rPr lang="ja-JP" altLang="en-US" sz="1625" dirty="0"/>
              <a:t>産業技術総合研究所 </a:t>
            </a:r>
            <a:endParaRPr lang="en-US" altLang="ja-JP" sz="1625" dirty="0"/>
          </a:p>
          <a:p>
            <a:pPr marL="0" indent="0">
              <a:buNone/>
            </a:pPr>
            <a:r>
              <a:rPr lang="en-US" altLang="ja-JP" sz="1625" dirty="0">
                <a:solidFill>
                  <a:schemeClr val="accent4"/>
                </a:solidFill>
              </a:rPr>
              <a:t>                   </a:t>
            </a:r>
            <a:r>
              <a:rPr lang="ja-JP" altLang="en-US" sz="1625" dirty="0">
                <a:solidFill>
                  <a:schemeClr val="accent4"/>
                </a:solidFill>
              </a:rPr>
              <a:t>情報</a:t>
            </a:r>
            <a:r>
              <a:rPr lang="ja-JP" altLang="en-US" sz="1625" dirty="0"/>
              <a:t>セキュリティ研究センター</a:t>
            </a:r>
            <a:endParaRPr lang="en-US" altLang="ja-JP" sz="1625" dirty="0"/>
          </a:p>
          <a:p>
            <a:r>
              <a:rPr lang="en-US" altLang="ja-JP" sz="1625" dirty="0"/>
              <a:t>2010-2011 </a:t>
            </a:r>
            <a:r>
              <a:rPr lang="ja-JP" altLang="en-US" sz="1625" dirty="0"/>
              <a:t>中央大 電気電子</a:t>
            </a:r>
            <a:r>
              <a:rPr lang="ja-JP" altLang="en-US" sz="1625" dirty="0">
                <a:solidFill>
                  <a:schemeClr val="accent4"/>
                </a:solidFill>
              </a:rPr>
              <a:t>情報</a:t>
            </a:r>
            <a:r>
              <a:rPr lang="ja-JP" altLang="en-US" sz="1625" dirty="0"/>
              <a:t>通信工学科</a:t>
            </a:r>
            <a:endParaRPr lang="en-US" altLang="ja-JP" sz="1625" dirty="0"/>
          </a:p>
          <a:p>
            <a:r>
              <a:rPr lang="en-US" altLang="ja-JP" sz="1625" dirty="0"/>
              <a:t>2011- </a:t>
            </a:r>
            <a:r>
              <a:rPr lang="ja-JP" altLang="en-US" sz="1625" dirty="0"/>
              <a:t>現在</a:t>
            </a:r>
            <a:r>
              <a:rPr lang="en-US" altLang="ja-JP" sz="1625" dirty="0"/>
              <a:t> </a:t>
            </a:r>
            <a:r>
              <a:rPr lang="ja-JP" altLang="en-US" sz="1625" dirty="0"/>
              <a:t>芝浦工大 </a:t>
            </a:r>
            <a:endParaRPr lang="en-US" altLang="ja-JP" sz="1625" dirty="0"/>
          </a:p>
          <a:p>
            <a:pPr marL="0" indent="0">
              <a:buNone/>
            </a:pPr>
            <a:r>
              <a:rPr lang="en-US" altLang="ja-JP" sz="1625" dirty="0"/>
              <a:t>         </a:t>
            </a:r>
            <a:r>
              <a:rPr lang="ja-JP" altLang="en-US" sz="1625" dirty="0"/>
              <a:t>システム理工学部 </a:t>
            </a:r>
            <a:r>
              <a:rPr lang="ja-JP" altLang="en-US" sz="1625" dirty="0">
                <a:solidFill>
                  <a:schemeClr val="accent2">
                    <a:lumMod val="50000"/>
                  </a:schemeClr>
                </a:solidFill>
              </a:rPr>
              <a:t>機械</a:t>
            </a:r>
            <a:r>
              <a:rPr lang="ja-JP" altLang="en-US" sz="1625" dirty="0"/>
              <a:t>制御システム学科 </a:t>
            </a:r>
            <a:endParaRPr lang="en-US" altLang="ja-JP" sz="1625" dirty="0"/>
          </a:p>
        </p:txBody>
      </p:sp>
      <p:sp>
        <p:nvSpPr>
          <p:cNvPr id="11" name="吹き出し: 角を丸めた四角形 10">
            <a:extLst>
              <a:ext uri="{FF2B5EF4-FFF2-40B4-BE49-F238E27FC236}">
                <a16:creationId xmlns:a16="http://schemas.microsoft.com/office/drawing/2014/main" id="{4E8F8F12-6FB7-60ED-BE64-AF35B4729584}"/>
              </a:ext>
            </a:extLst>
          </p:cNvPr>
          <p:cNvSpPr/>
          <p:nvPr/>
        </p:nvSpPr>
        <p:spPr>
          <a:xfrm>
            <a:off x="3896695" y="1583066"/>
            <a:ext cx="2364827" cy="499867"/>
          </a:xfrm>
          <a:prstGeom prst="wedgeRoundRectCallout">
            <a:avLst>
              <a:gd name="adj1" fmla="val -4566"/>
              <a:gd name="adj2" fmla="val 675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並木美喜雄先生</a:t>
            </a:r>
          </a:p>
        </p:txBody>
      </p:sp>
      <p:sp>
        <p:nvSpPr>
          <p:cNvPr id="18" name="テキスト ボックス 17">
            <a:extLst>
              <a:ext uri="{FF2B5EF4-FFF2-40B4-BE49-F238E27FC236}">
                <a16:creationId xmlns:a16="http://schemas.microsoft.com/office/drawing/2014/main" id="{472E4E74-2BED-EF64-A788-6C99377546E7}"/>
              </a:ext>
            </a:extLst>
          </p:cNvPr>
          <p:cNvSpPr txBox="1"/>
          <p:nvPr/>
        </p:nvSpPr>
        <p:spPr>
          <a:xfrm>
            <a:off x="2764183" y="5964921"/>
            <a:ext cx="3497339" cy="338554"/>
          </a:xfrm>
          <a:prstGeom prst="rect">
            <a:avLst/>
          </a:prstGeom>
          <a:noFill/>
        </p:spPr>
        <p:txBody>
          <a:bodyPr wrap="square">
            <a:spAutoFit/>
          </a:bodyPr>
          <a:lstStyle/>
          <a:p>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X</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r>
              <a:rPr kumimoji="1" lang="en-US" altLang="ja-JP" sz="1600" dirty="0">
                <a:highlight>
                  <a:srgbClr val="FFFFFF"/>
                </a:highlight>
                <a:latin typeface="UD デジタル 教科書体 N-R" panose="02020400000000000000" pitchFamily="17" charset="-128"/>
                <a:ea typeface="UD デジタル 教科書体 N-R" panose="02020400000000000000" pitchFamily="17" charset="-128"/>
              </a:rPr>
              <a:t>Twitter</a:t>
            </a:r>
            <a:r>
              <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rPr>
              <a:t>）＠</a:t>
            </a:r>
            <a:r>
              <a:rPr kumimoji="1" lang="en-US" altLang="ja-JP" sz="1600" dirty="0" err="1">
                <a:highlight>
                  <a:srgbClr val="FFFFFF"/>
                </a:highlight>
                <a:latin typeface="UD デジタル 教科書体 N-R" panose="02020400000000000000" pitchFamily="17" charset="-128"/>
                <a:ea typeface="UD デジタル 教科書体 N-R" panose="02020400000000000000" pitchFamily="17" charset="-128"/>
              </a:rPr>
              <a:t>Quantum_GK</a:t>
            </a:r>
            <a:endParaRPr kumimoji="1" lang="ja-JP" altLang="en-US" sz="1600" dirty="0">
              <a:highlight>
                <a:srgbClr val="FFFFFF"/>
              </a:highlight>
              <a:latin typeface="UD デジタル 教科書体 N-R" panose="02020400000000000000" pitchFamily="17" charset="-128"/>
              <a:ea typeface="UD デジタル 教科書体 N-R" panose="02020400000000000000" pitchFamily="17" charset="-128"/>
            </a:endParaRPr>
          </a:p>
        </p:txBody>
      </p:sp>
      <p:sp>
        <p:nvSpPr>
          <p:cNvPr id="27" name="吹き出し: 角を丸めた四角形 26">
            <a:extLst>
              <a:ext uri="{FF2B5EF4-FFF2-40B4-BE49-F238E27FC236}">
                <a16:creationId xmlns:a16="http://schemas.microsoft.com/office/drawing/2014/main" id="{E0C5DDCF-92B9-0982-EB3B-593F61D313A5}"/>
              </a:ext>
            </a:extLst>
          </p:cNvPr>
          <p:cNvSpPr/>
          <p:nvPr/>
        </p:nvSpPr>
        <p:spPr>
          <a:xfrm>
            <a:off x="4644043" y="3811392"/>
            <a:ext cx="2364827" cy="499867"/>
          </a:xfrm>
          <a:prstGeom prst="wedgeRoundRectCallout">
            <a:avLst>
              <a:gd name="adj1" fmla="val -34699"/>
              <a:gd name="adj2" fmla="val 8520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今井秀樹先生</a:t>
            </a:r>
          </a:p>
        </p:txBody>
      </p:sp>
      <p:sp>
        <p:nvSpPr>
          <p:cNvPr id="29" name="吹き出し: 角を丸めた四角形 28">
            <a:extLst>
              <a:ext uri="{FF2B5EF4-FFF2-40B4-BE49-F238E27FC236}">
                <a16:creationId xmlns:a16="http://schemas.microsoft.com/office/drawing/2014/main" id="{76A450AD-5648-BCA9-6DFF-796344399B50}"/>
              </a:ext>
            </a:extLst>
          </p:cNvPr>
          <p:cNvSpPr/>
          <p:nvPr/>
        </p:nvSpPr>
        <p:spPr>
          <a:xfrm>
            <a:off x="4043403" y="2928272"/>
            <a:ext cx="2364827" cy="499867"/>
          </a:xfrm>
          <a:prstGeom prst="wedgeRoundRectCallout">
            <a:avLst>
              <a:gd name="adj1" fmla="val -34699"/>
              <a:gd name="adj2" fmla="val 85208"/>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小澤正直先生</a:t>
            </a:r>
          </a:p>
        </p:txBody>
      </p:sp>
      <p:sp>
        <p:nvSpPr>
          <p:cNvPr id="30" name="吹き出し: 角を丸めた四角形 29">
            <a:extLst>
              <a:ext uri="{FF2B5EF4-FFF2-40B4-BE49-F238E27FC236}">
                <a16:creationId xmlns:a16="http://schemas.microsoft.com/office/drawing/2014/main" id="{73A9222F-BD40-B936-CA77-8972F40A08CC}"/>
              </a:ext>
            </a:extLst>
          </p:cNvPr>
          <p:cNvSpPr/>
          <p:nvPr/>
        </p:nvSpPr>
        <p:spPr>
          <a:xfrm>
            <a:off x="581232" y="2022740"/>
            <a:ext cx="2364827" cy="499867"/>
          </a:xfrm>
          <a:prstGeom prst="wedgeRoundRectCallout">
            <a:avLst>
              <a:gd name="adj1" fmla="val -4566"/>
              <a:gd name="adj2" fmla="val 675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t>A. Kossakowski</a:t>
            </a:r>
            <a:r>
              <a:rPr kumimoji="1" lang="ja-JP" altLang="en-US" dirty="0"/>
              <a:t>先生</a:t>
            </a:r>
          </a:p>
        </p:txBody>
      </p:sp>
      <p:sp>
        <p:nvSpPr>
          <p:cNvPr id="3" name="四角形: 角を丸くする 2">
            <a:extLst>
              <a:ext uri="{FF2B5EF4-FFF2-40B4-BE49-F238E27FC236}">
                <a16:creationId xmlns:a16="http://schemas.microsoft.com/office/drawing/2014/main" id="{D0141352-054C-5A65-0673-DEBC53B66F9C}"/>
              </a:ext>
            </a:extLst>
          </p:cNvPr>
          <p:cNvSpPr/>
          <p:nvPr/>
        </p:nvSpPr>
        <p:spPr>
          <a:xfrm>
            <a:off x="6759886" y="1567130"/>
            <a:ext cx="2178994" cy="64910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000" dirty="0"/>
              <a:t>量子開放系理論</a:t>
            </a:r>
          </a:p>
        </p:txBody>
      </p:sp>
      <p:sp>
        <p:nvSpPr>
          <p:cNvPr id="12" name="四角形: 角を丸くする 11">
            <a:extLst>
              <a:ext uri="{FF2B5EF4-FFF2-40B4-BE49-F238E27FC236}">
                <a16:creationId xmlns:a16="http://schemas.microsoft.com/office/drawing/2014/main" id="{3114B475-372D-44E2-3A10-1807B13EC7E1}"/>
              </a:ext>
            </a:extLst>
          </p:cNvPr>
          <p:cNvSpPr/>
          <p:nvPr/>
        </p:nvSpPr>
        <p:spPr>
          <a:xfrm>
            <a:off x="6906594" y="2603720"/>
            <a:ext cx="2178994" cy="64910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000" dirty="0"/>
              <a:t>不確定性関係</a:t>
            </a:r>
          </a:p>
        </p:txBody>
      </p:sp>
      <p:sp>
        <p:nvSpPr>
          <p:cNvPr id="17" name="四角形: 角を丸くする 16">
            <a:extLst>
              <a:ext uri="{FF2B5EF4-FFF2-40B4-BE49-F238E27FC236}">
                <a16:creationId xmlns:a16="http://schemas.microsoft.com/office/drawing/2014/main" id="{B0D1B771-65E2-865E-C4B1-52D6140849BB}"/>
              </a:ext>
            </a:extLst>
          </p:cNvPr>
          <p:cNvSpPr/>
          <p:nvPr/>
        </p:nvSpPr>
        <p:spPr>
          <a:xfrm>
            <a:off x="7132629" y="3888334"/>
            <a:ext cx="2178994" cy="64910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000" dirty="0"/>
              <a:t>一般確率論</a:t>
            </a:r>
          </a:p>
        </p:txBody>
      </p:sp>
      <p:sp>
        <p:nvSpPr>
          <p:cNvPr id="19" name="四角形: 角を丸くする 18">
            <a:extLst>
              <a:ext uri="{FF2B5EF4-FFF2-40B4-BE49-F238E27FC236}">
                <a16:creationId xmlns:a16="http://schemas.microsoft.com/office/drawing/2014/main" id="{D3B15552-2F55-96ED-C361-BB3333F5C9F2}"/>
              </a:ext>
            </a:extLst>
          </p:cNvPr>
          <p:cNvSpPr/>
          <p:nvPr/>
        </p:nvSpPr>
        <p:spPr>
          <a:xfrm>
            <a:off x="7312762" y="5029529"/>
            <a:ext cx="2178994" cy="64910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2000" dirty="0"/>
              <a:t>ベル定理</a:t>
            </a:r>
          </a:p>
        </p:txBody>
      </p:sp>
      <p:sp>
        <p:nvSpPr>
          <p:cNvPr id="21" name="テキスト ボックス 20">
            <a:extLst>
              <a:ext uri="{FF2B5EF4-FFF2-40B4-BE49-F238E27FC236}">
                <a16:creationId xmlns:a16="http://schemas.microsoft.com/office/drawing/2014/main" id="{23EAD215-43DC-2683-BC5D-26A80D9E83DE}"/>
              </a:ext>
            </a:extLst>
          </p:cNvPr>
          <p:cNvSpPr txBox="1"/>
          <p:nvPr/>
        </p:nvSpPr>
        <p:spPr>
          <a:xfrm>
            <a:off x="9172401" y="5835345"/>
            <a:ext cx="2031325" cy="276999"/>
          </a:xfrm>
          <a:prstGeom prst="rect">
            <a:avLst/>
          </a:prstGeom>
          <a:noFill/>
        </p:spPr>
        <p:txBody>
          <a:bodyPr wrap="none" rtlCol="0">
            <a:spAutoFit/>
          </a:bodyPr>
          <a:lstStyle/>
          <a:p>
            <a:r>
              <a:rPr kumimoji="1" lang="ja-JP" altLang="en-US" sz="1200" dirty="0"/>
              <a:t>ポスター：柴田礼（</a:t>
            </a:r>
            <a:r>
              <a:rPr kumimoji="1" lang="en-US" altLang="ja-JP" sz="1200" dirty="0"/>
              <a:t>11</a:t>
            </a:r>
            <a:r>
              <a:rPr kumimoji="1" lang="ja-JP" altLang="en-US" sz="1200" dirty="0"/>
              <a:t>日）</a:t>
            </a:r>
          </a:p>
        </p:txBody>
      </p:sp>
      <p:sp>
        <p:nvSpPr>
          <p:cNvPr id="22" name="テキスト ボックス 21">
            <a:extLst>
              <a:ext uri="{FF2B5EF4-FFF2-40B4-BE49-F238E27FC236}">
                <a16:creationId xmlns:a16="http://schemas.microsoft.com/office/drawing/2014/main" id="{3CCF4FD5-CA12-0E74-6000-63A3EA3F1B6F}"/>
              </a:ext>
            </a:extLst>
          </p:cNvPr>
          <p:cNvSpPr txBox="1"/>
          <p:nvPr/>
        </p:nvSpPr>
        <p:spPr>
          <a:xfrm>
            <a:off x="8681321" y="4665253"/>
            <a:ext cx="2723823" cy="276999"/>
          </a:xfrm>
          <a:prstGeom prst="rect">
            <a:avLst/>
          </a:prstGeom>
          <a:noFill/>
        </p:spPr>
        <p:txBody>
          <a:bodyPr wrap="none" rtlCol="0">
            <a:spAutoFit/>
          </a:bodyPr>
          <a:lstStyle/>
          <a:p>
            <a:r>
              <a:rPr kumimoji="1" lang="ja-JP" altLang="en-US" sz="1200" dirty="0"/>
              <a:t>ポスター：須藤丈裕</a:t>
            </a:r>
            <a:r>
              <a:rPr kumimoji="1" lang="en-US" altLang="ja-JP" sz="1200" dirty="0"/>
              <a:t>, </a:t>
            </a:r>
            <a:r>
              <a:rPr kumimoji="1" lang="ja-JP" altLang="en-US" sz="1200" dirty="0"/>
              <a:t>成田樹（</a:t>
            </a:r>
            <a:r>
              <a:rPr kumimoji="1" lang="en-US" altLang="ja-JP" sz="1200" dirty="0"/>
              <a:t>9</a:t>
            </a:r>
            <a:r>
              <a:rPr kumimoji="1" lang="ja-JP" altLang="en-US" sz="1200" dirty="0"/>
              <a:t>日）</a:t>
            </a:r>
          </a:p>
        </p:txBody>
      </p:sp>
      <p:sp>
        <p:nvSpPr>
          <p:cNvPr id="23" name="テキスト ボックス 22">
            <a:extLst>
              <a:ext uri="{FF2B5EF4-FFF2-40B4-BE49-F238E27FC236}">
                <a16:creationId xmlns:a16="http://schemas.microsoft.com/office/drawing/2014/main" id="{F812A464-E440-B135-079E-8FBE1F0443D3}"/>
              </a:ext>
            </a:extLst>
          </p:cNvPr>
          <p:cNvSpPr txBox="1"/>
          <p:nvPr/>
        </p:nvSpPr>
        <p:spPr>
          <a:xfrm>
            <a:off x="7787406" y="3327131"/>
            <a:ext cx="3416320" cy="276999"/>
          </a:xfrm>
          <a:prstGeom prst="rect">
            <a:avLst/>
          </a:prstGeom>
          <a:noFill/>
        </p:spPr>
        <p:txBody>
          <a:bodyPr wrap="none" rtlCol="0">
            <a:spAutoFit/>
          </a:bodyPr>
          <a:lstStyle/>
          <a:p>
            <a:r>
              <a:rPr kumimoji="1" lang="ja-JP" altLang="en-US" sz="1200" dirty="0"/>
              <a:t>ポスター：山下晴輝（</a:t>
            </a:r>
            <a:r>
              <a:rPr kumimoji="1" lang="en-US" altLang="ja-JP" sz="1200" dirty="0"/>
              <a:t>9</a:t>
            </a:r>
            <a:r>
              <a:rPr kumimoji="1" lang="ja-JP" altLang="en-US" sz="1200" dirty="0"/>
              <a:t>日）</a:t>
            </a:r>
            <a:r>
              <a:rPr kumimoji="1" lang="en-US" altLang="ja-JP" sz="1200" dirty="0"/>
              <a:t>, </a:t>
            </a:r>
            <a:r>
              <a:rPr kumimoji="1" lang="ja-JP" altLang="en-US" sz="1200" dirty="0"/>
              <a:t>真弓愛菜（</a:t>
            </a:r>
            <a:r>
              <a:rPr kumimoji="1" lang="en-US" altLang="ja-JP" sz="1200" dirty="0"/>
              <a:t>11</a:t>
            </a:r>
            <a:r>
              <a:rPr kumimoji="1" lang="ja-JP" altLang="en-US" sz="1200" dirty="0"/>
              <a:t>日</a:t>
            </a:r>
            <a:r>
              <a:rPr kumimoji="1" lang="en-US" altLang="ja-JP" sz="1200" dirty="0"/>
              <a:t>)</a:t>
            </a:r>
            <a:endParaRPr kumimoji="1" lang="ja-JP" altLang="en-US" sz="1200" dirty="0"/>
          </a:p>
        </p:txBody>
      </p:sp>
      <p:sp>
        <p:nvSpPr>
          <p:cNvPr id="24" name="テキスト ボックス 23">
            <a:extLst>
              <a:ext uri="{FF2B5EF4-FFF2-40B4-BE49-F238E27FC236}">
                <a16:creationId xmlns:a16="http://schemas.microsoft.com/office/drawing/2014/main" id="{336659CF-4A3D-67C1-31EB-02942DA872D7}"/>
              </a:ext>
            </a:extLst>
          </p:cNvPr>
          <p:cNvSpPr txBox="1"/>
          <p:nvPr/>
        </p:nvSpPr>
        <p:spPr>
          <a:xfrm>
            <a:off x="9115660" y="1648383"/>
            <a:ext cx="1082348" cy="307777"/>
          </a:xfrm>
          <a:prstGeom prst="rect">
            <a:avLst/>
          </a:prstGeom>
          <a:noFill/>
        </p:spPr>
        <p:txBody>
          <a:bodyPr wrap="none" rtlCol="0">
            <a:spAutoFit/>
          </a:bodyPr>
          <a:lstStyle/>
          <a:p>
            <a:r>
              <a:rPr kumimoji="1" lang="en-US" altLang="ja-JP" sz="1400" dirty="0"/>
              <a:t>GKLS</a:t>
            </a:r>
            <a:r>
              <a:rPr kumimoji="1" lang="ja-JP" altLang="en-US" sz="1400" dirty="0"/>
              <a:t>方程式</a:t>
            </a:r>
          </a:p>
        </p:txBody>
      </p:sp>
      <p:sp>
        <p:nvSpPr>
          <p:cNvPr id="31" name="テキスト ボックス 30">
            <a:extLst>
              <a:ext uri="{FF2B5EF4-FFF2-40B4-BE49-F238E27FC236}">
                <a16:creationId xmlns:a16="http://schemas.microsoft.com/office/drawing/2014/main" id="{A8608C43-E020-D1C1-CD8C-3CEDB61FBEE7}"/>
              </a:ext>
            </a:extLst>
          </p:cNvPr>
          <p:cNvSpPr txBox="1"/>
          <p:nvPr/>
        </p:nvSpPr>
        <p:spPr>
          <a:xfrm>
            <a:off x="9121829" y="1989947"/>
            <a:ext cx="2582758" cy="430887"/>
          </a:xfrm>
          <a:prstGeom prst="rect">
            <a:avLst/>
          </a:prstGeom>
          <a:noFill/>
        </p:spPr>
        <p:txBody>
          <a:bodyPr wrap="none" rtlCol="0">
            <a:spAutoFit/>
          </a:bodyPr>
          <a:lstStyle/>
          <a:p>
            <a:r>
              <a:rPr kumimoji="1" lang="en-US" altLang="ja-JP" sz="1100" dirty="0"/>
              <a:t>arXiv:2505.24467, arXiv:2409.00436</a:t>
            </a:r>
          </a:p>
          <a:p>
            <a:r>
              <a:rPr kumimoji="1" lang="en-US" altLang="ja-JP" sz="1100" dirty="0"/>
              <a:t>arXiv:2011.10159, …</a:t>
            </a:r>
          </a:p>
        </p:txBody>
      </p:sp>
      <p:sp>
        <p:nvSpPr>
          <p:cNvPr id="36" name="テキスト ボックス 35">
            <a:extLst>
              <a:ext uri="{FF2B5EF4-FFF2-40B4-BE49-F238E27FC236}">
                <a16:creationId xmlns:a16="http://schemas.microsoft.com/office/drawing/2014/main" id="{D70DFF16-CB5C-DE92-23B8-BA76306200C9}"/>
              </a:ext>
            </a:extLst>
          </p:cNvPr>
          <p:cNvSpPr txBox="1"/>
          <p:nvPr/>
        </p:nvSpPr>
        <p:spPr>
          <a:xfrm>
            <a:off x="9163109" y="2617554"/>
            <a:ext cx="2069797" cy="523220"/>
          </a:xfrm>
          <a:prstGeom prst="rect">
            <a:avLst/>
          </a:prstGeom>
          <a:noFill/>
        </p:spPr>
        <p:txBody>
          <a:bodyPr wrap="none" rtlCol="0">
            <a:spAutoFit/>
          </a:bodyPr>
          <a:lstStyle/>
          <a:p>
            <a:r>
              <a:rPr kumimoji="1" lang="en-US" altLang="ja-JP" sz="1400" dirty="0"/>
              <a:t>Robertson-Schrödinger</a:t>
            </a:r>
          </a:p>
          <a:p>
            <a:r>
              <a:rPr kumimoji="1" lang="ja-JP" altLang="en-US" sz="1400" dirty="0"/>
              <a:t>不確定性関係</a:t>
            </a:r>
          </a:p>
        </p:txBody>
      </p:sp>
      <p:sp>
        <p:nvSpPr>
          <p:cNvPr id="37" name="テキスト ボックス 36">
            <a:extLst>
              <a:ext uri="{FF2B5EF4-FFF2-40B4-BE49-F238E27FC236}">
                <a16:creationId xmlns:a16="http://schemas.microsoft.com/office/drawing/2014/main" id="{468F99B9-1EE2-B665-226A-CC6B4106765A}"/>
              </a:ext>
            </a:extLst>
          </p:cNvPr>
          <p:cNvSpPr txBox="1"/>
          <p:nvPr/>
        </p:nvSpPr>
        <p:spPr>
          <a:xfrm>
            <a:off x="9628521" y="5234910"/>
            <a:ext cx="1441420" cy="307777"/>
          </a:xfrm>
          <a:prstGeom prst="rect">
            <a:avLst/>
          </a:prstGeom>
          <a:noFill/>
        </p:spPr>
        <p:txBody>
          <a:bodyPr wrap="none" rtlCol="0">
            <a:spAutoFit/>
          </a:bodyPr>
          <a:lstStyle/>
          <a:p>
            <a:r>
              <a:rPr kumimoji="1" lang="ja-JP" altLang="en-US" sz="1400" dirty="0"/>
              <a:t>緩和ベル不等式</a:t>
            </a:r>
          </a:p>
        </p:txBody>
      </p:sp>
      <p:sp>
        <p:nvSpPr>
          <p:cNvPr id="39" name="テキスト ボックス 38">
            <a:extLst>
              <a:ext uri="{FF2B5EF4-FFF2-40B4-BE49-F238E27FC236}">
                <a16:creationId xmlns:a16="http://schemas.microsoft.com/office/drawing/2014/main" id="{F01AD623-B84A-9D0E-409A-65F58CDB65BD}"/>
              </a:ext>
            </a:extLst>
          </p:cNvPr>
          <p:cNvSpPr txBox="1"/>
          <p:nvPr/>
        </p:nvSpPr>
        <p:spPr>
          <a:xfrm>
            <a:off x="7851889" y="3594454"/>
            <a:ext cx="3808823" cy="261610"/>
          </a:xfrm>
          <a:prstGeom prst="rect">
            <a:avLst/>
          </a:prstGeom>
          <a:noFill/>
        </p:spPr>
        <p:txBody>
          <a:bodyPr wrap="square">
            <a:spAutoFit/>
          </a:bodyPr>
          <a:lstStyle/>
          <a:p>
            <a:r>
              <a:rPr lang="ja-JP" altLang="en-US" sz="1100" dirty="0"/>
              <a:t>arXiv:2505.19861</a:t>
            </a:r>
            <a:r>
              <a:rPr lang="en-US" altLang="ja-JP" sz="1100" dirty="0"/>
              <a:t>,arXiv:2504.20404,arXiv:2406.12280</a:t>
            </a:r>
            <a:endParaRPr lang="ja-JP" altLang="en-US" sz="1100" dirty="0"/>
          </a:p>
        </p:txBody>
      </p:sp>
    </p:spTree>
    <p:extLst>
      <p:ext uri="{BB962C8B-B14F-4D97-AF65-F5344CB8AC3E}">
        <p14:creationId xmlns:p14="http://schemas.microsoft.com/office/powerpoint/2010/main" val="10616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1" grpId="0"/>
      <p:bldP spid="36" grpId="0"/>
      <p:bldP spid="37" grpId="0"/>
      <p:bldP spid="3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5554267" y="2500313"/>
            <a:ext cx="1006078"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5" name="正方形/長方形 4"/>
          <p:cNvSpPr/>
          <p:nvPr/>
        </p:nvSpPr>
        <p:spPr>
          <a:xfrm>
            <a:off x="5399487" y="2643190"/>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6" name="正方形/長方形 5"/>
          <p:cNvSpPr/>
          <p:nvPr/>
        </p:nvSpPr>
        <p:spPr>
          <a:xfrm>
            <a:off x="6560345" y="2643190"/>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7" name="円/楕円 6"/>
          <p:cNvSpPr/>
          <p:nvPr/>
        </p:nvSpPr>
        <p:spPr>
          <a:xfrm>
            <a:off x="1994299" y="2643190"/>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8" name="円/楕円 7"/>
          <p:cNvSpPr/>
          <p:nvPr/>
        </p:nvSpPr>
        <p:spPr>
          <a:xfrm>
            <a:off x="9888143" y="2643190"/>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nvGrpSpPr>
          <p:cNvPr id="3" name="Group 20"/>
          <p:cNvGrpSpPr>
            <a:grpSpLocks/>
          </p:cNvGrpSpPr>
          <p:nvPr/>
        </p:nvGrpSpPr>
        <p:grpSpPr bwMode="auto">
          <a:xfrm>
            <a:off x="3619500" y="3786188"/>
            <a:ext cx="1625204" cy="785812"/>
            <a:chOff x="1440" y="2385"/>
            <a:chExt cx="945" cy="495"/>
          </a:xfrm>
        </p:grpSpPr>
        <p:sp>
          <p:nvSpPr>
            <p:cNvPr id="9" name="円形吹き出し 8"/>
            <p:cNvSpPr/>
            <p:nvPr/>
          </p:nvSpPr>
          <p:spPr>
            <a:xfrm>
              <a:off x="1440" y="2385"/>
              <a:ext cx="945" cy="495"/>
            </a:xfrm>
            <a:prstGeom prst="wedgeEllipseCallout">
              <a:avLst>
                <a:gd name="adj1" fmla="val -79850"/>
                <a:gd name="adj2" fmla="val -15075"/>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0" name="テキスト ボックス 9"/>
            <p:cNvSpPr txBox="1"/>
            <p:nvPr/>
          </p:nvSpPr>
          <p:spPr>
            <a:xfrm>
              <a:off x="1522" y="2520"/>
              <a:ext cx="596" cy="233"/>
            </a:xfrm>
            <a:prstGeom prst="rect">
              <a:avLst/>
            </a:prstGeom>
            <a:noFill/>
          </p:spPr>
          <p:txBody>
            <a:bodyPr wrap="none">
              <a:spAutoFit/>
            </a:bodyPr>
            <a:lstStyle/>
            <a:p>
              <a:pPr>
                <a:defRPr/>
              </a:pPr>
              <a:r>
                <a:rPr lang="ja-JP" altLang="en-US" b="1"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位置　</a:t>
              </a:r>
              <a:r>
                <a:rPr lang="en-US" altLang="ja-JP" b="1"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x</a:t>
              </a:r>
            </a:p>
          </p:txBody>
        </p:sp>
      </p:grpSp>
      <p:pic>
        <p:nvPicPr>
          <p:cNvPr id="46087" name="図 12" descr="アインシュタイン.bmp"/>
          <p:cNvPicPr>
            <a:picLocks noChangeAspect="1"/>
          </p:cNvPicPr>
          <p:nvPr/>
        </p:nvPicPr>
        <p:blipFill>
          <a:blip r:embed="rId2" cstate="print"/>
          <a:srcRect/>
          <a:stretch>
            <a:fillRect/>
          </a:stretch>
        </p:blipFill>
        <p:spPr bwMode="auto">
          <a:xfrm>
            <a:off x="1529954" y="3500438"/>
            <a:ext cx="1367234" cy="1230312"/>
          </a:xfrm>
          <a:prstGeom prst="rect">
            <a:avLst/>
          </a:prstGeom>
          <a:noFill/>
          <a:ln w="9525">
            <a:noFill/>
            <a:miter lim="800000"/>
            <a:headEnd/>
            <a:tailEnd/>
          </a:ln>
        </p:spPr>
      </p:pic>
      <p:pic>
        <p:nvPicPr>
          <p:cNvPr id="46088" name="図 13" descr="Rosen.jpg"/>
          <p:cNvPicPr>
            <a:picLocks noChangeAspect="1"/>
          </p:cNvPicPr>
          <p:nvPr/>
        </p:nvPicPr>
        <p:blipFill>
          <a:blip r:embed="rId3" cstate="print"/>
          <a:srcRect/>
          <a:stretch>
            <a:fillRect/>
          </a:stretch>
        </p:blipFill>
        <p:spPr bwMode="auto">
          <a:xfrm>
            <a:off x="9578580" y="3500440"/>
            <a:ext cx="1083469" cy="1279525"/>
          </a:xfrm>
          <a:prstGeom prst="rect">
            <a:avLst/>
          </a:prstGeom>
          <a:noFill/>
          <a:ln w="9525">
            <a:noFill/>
            <a:miter lim="800000"/>
            <a:headEnd/>
            <a:tailEnd/>
          </a:ln>
        </p:spPr>
      </p:pic>
      <p:sp>
        <p:nvSpPr>
          <p:cNvPr id="15" name="円形吹き出し 14"/>
          <p:cNvSpPr/>
          <p:nvPr/>
        </p:nvSpPr>
        <p:spPr>
          <a:xfrm>
            <a:off x="3784602" y="4929188"/>
            <a:ext cx="5767783" cy="785812"/>
          </a:xfrm>
          <a:prstGeom prst="wedgeEllipseCallout">
            <a:avLst>
              <a:gd name="adj1" fmla="val -64167"/>
              <a:gd name="adj2" fmla="val -6679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ローゼンの粒子の運動量は</a:t>
            </a:r>
            <a:r>
              <a:rPr lang="en-US" altLang="ja-JP"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  x + L</a:t>
            </a: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a:t>
            </a:r>
          </a:p>
        </p:txBody>
      </p:sp>
      <p:grpSp>
        <p:nvGrpSpPr>
          <p:cNvPr id="11" name="グループ化 22"/>
          <p:cNvGrpSpPr>
            <a:grpSpLocks/>
          </p:cNvGrpSpPr>
          <p:nvPr/>
        </p:nvGrpSpPr>
        <p:grpSpPr bwMode="auto">
          <a:xfrm>
            <a:off x="2071689" y="857252"/>
            <a:ext cx="8048625" cy="785813"/>
            <a:chOff x="857224" y="857232"/>
            <a:chExt cx="7429552" cy="785818"/>
          </a:xfrm>
        </p:grpSpPr>
        <p:sp>
          <p:nvSpPr>
            <p:cNvPr id="16" name="ストライプ矢印 15"/>
            <p:cNvSpPr/>
            <p:nvPr/>
          </p:nvSpPr>
          <p:spPr>
            <a:xfrm>
              <a:off x="4500563" y="857232"/>
              <a:ext cx="3786213" cy="785818"/>
            </a:xfrm>
            <a:prstGeom prst="stripedRightArrow">
              <a:avLst/>
            </a:prstGeom>
            <a:gradFill flip="none" rotWithShape="1">
              <a:gsLst>
                <a:gs pos="0">
                  <a:schemeClr val="accent1">
                    <a:tint val="100000"/>
                    <a:tint val="66000"/>
                    <a:satMod val="160000"/>
                  </a:schemeClr>
                </a:gs>
                <a:gs pos="50000">
                  <a:schemeClr val="accent1">
                    <a:tint val="100000"/>
                    <a:tint val="44500"/>
                    <a:satMod val="160000"/>
                  </a:schemeClr>
                </a:gs>
                <a:gs pos="100000">
                  <a:schemeClr val="accent1">
                    <a:tint val="10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7" name="ストライプ矢印 16"/>
            <p:cNvSpPr/>
            <p:nvPr/>
          </p:nvSpPr>
          <p:spPr>
            <a:xfrm flipH="1">
              <a:off x="857224" y="857232"/>
              <a:ext cx="3795740" cy="785818"/>
            </a:xfrm>
            <a:prstGeom prst="stripedRightArrow">
              <a:avLst/>
            </a:prstGeom>
            <a:gradFill flip="none" rotWithShape="1">
              <a:gsLst>
                <a:gs pos="0">
                  <a:schemeClr val="accent1">
                    <a:tint val="100000"/>
                    <a:tint val="66000"/>
                    <a:satMod val="160000"/>
                  </a:schemeClr>
                </a:gs>
                <a:gs pos="50000">
                  <a:schemeClr val="accent1">
                    <a:tint val="100000"/>
                    <a:tint val="44500"/>
                    <a:satMod val="160000"/>
                  </a:schemeClr>
                </a:gs>
                <a:gs pos="100000">
                  <a:schemeClr val="accent1">
                    <a:tint val="100000"/>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6102" name="テキスト ボックス 17"/>
            <p:cNvSpPr txBox="1">
              <a:spLocks noChangeArrowheads="1"/>
            </p:cNvSpPr>
            <p:nvPr/>
          </p:nvSpPr>
          <p:spPr bwMode="auto">
            <a:xfrm>
              <a:off x="3724269" y="1071546"/>
              <a:ext cx="1662005" cy="369334"/>
            </a:xfrm>
            <a:prstGeom prst="rect">
              <a:avLst/>
            </a:prstGeom>
            <a:noFill/>
            <a:ln w="9525">
              <a:noFill/>
              <a:miter lim="800000"/>
              <a:headEnd/>
              <a:tailEnd/>
            </a:ln>
          </p:spPr>
          <p:txBody>
            <a:bodyPr wrap="none">
              <a:spAutoFit/>
            </a:bodyPr>
            <a:lstStyle/>
            <a:p>
              <a:r>
                <a:rPr lang="en-US" altLang="ja-JP" b="1">
                  <a:solidFill>
                    <a:srgbClr val="CC0000"/>
                  </a:solidFill>
                  <a:latin typeface="UD デジタル 教科書体 N" panose="02020400000000000000" pitchFamily="17" charset="-128"/>
                  <a:ea typeface="UD デジタル 教科書体 N" panose="02020400000000000000" pitchFamily="17" charset="-128"/>
                  <a:cs typeface="メイリオ" pitchFamily="50" charset="-128"/>
                </a:rPr>
                <a:t>Long Distance</a:t>
              </a:r>
              <a:r>
                <a:rPr lang="en-US" altLang="ja-JP">
                  <a:latin typeface="UD デジタル 教科書体 N" panose="02020400000000000000" pitchFamily="17" charset="-128"/>
                  <a:ea typeface="UD デジタル 教科書体 N" panose="02020400000000000000" pitchFamily="17" charset="-128"/>
                  <a:cs typeface="メイリオ" pitchFamily="50" charset="-128"/>
                </a:rPr>
                <a:t> </a:t>
              </a: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grpSp>
        <p:nvGrpSpPr>
          <p:cNvPr id="12" name="グループ化 21"/>
          <p:cNvGrpSpPr>
            <a:grpSpLocks/>
          </p:cNvGrpSpPr>
          <p:nvPr/>
        </p:nvGrpSpPr>
        <p:grpSpPr bwMode="auto">
          <a:xfrm>
            <a:off x="3619502" y="5929315"/>
            <a:ext cx="7042547" cy="642937"/>
            <a:chOff x="2285984" y="5929330"/>
            <a:chExt cx="6500858" cy="642942"/>
          </a:xfrm>
        </p:grpSpPr>
        <p:sp>
          <p:nvSpPr>
            <p:cNvPr id="20" name="角丸四角形 19"/>
            <p:cNvSpPr/>
            <p:nvPr/>
          </p:nvSpPr>
          <p:spPr>
            <a:xfrm>
              <a:off x="3643306" y="5929330"/>
              <a:ext cx="5143536" cy="642942"/>
            </a:xfrm>
            <a:prstGeom prst="roundRect">
              <a:avLst/>
            </a:prstGeom>
            <a:gradFill flip="none" rotWithShape="1">
              <a:gsLst>
                <a:gs pos="0">
                  <a:srgbClr val="FFEFD1"/>
                </a:gs>
                <a:gs pos="64999">
                  <a:srgbClr val="F0EBD5"/>
                </a:gs>
                <a:gs pos="100000">
                  <a:srgbClr val="D1C39F"/>
                </a:gs>
              </a:gsLst>
              <a:lin ang="5400000" scaled="0"/>
              <a:tileRect/>
            </a:grad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19" name="テキスト ボックス 18"/>
            <p:cNvSpPr txBox="1"/>
            <p:nvPr/>
          </p:nvSpPr>
          <p:spPr>
            <a:xfrm>
              <a:off x="4000496" y="6072206"/>
              <a:ext cx="4218936" cy="369335"/>
            </a:xfrm>
            <a:prstGeom prst="rect">
              <a:avLst/>
            </a:prstGeom>
            <a:noFill/>
          </p:spPr>
          <p:txBody>
            <a:bodyPr wrap="none">
              <a:spAutoFit/>
            </a:bodyPr>
            <a:lstStyle/>
            <a:p>
              <a:pPr>
                <a:defRPr/>
              </a:pPr>
              <a:r>
                <a:rPr lang="ja-JP" altLang="en-US"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ローゼン側の位置にも</a:t>
              </a:r>
              <a:r>
                <a:rPr lang="ja-JP" altLang="en-US" b="1"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実在の要素</a:t>
              </a:r>
              <a:r>
                <a:rPr lang="ja-JP" altLang="en-US" dirty="0">
                  <a:solidFill>
                    <a:srgbClr val="00B050"/>
                  </a:solidFill>
                  <a:latin typeface="UD デジタル 教科書体 N" panose="02020400000000000000" pitchFamily="17" charset="-128"/>
                  <a:ea typeface="UD デジタル 教科書体 N" panose="02020400000000000000" pitchFamily="17" charset="-128"/>
                  <a:cs typeface="メイリオ" pitchFamily="50" charset="-128"/>
                </a:rPr>
                <a:t>がある！</a:t>
              </a:r>
            </a:p>
          </p:txBody>
        </p:sp>
        <p:sp>
          <p:nvSpPr>
            <p:cNvPr id="21" name="ストライプ矢印 20"/>
            <p:cNvSpPr/>
            <p:nvPr/>
          </p:nvSpPr>
          <p:spPr>
            <a:xfrm>
              <a:off x="2285984" y="6000768"/>
              <a:ext cx="928694" cy="571504"/>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grpSp>
        <p:nvGrpSpPr>
          <p:cNvPr id="13" name="Group 21"/>
          <p:cNvGrpSpPr>
            <a:grpSpLocks/>
          </p:cNvGrpSpPr>
          <p:nvPr/>
        </p:nvGrpSpPr>
        <p:grpSpPr bwMode="auto">
          <a:xfrm>
            <a:off x="2663296" y="1628777"/>
            <a:ext cx="6786298" cy="1793169"/>
            <a:chOff x="180" y="1485"/>
            <a:chExt cx="5310" cy="1495"/>
          </a:xfrm>
        </p:grpSpPr>
        <p:sp>
          <p:nvSpPr>
            <p:cNvPr id="2" name="角丸四角形 5"/>
            <p:cNvSpPr>
              <a:spLocks noChangeArrowheads="1"/>
            </p:cNvSpPr>
            <p:nvPr/>
          </p:nvSpPr>
          <p:spPr bwMode="auto">
            <a:xfrm>
              <a:off x="180" y="1485"/>
              <a:ext cx="5310" cy="1485"/>
            </a:xfrm>
            <a:prstGeom prst="roundRect">
              <a:avLst>
                <a:gd name="adj" fmla="val 16667"/>
              </a:avLst>
            </a:prstGeom>
            <a:solidFill>
              <a:schemeClr val="bg1"/>
            </a:solidFill>
            <a:ln w="12700">
              <a:solidFill>
                <a:srgbClr val="6079A4"/>
              </a:solidFill>
              <a:round/>
              <a:headEnd/>
              <a:tailEnd/>
            </a:ln>
          </p:spPr>
          <p:txBody>
            <a:bodyPr anchor="ctr"/>
            <a:lstStyle/>
            <a:p>
              <a:pPr algn="ctr">
                <a:defRPr/>
              </a:pPr>
              <a:endParaRPr lang="ja-JP" altLang="en-US">
                <a:solidFill>
                  <a:schemeClr val="dk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6095" name="テキスト ボックス 26"/>
            <p:cNvSpPr txBox="1">
              <a:spLocks noChangeArrowheads="1"/>
            </p:cNvSpPr>
            <p:nvPr/>
          </p:nvSpPr>
          <p:spPr bwMode="auto">
            <a:xfrm>
              <a:off x="405" y="1620"/>
              <a:ext cx="5021" cy="1360"/>
            </a:xfrm>
            <a:prstGeom prst="rect">
              <a:avLst/>
            </a:prstGeom>
            <a:noFill/>
            <a:ln w="9525">
              <a:noFill/>
              <a:miter lim="800000"/>
              <a:headEnd/>
              <a:tailEnd/>
            </a:ln>
          </p:spPr>
          <p:txBody>
            <a:bodyPr wrap="none">
              <a:spAutoFit/>
            </a:bodyPr>
            <a:lstStyle/>
            <a:p>
              <a:r>
                <a:rPr lang="ja-JP" altLang="en-US" sz="20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実在の要素　（十分条件）</a:t>
              </a:r>
              <a:endParaRPr lang="en-US" altLang="ja-JP" sz="20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0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400"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b="1" dirty="0">
                  <a:solidFill>
                    <a:srgbClr val="7030A0"/>
                  </a:solidFill>
                  <a:latin typeface="UD デジタル 教科書体 N" panose="02020400000000000000" pitchFamily="17" charset="-128"/>
                  <a:ea typeface="UD デジタル 教科書体 N" panose="02020400000000000000" pitchFamily="17" charset="-128"/>
                  <a:cs typeface="メイリオ" pitchFamily="50" charset="-128"/>
                </a:rPr>
                <a:t>　　　</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ある物理量の値を</a:t>
              </a: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確実に</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予言できるならば，　</a:t>
              </a:r>
              <a:endParaRPr lang="en-US" altLang="ja-JP"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　　　　　　　　この物理量に対応する実在の要素がある</a:t>
              </a:r>
              <a:endParaRPr lang="en-US" altLang="ja-JP"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6096" name="正方形/長方形 4"/>
            <p:cNvSpPr>
              <a:spLocks noChangeArrowheads="1"/>
            </p:cNvSpPr>
            <p:nvPr/>
          </p:nvSpPr>
          <p:spPr bwMode="auto">
            <a:xfrm>
              <a:off x="706" y="2025"/>
              <a:ext cx="1589" cy="308"/>
            </a:xfrm>
            <a:prstGeom prst="rect">
              <a:avLst/>
            </a:prstGeom>
            <a:noFill/>
            <a:ln w="9525">
              <a:noFill/>
              <a:miter lim="800000"/>
              <a:headEnd/>
              <a:tailEnd/>
            </a:ln>
          </p:spPr>
          <p:txBody>
            <a:bodyPr wrap="none">
              <a:spAutoFit/>
            </a:bodyPr>
            <a:lstStyle/>
            <a:p>
              <a:r>
                <a:rPr lang="ja-JP" altLang="en-US"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物理系を乱さずに</a:t>
              </a:r>
              <a:endParaRPr lang="en-US" altLang="ja-JP" b="1">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endParaRPr>
            </a:p>
          </p:txBody>
        </p:sp>
      </p:grpSp>
      <p:sp>
        <p:nvSpPr>
          <p:cNvPr id="14" name="爆発 1 13"/>
          <p:cNvSpPr/>
          <p:nvPr/>
        </p:nvSpPr>
        <p:spPr>
          <a:xfrm>
            <a:off x="1650339" y="2708277"/>
            <a:ext cx="1155700" cy="93662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1" nodeType="withEffect">
                                  <p:stCondLst>
                                    <p:cond delay="100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4"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1"/>
          <p:cNvGrpSpPr>
            <a:grpSpLocks/>
          </p:cNvGrpSpPr>
          <p:nvPr/>
        </p:nvGrpSpPr>
        <p:grpSpPr bwMode="auto">
          <a:xfrm>
            <a:off x="2300520" y="2642046"/>
            <a:ext cx="7042546" cy="642938"/>
            <a:chOff x="2285984" y="5929330"/>
            <a:chExt cx="6500858" cy="642942"/>
          </a:xfrm>
        </p:grpSpPr>
        <p:sp>
          <p:nvSpPr>
            <p:cNvPr id="23" name="角丸四角形 22"/>
            <p:cNvSpPr/>
            <p:nvPr/>
          </p:nvSpPr>
          <p:spPr>
            <a:xfrm>
              <a:off x="3643306" y="5929330"/>
              <a:ext cx="5143536" cy="64294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solidFill>
                  <a:schemeClr val="accent1"/>
                </a:solidFill>
                <a:latin typeface="+mj-lt"/>
                <a:ea typeface="メイリオ" pitchFamily="50" charset="-128"/>
                <a:cs typeface="メイリオ" pitchFamily="50" charset="-128"/>
              </a:endParaRPr>
            </a:p>
          </p:txBody>
        </p:sp>
        <p:sp>
          <p:nvSpPr>
            <p:cNvPr id="47113" name="テキスト ボックス 23"/>
            <p:cNvSpPr txBox="1">
              <a:spLocks noChangeArrowheads="1"/>
            </p:cNvSpPr>
            <p:nvPr/>
          </p:nvSpPr>
          <p:spPr bwMode="auto">
            <a:xfrm>
              <a:off x="4000496" y="6072206"/>
              <a:ext cx="4218937" cy="369334"/>
            </a:xfrm>
            <a:prstGeom prst="rect">
              <a:avLst/>
            </a:prstGeom>
            <a:noFill/>
            <a:ln w="9525">
              <a:noFill/>
              <a:miter lim="800000"/>
              <a:headEnd/>
              <a:tailEnd/>
            </a:ln>
          </p:spPr>
          <p:txBody>
            <a:bodyPr wrap="none">
              <a:spAutoFit/>
            </a:bodyPr>
            <a:lstStyle/>
            <a:p>
              <a:r>
                <a:rPr lang="ja-JP" altLang="en-US"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ローゼン側の位置にも</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実在の要素</a:t>
              </a:r>
              <a:r>
                <a:rPr lang="ja-JP" altLang="en-US"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がある！</a:t>
              </a:r>
            </a:p>
          </p:txBody>
        </p:sp>
        <p:sp>
          <p:nvSpPr>
            <p:cNvPr id="25" name="ストライプ矢印 24"/>
            <p:cNvSpPr/>
            <p:nvPr/>
          </p:nvSpPr>
          <p:spPr>
            <a:xfrm>
              <a:off x="2285984" y="6000768"/>
              <a:ext cx="928694" cy="571504"/>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accent1"/>
                </a:solidFill>
                <a:latin typeface="+mj-lt"/>
                <a:ea typeface="メイリオ" pitchFamily="50" charset="-128"/>
                <a:cs typeface="メイリオ" pitchFamily="50" charset="-128"/>
              </a:endParaRPr>
            </a:p>
          </p:txBody>
        </p:sp>
      </p:grpSp>
      <p:sp>
        <p:nvSpPr>
          <p:cNvPr id="46083" name="テキスト ボックス 25"/>
          <p:cNvSpPr txBox="1">
            <a:spLocks noChangeArrowheads="1"/>
          </p:cNvSpPr>
          <p:nvPr/>
        </p:nvSpPr>
        <p:spPr bwMode="auto">
          <a:xfrm>
            <a:off x="1684735" y="4067780"/>
            <a:ext cx="8956298" cy="369332"/>
          </a:xfrm>
          <a:prstGeom prst="rect">
            <a:avLst/>
          </a:prstGeom>
          <a:noFill/>
          <a:ln w="9525">
            <a:noFill/>
            <a:miter lim="800000"/>
            <a:headEnd/>
            <a:tailEnd/>
          </a:ln>
        </p:spPr>
        <p:txBody>
          <a:bodyPr wrap="none">
            <a:spAutoFit/>
          </a:bodyPr>
          <a:lstStyle/>
          <a:p>
            <a:r>
              <a:rPr lang="ja-JP" altLang="en-US" dirty="0">
                <a:latin typeface="UD デジタル 教科書体 N" panose="02020400000000000000" pitchFamily="17" charset="-128"/>
                <a:ea typeface="UD デジタル 教科書体 N" panose="02020400000000000000" pitchFamily="17" charset="-128"/>
                <a:cs typeface="メイリオ" pitchFamily="50" charset="-128"/>
              </a:rPr>
              <a:t>●不確定性原理：　量子力学は</a:t>
            </a:r>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「位置と運動量がともに確定した状態」</a:t>
            </a:r>
            <a:r>
              <a:rPr lang="ja-JP" altLang="en-US" dirty="0">
                <a:latin typeface="UD デジタル 教科書体 N" panose="02020400000000000000" pitchFamily="17" charset="-128"/>
                <a:ea typeface="UD デジタル 教科書体 N" panose="02020400000000000000" pitchFamily="17" charset="-128"/>
                <a:cs typeface="メイリオ" pitchFamily="50" charset="-128"/>
              </a:rPr>
              <a:t>を許さない！</a:t>
            </a:r>
            <a:endParaRPr lang="en-US" altLang="ja-JP" dirty="0">
              <a:latin typeface="UD デジタル 教科書体 N" panose="02020400000000000000" pitchFamily="17" charset="-128"/>
              <a:ea typeface="UD デジタル 教科書体 N" panose="02020400000000000000" pitchFamily="17" charset="-128"/>
              <a:cs typeface="メイリオ" pitchFamily="50" charset="-128"/>
            </a:endParaRPr>
          </a:p>
        </p:txBody>
      </p:sp>
      <p:grpSp>
        <p:nvGrpSpPr>
          <p:cNvPr id="4" name="グループ化 26"/>
          <p:cNvGrpSpPr>
            <a:grpSpLocks/>
          </p:cNvGrpSpPr>
          <p:nvPr/>
        </p:nvGrpSpPr>
        <p:grpSpPr bwMode="auto">
          <a:xfrm>
            <a:off x="5115520" y="4941169"/>
            <a:ext cx="4580881" cy="642937"/>
            <a:chOff x="2285984" y="5929330"/>
            <a:chExt cx="5658774" cy="642942"/>
          </a:xfrm>
        </p:grpSpPr>
        <p:sp>
          <p:nvSpPr>
            <p:cNvPr id="28" name="角丸四角形 27"/>
            <p:cNvSpPr/>
            <p:nvPr/>
          </p:nvSpPr>
          <p:spPr>
            <a:xfrm>
              <a:off x="3643516" y="5929330"/>
              <a:ext cx="4301242" cy="642942"/>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ja-JP" altLang="en-US">
                <a:latin typeface="+mj-lt"/>
                <a:ea typeface="メイリオ" pitchFamily="50" charset="-128"/>
                <a:cs typeface="メイリオ" pitchFamily="50" charset="-128"/>
              </a:endParaRPr>
            </a:p>
          </p:txBody>
        </p:sp>
        <p:sp>
          <p:nvSpPr>
            <p:cNvPr id="47110" name="テキスト ボックス 28"/>
            <p:cNvSpPr txBox="1">
              <a:spLocks noChangeArrowheads="1"/>
            </p:cNvSpPr>
            <p:nvPr/>
          </p:nvSpPr>
          <p:spPr bwMode="auto">
            <a:xfrm>
              <a:off x="4000496" y="6072206"/>
              <a:ext cx="3649893" cy="369335"/>
            </a:xfrm>
            <a:prstGeom prst="rect">
              <a:avLst/>
            </a:prstGeom>
            <a:noFill/>
            <a:ln w="9525">
              <a:noFill/>
              <a:miter lim="800000"/>
              <a:headEnd/>
              <a:tailEnd/>
            </a:ln>
          </p:spPr>
          <p:txBody>
            <a:bodyPr wrap="none">
              <a:spAutoFit/>
            </a:bodyPr>
            <a:lstStyle/>
            <a:p>
              <a:r>
                <a:rPr lang="ja-JP" altLang="en-US" b="1" dirty="0">
                  <a:solidFill>
                    <a:srgbClr val="C00000"/>
                  </a:solidFill>
                  <a:latin typeface="UD デジタル 教科書体 N" panose="02020400000000000000" pitchFamily="17" charset="-128"/>
                  <a:ea typeface="UD デジタル 教科書体 N" panose="02020400000000000000" pitchFamily="17" charset="-128"/>
                  <a:cs typeface="メイリオ" pitchFamily="50" charset="-128"/>
                </a:rPr>
                <a:t>量子力学は不完全である！</a:t>
              </a:r>
            </a:p>
          </p:txBody>
        </p:sp>
        <p:sp>
          <p:nvSpPr>
            <p:cNvPr id="30" name="ストライプ矢印 29"/>
            <p:cNvSpPr/>
            <p:nvPr/>
          </p:nvSpPr>
          <p:spPr>
            <a:xfrm>
              <a:off x="2285984" y="6000768"/>
              <a:ext cx="928390" cy="571504"/>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mj-lt"/>
                <a:ea typeface="メイリオ" pitchFamily="50" charset="-128"/>
                <a:cs typeface="メイリオ" pitchFamily="50" charset="-128"/>
              </a:endParaRPr>
            </a:p>
          </p:txBody>
        </p:sp>
      </p:grpSp>
      <p:grpSp>
        <p:nvGrpSpPr>
          <p:cNvPr id="18" name="グループ化 21"/>
          <p:cNvGrpSpPr>
            <a:grpSpLocks/>
          </p:cNvGrpSpPr>
          <p:nvPr/>
        </p:nvGrpSpPr>
        <p:grpSpPr bwMode="auto">
          <a:xfrm>
            <a:off x="2279576" y="1840830"/>
            <a:ext cx="7042546" cy="642938"/>
            <a:chOff x="2285984" y="5929330"/>
            <a:chExt cx="6500858" cy="642942"/>
          </a:xfrm>
        </p:grpSpPr>
        <p:sp>
          <p:nvSpPr>
            <p:cNvPr id="22" name="角丸四角形 21"/>
            <p:cNvSpPr/>
            <p:nvPr/>
          </p:nvSpPr>
          <p:spPr>
            <a:xfrm>
              <a:off x="3643306" y="5929330"/>
              <a:ext cx="5143536" cy="642942"/>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solidFill>
                  <a:schemeClr val="accent1"/>
                </a:solidFill>
                <a:latin typeface="+mj-lt"/>
                <a:ea typeface="メイリオ" pitchFamily="50" charset="-128"/>
                <a:cs typeface="メイリオ" pitchFamily="50" charset="-128"/>
              </a:endParaRPr>
            </a:p>
          </p:txBody>
        </p:sp>
        <p:sp>
          <p:nvSpPr>
            <p:cNvPr id="24" name="テキスト ボックス 23"/>
            <p:cNvSpPr txBox="1">
              <a:spLocks noChangeArrowheads="1"/>
            </p:cNvSpPr>
            <p:nvPr/>
          </p:nvSpPr>
          <p:spPr bwMode="auto">
            <a:xfrm>
              <a:off x="4000496" y="6072206"/>
              <a:ext cx="4432014" cy="369334"/>
            </a:xfrm>
            <a:prstGeom prst="rect">
              <a:avLst/>
            </a:prstGeom>
            <a:noFill/>
            <a:ln w="9525">
              <a:noFill/>
              <a:miter lim="800000"/>
              <a:headEnd/>
              <a:tailEnd/>
            </a:ln>
          </p:spPr>
          <p:txBody>
            <a:bodyPr wrap="none">
              <a:spAutoFit/>
            </a:bodyPr>
            <a:lstStyle/>
            <a:p>
              <a:r>
                <a:rPr lang="ja-JP" altLang="en-US"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ローゼン側の運動量には</a:t>
              </a:r>
              <a:r>
                <a:rPr lang="ja-JP" altLang="en-US"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実在の要素</a:t>
              </a:r>
              <a:r>
                <a:rPr lang="ja-JP" altLang="en-US"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がある！</a:t>
              </a:r>
            </a:p>
          </p:txBody>
        </p:sp>
        <p:sp>
          <p:nvSpPr>
            <p:cNvPr id="26" name="ストライプ矢印 25"/>
            <p:cNvSpPr/>
            <p:nvPr/>
          </p:nvSpPr>
          <p:spPr>
            <a:xfrm>
              <a:off x="2285984" y="6000768"/>
              <a:ext cx="928694" cy="571504"/>
            </a:xfrm>
            <a:prstGeom prst="strip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accent1"/>
                </a:solidFill>
                <a:latin typeface="+mj-lt"/>
                <a:ea typeface="メイリオ" pitchFamily="50" charset="-128"/>
                <a:cs typeface="メイリオ" pitchFamily="50" charset="-128"/>
              </a:endParaRPr>
            </a:p>
          </p:txBody>
        </p:sp>
      </p:grpSp>
      <p:pic>
        <p:nvPicPr>
          <p:cNvPr id="33" name="Picture 2"/>
          <p:cNvPicPr>
            <a:picLocks noChangeAspect="1" noChangeArrowheads="1"/>
          </p:cNvPicPr>
          <p:nvPr/>
        </p:nvPicPr>
        <p:blipFill>
          <a:blip r:embed="rId2" cstate="print"/>
          <a:srcRect/>
          <a:stretch>
            <a:fillRect/>
          </a:stretch>
        </p:blipFill>
        <p:spPr bwMode="auto">
          <a:xfrm>
            <a:off x="3248688" y="1258129"/>
            <a:ext cx="7258050" cy="6181725"/>
          </a:xfrm>
          <a:prstGeom prst="rect">
            <a:avLst/>
          </a:prstGeom>
          <a:noFill/>
          <a:ln w="9525">
            <a:solidFill>
              <a:schemeClr val="tx1"/>
            </a:solidFill>
            <a:miter lim="800000"/>
            <a:headEnd/>
            <a:tailEnd/>
          </a:ln>
          <a:effectLst/>
        </p:spPr>
      </p:pic>
      <p:sp>
        <p:nvSpPr>
          <p:cNvPr id="34" name="フリーフォーム 33"/>
          <p:cNvSpPr/>
          <p:nvPr/>
        </p:nvSpPr>
        <p:spPr>
          <a:xfrm>
            <a:off x="6927922" y="3273291"/>
            <a:ext cx="3251200" cy="435429"/>
          </a:xfrm>
          <a:custGeom>
            <a:avLst/>
            <a:gdLst>
              <a:gd name="connsiteX0" fmla="*/ 1770743 w 3251200"/>
              <a:gd name="connsiteY0" fmla="*/ 0 h 435429"/>
              <a:gd name="connsiteX1" fmla="*/ 3236686 w 3251200"/>
              <a:gd name="connsiteY1" fmla="*/ 0 h 435429"/>
              <a:gd name="connsiteX2" fmla="*/ 3251200 w 3251200"/>
              <a:gd name="connsiteY2" fmla="*/ 435429 h 435429"/>
              <a:gd name="connsiteX3" fmla="*/ 0 w 3251200"/>
              <a:gd name="connsiteY3" fmla="*/ 435429 h 435429"/>
              <a:gd name="connsiteX4" fmla="*/ 0 w 3251200"/>
              <a:gd name="connsiteY4" fmla="*/ 130629 h 435429"/>
              <a:gd name="connsiteX5" fmla="*/ 1756229 w 3251200"/>
              <a:gd name="connsiteY5" fmla="*/ 130629 h 435429"/>
              <a:gd name="connsiteX6" fmla="*/ 1770743 w 3251200"/>
              <a:gd name="connsiteY6" fmla="*/ 0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0" h="435429">
                <a:moveTo>
                  <a:pt x="1770743" y="0"/>
                </a:moveTo>
                <a:lnTo>
                  <a:pt x="3236686" y="0"/>
                </a:lnTo>
                <a:lnTo>
                  <a:pt x="3251200" y="435429"/>
                </a:lnTo>
                <a:lnTo>
                  <a:pt x="0" y="435429"/>
                </a:lnTo>
                <a:lnTo>
                  <a:pt x="0" y="130629"/>
                </a:lnTo>
                <a:lnTo>
                  <a:pt x="1756229" y="130629"/>
                </a:lnTo>
                <a:lnTo>
                  <a:pt x="1770743" y="0"/>
                </a:lnTo>
                <a:close/>
              </a:path>
            </a:pathLst>
          </a:cu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19" name="Picture 31" descr="moon"/>
          <p:cNvPicPr>
            <a:picLocks noChangeAspect="1" noChangeArrowheads="1"/>
          </p:cNvPicPr>
          <p:nvPr/>
        </p:nvPicPr>
        <p:blipFill>
          <a:blip r:embed="rId2" cstate="print">
            <a:lum bright="19000"/>
          </a:blip>
          <a:srcRect/>
          <a:stretch>
            <a:fillRect/>
          </a:stretch>
        </p:blipFill>
        <p:spPr bwMode="auto">
          <a:xfrm>
            <a:off x="1259947" y="981075"/>
            <a:ext cx="3332956" cy="3086100"/>
          </a:xfrm>
          <a:prstGeom prst="rect">
            <a:avLst/>
          </a:prstGeom>
          <a:noFill/>
          <a:ln w="9525">
            <a:noFill/>
            <a:miter lim="800000"/>
            <a:headEnd/>
            <a:tailEnd/>
          </a:ln>
        </p:spPr>
      </p:pic>
      <p:sp>
        <p:nvSpPr>
          <p:cNvPr id="63503" name="Rectangle 15"/>
          <p:cNvSpPr>
            <a:spLocks noChangeArrowheads="1"/>
          </p:cNvSpPr>
          <p:nvPr/>
        </p:nvSpPr>
        <p:spPr bwMode="auto">
          <a:xfrm>
            <a:off x="395625" y="776436"/>
            <a:ext cx="4336741" cy="648512"/>
          </a:xfrm>
          <a:prstGeom prst="rect">
            <a:avLst/>
          </a:prstGeom>
          <a:noFill/>
          <a:ln w="9525">
            <a:noFill/>
            <a:miter lim="800000"/>
            <a:headEnd/>
            <a:tailEnd/>
          </a:ln>
          <a:effectLst/>
        </p:spPr>
        <p:txBody>
          <a:bodyPr wrap="none" lIns="90000" tIns="46800" rIns="90000" bIns="46800">
            <a:spAutoFit/>
          </a:bodyPr>
          <a:lstStyle/>
          <a:p>
            <a:pPr>
              <a:defRPr/>
            </a:pPr>
            <a:r>
              <a:rPr lang="ja-JP" altLang="en-US" sz="3600" b="1" dirty="0">
                <a:solidFill>
                  <a:schemeClr val="accent1"/>
                </a:solidFill>
                <a:effectLst>
                  <a:outerShdw blurRad="38100" dist="38100" dir="2700000" algn="tl">
                    <a:srgbClr val="C0C0C0"/>
                  </a:outerShdw>
                </a:effectLst>
                <a:latin typeface="UD デジタル 教科書体 N" panose="02020400000000000000" pitchFamily="17" charset="-128"/>
                <a:ea typeface="UD デジタル 教科書体 N" panose="02020400000000000000" pitchFamily="17" charset="-128"/>
                <a:cs typeface="メイリオ" pitchFamily="50" charset="-128"/>
              </a:rPr>
              <a:t>ＥＰＲ議論：まとめ</a:t>
            </a:r>
          </a:p>
        </p:txBody>
      </p:sp>
      <p:sp>
        <p:nvSpPr>
          <p:cNvPr id="63504" name="テキスト ボックス 25"/>
          <p:cNvSpPr txBox="1">
            <a:spLocks noChangeArrowheads="1"/>
          </p:cNvSpPr>
          <p:nvPr/>
        </p:nvSpPr>
        <p:spPr bwMode="auto">
          <a:xfrm>
            <a:off x="1571229" y="1916114"/>
            <a:ext cx="8802410" cy="3046988"/>
          </a:xfrm>
          <a:prstGeom prst="rect">
            <a:avLst/>
          </a:prstGeom>
          <a:noFill/>
          <a:ln w="9525">
            <a:noFill/>
            <a:miter lim="800000"/>
            <a:headEnd/>
            <a:tailEnd/>
          </a:ln>
        </p:spPr>
        <p:txBody>
          <a:bodyPr wrap="none">
            <a:spAutoFit/>
          </a:bodyPr>
          <a:lstStyle/>
          <a:p>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　（十分受け入れられる）</a:t>
            </a:r>
            <a:r>
              <a:rPr lang="ja-JP" altLang="en-US" sz="2400" b="1" dirty="0">
                <a:solidFill>
                  <a:srgbClr val="CC0000"/>
                </a:solidFill>
                <a:latin typeface="UD デジタル 教科書体 N" panose="02020400000000000000" pitchFamily="17" charset="-128"/>
                <a:ea typeface="UD デジタル 教科書体 N" panose="02020400000000000000" pitchFamily="17" charset="-128"/>
                <a:cs typeface="メイリオ" pitchFamily="50" charset="-128"/>
              </a:rPr>
              <a:t>実在の要素</a:t>
            </a:r>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を導入</a:t>
            </a:r>
          </a:p>
          <a:p>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　</a:t>
            </a:r>
            <a:r>
              <a:rPr lang="ja-JP" altLang="en-US"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局所性の要請</a:t>
            </a:r>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より，物理量に実在の要素がある状況を提示</a:t>
            </a:r>
          </a:p>
          <a:p>
            <a:endPar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endParaRPr>
          </a:p>
          <a:p>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　特に，位置，運動量（相補的な物理量）が</a:t>
            </a:r>
          </a:p>
          <a:p>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　　　　　　　　　　　　</a:t>
            </a:r>
            <a:r>
              <a:rPr lang="ja-JP" altLang="en-US" sz="2400" b="1" dirty="0">
                <a:solidFill>
                  <a:schemeClr val="accent1"/>
                </a:solidFill>
                <a:latin typeface="UD デジタル 教科書体 N" panose="02020400000000000000" pitchFamily="17" charset="-128"/>
                <a:ea typeface="UD デジタル 教科書体 N" panose="02020400000000000000" pitchFamily="17" charset="-128"/>
                <a:cs typeface="メイリオ" pitchFamily="50" charset="-128"/>
              </a:rPr>
              <a:t>同時に実在の要素</a:t>
            </a:r>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を持つことを示す</a:t>
            </a:r>
          </a:p>
          <a:p>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　量子力学は（不確定性原理より）この実在を説明しない！</a:t>
            </a:r>
          </a:p>
          <a:p>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　したがって，</a:t>
            </a:r>
            <a:r>
              <a:rPr lang="ja-JP" altLang="en-US" sz="2400" b="1" dirty="0">
                <a:solidFill>
                  <a:srgbClr val="CC0000"/>
                </a:solidFill>
                <a:latin typeface="UD デジタル 教科書体 N" panose="02020400000000000000" pitchFamily="17" charset="-128"/>
                <a:ea typeface="UD デジタル 教科書体 N" panose="02020400000000000000" pitchFamily="17" charset="-128"/>
                <a:cs typeface="メイリオ" pitchFamily="50" charset="-128"/>
              </a:rPr>
              <a:t>量子力学は不完全である</a:t>
            </a:r>
            <a:r>
              <a:rPr lang="ja-JP" altLang="en-US" sz="2400" dirty="0">
                <a:latin typeface="UD デジタル 教科書体 N" panose="02020400000000000000" pitchFamily="17" charset="-128"/>
                <a:ea typeface="UD デジタル 教科書体 N" panose="02020400000000000000" pitchFamily="17" charset="-128"/>
                <a:cs typeface="メイリオ" pitchFamily="50" charset="-128"/>
              </a:rPr>
              <a:t>！</a:t>
            </a:r>
            <a:endParaRPr lang="en-US" altLang="ja-JP" sz="2400" dirty="0">
              <a:latin typeface="UD デジタル 教科書体 N" panose="02020400000000000000" pitchFamily="17" charset="-128"/>
              <a:ea typeface="UD デジタル 教科書体 N" panose="02020400000000000000" pitchFamily="17" charset="-128"/>
              <a:cs typeface="メイリオ" pitchFamily="50" charset="-128"/>
            </a:endParaRPr>
          </a:p>
          <a:p>
            <a:endParaRPr lang="en-US" altLang="ja-JP" sz="2400" dirty="0">
              <a:latin typeface="UD デジタル 教科書体 N" panose="02020400000000000000" pitchFamily="17" charset="-128"/>
              <a:ea typeface="UD デジタル 教科書体 N" panose="02020400000000000000" pitchFamily="17" charset="-128"/>
              <a:cs typeface="メイリオ" pitchFamily="50" charset="-128"/>
            </a:endParaRPr>
          </a:p>
        </p:txBody>
      </p:sp>
      <p:grpSp>
        <p:nvGrpSpPr>
          <p:cNvPr id="2" name="Group 32"/>
          <p:cNvGrpSpPr>
            <a:grpSpLocks/>
          </p:cNvGrpSpPr>
          <p:nvPr/>
        </p:nvGrpSpPr>
        <p:grpSpPr bwMode="auto">
          <a:xfrm>
            <a:off x="2272905" y="5084765"/>
            <a:ext cx="6318515" cy="1152525"/>
            <a:chOff x="657" y="3203"/>
            <a:chExt cx="3674" cy="726"/>
          </a:xfrm>
        </p:grpSpPr>
        <p:sp>
          <p:nvSpPr>
            <p:cNvPr id="48137" name="Rectangle 17"/>
            <p:cNvSpPr>
              <a:spLocks noChangeArrowheads="1"/>
            </p:cNvSpPr>
            <p:nvPr/>
          </p:nvSpPr>
          <p:spPr bwMode="auto">
            <a:xfrm>
              <a:off x="884" y="3293"/>
              <a:ext cx="3447" cy="544"/>
            </a:xfrm>
            <a:prstGeom prst="rect">
              <a:avLst/>
            </a:prstGeom>
            <a:noFill/>
            <a:ln w="9525">
              <a:noFill/>
              <a:miter lim="800000"/>
              <a:headEnd/>
              <a:tailEnd/>
            </a:ln>
          </p:spPr>
          <p:txBody>
            <a:bodyPr lIns="90000" tIns="46800" rIns="90000" bIns="46800">
              <a:spAutoFit/>
            </a:bodyPr>
            <a:lstStyle/>
            <a:p>
              <a:pPr>
                <a:spcBef>
                  <a:spcPct val="50000"/>
                </a:spcBef>
              </a:pPr>
              <a:r>
                <a:rPr lang="ja-JP" altLang="en-US" sz="2000">
                  <a:latin typeface="UD デジタル 教科書体 N" panose="02020400000000000000" pitchFamily="17" charset="-128"/>
                  <a:ea typeface="UD デジタル 教科書体 N" panose="02020400000000000000" pitchFamily="17" charset="-128"/>
                  <a:cs typeface="メイリオ" pitchFamily="50" charset="-128"/>
                </a:rPr>
                <a:t>（局所）実在はあるはず！</a:t>
              </a:r>
            </a:p>
            <a:p>
              <a:pPr>
                <a:spcBef>
                  <a:spcPct val="50000"/>
                </a:spcBef>
              </a:pPr>
              <a:r>
                <a:rPr lang="ja-JP" altLang="en-US" sz="2000">
                  <a:latin typeface="UD デジタル 教科書体 N" panose="02020400000000000000" pitchFamily="17" charset="-128"/>
                  <a:ea typeface="UD デジタル 教科書体 N" panose="02020400000000000000" pitchFamily="17" charset="-128"/>
                  <a:cs typeface="メイリオ" pitchFamily="50" charset="-128"/>
                </a:rPr>
                <a:t>それを説明する理論を追求すべき！</a:t>
              </a:r>
              <a:endParaRPr lang="en-US" altLang="ja-JP" sz="2000">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8138" name="AutoShape 19"/>
            <p:cNvSpPr>
              <a:spLocks noChangeArrowheads="1"/>
            </p:cNvSpPr>
            <p:nvPr/>
          </p:nvSpPr>
          <p:spPr bwMode="auto">
            <a:xfrm>
              <a:off x="657" y="3203"/>
              <a:ext cx="2677" cy="726"/>
            </a:xfrm>
            <a:prstGeom prst="wedgeRectCallout">
              <a:avLst>
                <a:gd name="adj1" fmla="val 73833"/>
                <a:gd name="adj2" fmla="val -690"/>
              </a:avLst>
            </a:prstGeom>
            <a:noFill/>
            <a:ln w="9525">
              <a:solidFill>
                <a:schemeClr val="tx1"/>
              </a:solidFill>
              <a:miter lim="800000"/>
              <a:headEnd/>
              <a:tailEnd/>
            </a:ln>
          </p:spPr>
          <p:txBody>
            <a:bodyPr lIns="90000" tIns="46800" rIns="90000" bIns="46800"/>
            <a:lstStyle/>
            <a:p>
              <a:pPr algn="ct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grpSp>
      <p:pic>
        <p:nvPicPr>
          <p:cNvPr id="63508" name="Picture 20" descr="img1_einstein_tongue"/>
          <p:cNvPicPr>
            <a:picLocks noChangeAspect="1" noChangeArrowheads="1"/>
          </p:cNvPicPr>
          <p:nvPr/>
        </p:nvPicPr>
        <p:blipFill>
          <a:blip r:embed="rId3" cstate="print"/>
          <a:srcRect/>
          <a:stretch>
            <a:fillRect/>
          </a:stretch>
        </p:blipFill>
        <p:spPr bwMode="auto">
          <a:xfrm>
            <a:off x="8670530" y="4652963"/>
            <a:ext cx="1556411" cy="1871662"/>
          </a:xfrm>
          <a:prstGeom prst="rect">
            <a:avLst/>
          </a:prstGeom>
          <a:noFill/>
          <a:ln w="9525">
            <a:noFill/>
            <a:miter lim="800000"/>
            <a:headEnd/>
            <a:tailEnd/>
          </a:ln>
        </p:spPr>
      </p:pic>
      <p:grpSp>
        <p:nvGrpSpPr>
          <p:cNvPr id="3" name="Group 30"/>
          <p:cNvGrpSpPr>
            <a:grpSpLocks/>
          </p:cNvGrpSpPr>
          <p:nvPr/>
        </p:nvGrpSpPr>
        <p:grpSpPr bwMode="auto">
          <a:xfrm>
            <a:off x="3755365" y="3773416"/>
            <a:ext cx="4407826" cy="719137"/>
            <a:chOff x="567" y="2660"/>
            <a:chExt cx="2563" cy="453"/>
          </a:xfrm>
        </p:grpSpPr>
        <p:sp>
          <p:nvSpPr>
            <p:cNvPr id="48135" name="AutoShape 29"/>
            <p:cNvSpPr>
              <a:spLocks noChangeArrowheads="1"/>
            </p:cNvSpPr>
            <p:nvPr/>
          </p:nvSpPr>
          <p:spPr bwMode="auto">
            <a:xfrm>
              <a:off x="567" y="2660"/>
              <a:ext cx="2494" cy="453"/>
            </a:xfrm>
            <a:prstGeom prst="wedgeRoundRectCallout">
              <a:avLst>
                <a:gd name="adj1" fmla="val 60704"/>
                <a:gd name="adj2" fmla="val 160815"/>
                <a:gd name="adj3" fmla="val 16667"/>
              </a:avLst>
            </a:prstGeom>
            <a:solidFill>
              <a:schemeClr val="bg1"/>
            </a:solidFill>
            <a:ln w="9525">
              <a:solidFill>
                <a:schemeClr val="tx1"/>
              </a:solidFill>
              <a:miter lim="800000"/>
              <a:headEnd/>
              <a:tailEnd/>
            </a:ln>
          </p:spPr>
          <p:txBody>
            <a:bodyPr lIns="90000" tIns="46800" rIns="90000" bIns="46800"/>
            <a:lstStyle/>
            <a:p>
              <a:pPr algn="ctr"/>
              <a:endParaRPr lang="ja-JP" altLang="en-US">
                <a:latin typeface="UD デジタル 教科書体 N" panose="02020400000000000000" pitchFamily="17" charset="-128"/>
                <a:ea typeface="UD デジタル 教科書体 N" panose="02020400000000000000" pitchFamily="17" charset="-128"/>
                <a:cs typeface="メイリオ" pitchFamily="50" charset="-128"/>
              </a:endParaRPr>
            </a:p>
          </p:txBody>
        </p:sp>
        <p:sp>
          <p:nvSpPr>
            <p:cNvPr id="48136" name="Text Box 28"/>
            <p:cNvSpPr txBox="1">
              <a:spLocks noChangeArrowheads="1"/>
            </p:cNvSpPr>
            <p:nvPr/>
          </p:nvSpPr>
          <p:spPr bwMode="auto">
            <a:xfrm>
              <a:off x="638" y="2788"/>
              <a:ext cx="2492" cy="253"/>
            </a:xfrm>
            <a:prstGeom prst="rect">
              <a:avLst/>
            </a:prstGeom>
            <a:noFill/>
            <a:ln w="9525">
              <a:noFill/>
              <a:miter lim="800000"/>
              <a:headEnd/>
              <a:tailEnd/>
            </a:ln>
          </p:spPr>
          <p:txBody>
            <a:bodyPr wrap="none" lIns="90000" tIns="46800" rIns="90000" bIns="46800">
              <a:spAutoFit/>
            </a:bodyPr>
            <a:lstStyle/>
            <a:p>
              <a:r>
                <a:rPr lang="ja-JP" altLang="en-US" sz="2000" dirty="0">
                  <a:latin typeface="UD デジタル 教科書体 N" panose="02020400000000000000" pitchFamily="17" charset="-128"/>
                  <a:ea typeface="UD デジタル 教科書体 N" panose="02020400000000000000" pitchFamily="17" charset="-128"/>
                  <a:cs typeface="メイリオ" pitchFamily="50" charset="-128"/>
                </a:rPr>
                <a:t>月は私が見ていなくても存在する！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3508"/>
                                        </p:tgtEl>
                                        <p:attrNameLst>
                                          <p:attrName>style.visibility</p:attrName>
                                        </p:attrNameLst>
                                      </p:cBhvr>
                                      <p:to>
                                        <p:strVal val="visible"/>
                                      </p:to>
                                    </p:set>
                                    <p:animEffect transition="in" filter="fade">
                                      <p:cBhvr>
                                        <p:cTn id="11" dur="2000"/>
                                        <p:tgtEl>
                                          <p:spTgt spid="6350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63519"/>
                                        </p:tgtEl>
                                        <p:attrNameLst>
                                          <p:attrName>style.visibility</p:attrName>
                                        </p:attrNameLst>
                                      </p:cBhvr>
                                      <p:to>
                                        <p:strVal val="visible"/>
                                      </p:to>
                                    </p:set>
                                    <p:animEffect transition="in" filter="fade">
                                      <p:cBhvr>
                                        <p:cTn id="19" dur="2000"/>
                                        <p:tgtEl>
                                          <p:spTgt spid="635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05523" y="1628800"/>
            <a:ext cx="8915400" cy="1640780"/>
          </a:xfrm>
        </p:spPr>
        <p:txBody>
          <a:bodyPr>
            <a:normAutofit/>
          </a:bodyPr>
          <a:lstStyle/>
          <a:p>
            <a:pPr marL="0" indent="0">
              <a:buNone/>
            </a:pPr>
            <a:r>
              <a:rPr kumimoji="1" lang="ja-JP" altLang="en-US" sz="2000" dirty="0">
                <a:latin typeface="+mn-ea"/>
                <a:ea typeface="+mn-ea"/>
              </a:rPr>
              <a:t>本当に</a:t>
            </a:r>
            <a:endParaRPr kumimoji="1" lang="en-US" altLang="ja-JP" sz="2000" dirty="0">
              <a:latin typeface="+mn-ea"/>
              <a:ea typeface="+mn-ea"/>
            </a:endParaRPr>
          </a:p>
          <a:p>
            <a:pPr marL="0" indent="0">
              <a:buNone/>
            </a:pPr>
            <a:r>
              <a:rPr lang="ja-JP" altLang="en-US" sz="2000" dirty="0">
                <a:latin typeface="+mn-ea"/>
                <a:ea typeface="+mn-ea"/>
              </a:rPr>
              <a:t>　</a:t>
            </a:r>
            <a:r>
              <a:rPr lang="ja-JP" altLang="en-US" sz="2000" dirty="0">
                <a:solidFill>
                  <a:srgbClr val="C00000"/>
                </a:solidFill>
                <a:latin typeface="+mn-ea"/>
                <a:ea typeface="+mn-ea"/>
              </a:rPr>
              <a:t>局所的な</a:t>
            </a:r>
            <a:r>
              <a:rPr kumimoji="1" lang="ja-JP" altLang="en-US" sz="2000" dirty="0">
                <a:solidFill>
                  <a:srgbClr val="00B050"/>
                </a:solidFill>
                <a:latin typeface="+mn-ea"/>
                <a:ea typeface="+mn-ea"/>
              </a:rPr>
              <a:t>実在値</a:t>
            </a:r>
            <a:r>
              <a:rPr kumimoji="1" lang="ja-JP" altLang="en-US" sz="2000" dirty="0">
                <a:latin typeface="+mn-ea"/>
                <a:ea typeface="+mn-ea"/>
              </a:rPr>
              <a:t>が存在するだろうか？</a:t>
            </a:r>
          </a:p>
        </p:txBody>
      </p:sp>
      <p:grpSp>
        <p:nvGrpSpPr>
          <p:cNvPr id="2" name="グループ化 6"/>
          <p:cNvGrpSpPr/>
          <p:nvPr/>
        </p:nvGrpSpPr>
        <p:grpSpPr>
          <a:xfrm>
            <a:off x="2195567" y="4149080"/>
            <a:ext cx="8424936" cy="1080120"/>
            <a:chOff x="971600" y="4149080"/>
            <a:chExt cx="7776864" cy="1080120"/>
          </a:xfrm>
        </p:grpSpPr>
        <p:pic>
          <p:nvPicPr>
            <p:cNvPr id="4" name="図 3" descr="John Stewart Bell.jpg"/>
            <p:cNvPicPr>
              <a:picLocks noChangeAspect="1"/>
            </p:cNvPicPr>
            <p:nvPr/>
          </p:nvPicPr>
          <p:blipFill>
            <a:blip r:embed="rId2" cstate="print"/>
            <a:stretch>
              <a:fillRect/>
            </a:stretch>
          </p:blipFill>
          <p:spPr>
            <a:xfrm>
              <a:off x="7676894" y="4157630"/>
              <a:ext cx="1071570" cy="1071570"/>
            </a:xfrm>
            <a:prstGeom prst="rect">
              <a:avLst/>
            </a:prstGeom>
          </p:spPr>
        </p:pic>
        <p:sp>
          <p:nvSpPr>
            <p:cNvPr id="5" name="右矢印 4"/>
            <p:cNvSpPr/>
            <p:nvPr/>
          </p:nvSpPr>
          <p:spPr>
            <a:xfrm>
              <a:off x="971600" y="4149080"/>
              <a:ext cx="1152128" cy="1008112"/>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 name="テキスト ボックス 5"/>
            <p:cNvSpPr txBox="1"/>
            <p:nvPr/>
          </p:nvSpPr>
          <p:spPr>
            <a:xfrm>
              <a:off x="2483768" y="4149080"/>
              <a:ext cx="4716084" cy="1077218"/>
            </a:xfrm>
            <a:prstGeom prst="rect">
              <a:avLst/>
            </a:prstGeom>
            <a:noFill/>
          </p:spPr>
          <p:txBody>
            <a:bodyPr wrap="none" rtlCol="0">
              <a:spAutoFit/>
            </a:bodyPr>
            <a:lstStyle/>
            <a:p>
              <a:r>
                <a:rPr kumimoji="1" lang="en-US" altLang="ja-JP" sz="3200" dirty="0">
                  <a:solidFill>
                    <a:srgbClr val="C00000"/>
                  </a:solidFill>
                  <a:latin typeface="+mn-ea"/>
                </a:rPr>
                <a:t>Bell</a:t>
              </a:r>
              <a:r>
                <a:rPr kumimoji="1" lang="ja-JP" altLang="en-US" sz="3200" dirty="0">
                  <a:solidFill>
                    <a:srgbClr val="C00000"/>
                  </a:solidFill>
                  <a:latin typeface="+mn-ea"/>
                </a:rPr>
                <a:t>定理によって</a:t>
              </a:r>
              <a:endParaRPr kumimoji="1" lang="en-US" altLang="ja-JP" sz="3200" dirty="0">
                <a:solidFill>
                  <a:srgbClr val="C00000"/>
                </a:solidFill>
                <a:latin typeface="+mn-ea"/>
              </a:endParaRPr>
            </a:p>
            <a:p>
              <a:r>
                <a:rPr lang="ja-JP" altLang="en-US" sz="3200" dirty="0">
                  <a:solidFill>
                    <a:srgbClr val="C00000"/>
                  </a:solidFill>
                  <a:latin typeface="+mn-ea"/>
                </a:rPr>
                <a:t>　否定的に解決される</a:t>
              </a:r>
              <a:r>
                <a:rPr lang="ja-JP" altLang="en-US" sz="3200" dirty="0" err="1">
                  <a:solidFill>
                    <a:srgbClr val="C00000"/>
                  </a:solidFill>
                  <a:latin typeface="+mn-ea"/>
                </a:rPr>
                <a:t>．．</a:t>
              </a:r>
              <a:endParaRPr kumimoji="1" lang="ja-JP" altLang="en-US" sz="3200" dirty="0">
                <a:solidFill>
                  <a:srgbClr val="C00000"/>
                </a:solidFill>
                <a:latin typeface="+mn-ea"/>
              </a:endParaRPr>
            </a:p>
          </p:txBody>
        </p:sp>
      </p:grpSp>
    </p:spTree>
    <p:extLst>
      <p:ext uri="{BB962C8B-B14F-4D97-AF65-F5344CB8AC3E}">
        <p14:creationId xmlns:p14="http://schemas.microsoft.com/office/powerpoint/2010/main" val="50154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円/楕円 15"/>
          <p:cNvSpPr/>
          <p:nvPr/>
        </p:nvSpPr>
        <p:spPr>
          <a:xfrm>
            <a:off x="4857750"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7" name="円/楕円 16"/>
          <p:cNvSpPr/>
          <p:nvPr/>
        </p:nvSpPr>
        <p:spPr>
          <a:xfrm>
            <a:off x="6869906"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18" name="図 17" descr="アインシュタイン.bmp"/>
          <p:cNvPicPr>
            <a:picLocks noChangeAspect="1"/>
          </p:cNvPicPr>
          <p:nvPr/>
        </p:nvPicPr>
        <p:blipFill>
          <a:blip r:embed="rId2" cstate="print"/>
          <a:srcRect/>
          <a:stretch>
            <a:fillRect/>
          </a:stretch>
        </p:blipFill>
        <p:spPr bwMode="auto">
          <a:xfrm>
            <a:off x="1529954" y="4500563"/>
            <a:ext cx="1367234" cy="1230312"/>
          </a:xfrm>
          <a:prstGeom prst="rect">
            <a:avLst/>
          </a:prstGeom>
          <a:noFill/>
          <a:ln w="9525">
            <a:noFill/>
            <a:miter lim="800000"/>
            <a:headEnd/>
            <a:tailEnd/>
          </a:ln>
        </p:spPr>
      </p:pic>
      <p:grpSp>
        <p:nvGrpSpPr>
          <p:cNvPr id="2" name="グループ化 30"/>
          <p:cNvGrpSpPr/>
          <p:nvPr/>
        </p:nvGrpSpPr>
        <p:grpSpPr>
          <a:xfrm>
            <a:off x="5399486" y="2071688"/>
            <a:ext cx="1315640" cy="2214562"/>
            <a:chOff x="3929063" y="2071688"/>
            <a:chExt cx="1214437" cy="2214562"/>
          </a:xfrm>
        </p:grpSpPr>
        <p:sp>
          <p:nvSpPr>
            <p:cNvPr id="9" name="正方形/長方形 8"/>
            <p:cNvSpPr/>
            <p:nvPr/>
          </p:nvSpPr>
          <p:spPr>
            <a:xfrm>
              <a:off x="4071938" y="3500438"/>
              <a:ext cx="928687"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2" name="正方形/長方形 11"/>
            <p:cNvSpPr/>
            <p:nvPr/>
          </p:nvSpPr>
          <p:spPr>
            <a:xfrm>
              <a:off x="3929063" y="3643313"/>
              <a:ext cx="142875"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5" name="正方形/長方形 14"/>
            <p:cNvSpPr/>
            <p:nvPr/>
          </p:nvSpPr>
          <p:spPr>
            <a:xfrm>
              <a:off x="5000625" y="3643313"/>
              <a:ext cx="142875"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25609" name="図 18" descr="podolsky.gif"/>
            <p:cNvPicPr>
              <a:picLocks noChangeAspect="1"/>
            </p:cNvPicPr>
            <p:nvPr/>
          </p:nvPicPr>
          <p:blipFill>
            <a:blip r:embed="rId3" cstate="print"/>
            <a:srcRect/>
            <a:stretch>
              <a:fillRect/>
            </a:stretch>
          </p:blipFill>
          <p:spPr bwMode="auto">
            <a:xfrm>
              <a:off x="4071938" y="2071688"/>
              <a:ext cx="887412" cy="1214437"/>
            </a:xfrm>
            <a:prstGeom prst="rect">
              <a:avLst/>
            </a:prstGeom>
            <a:noFill/>
            <a:ln w="9525">
              <a:noFill/>
              <a:miter lim="800000"/>
              <a:headEnd/>
              <a:tailEnd/>
            </a:ln>
          </p:spPr>
        </p:pic>
      </p:grpSp>
      <p:sp>
        <p:nvSpPr>
          <p:cNvPr id="22" name="円形吹き出し 21"/>
          <p:cNvSpPr/>
          <p:nvPr/>
        </p:nvSpPr>
        <p:spPr>
          <a:xfrm>
            <a:off x="3677731" y="5589240"/>
            <a:ext cx="1625204" cy="785812"/>
          </a:xfrm>
          <a:prstGeom prst="wedgeEllipseCallout">
            <a:avLst>
              <a:gd name="adj1" fmla="val -79850"/>
              <a:gd name="adj2" fmla="val -15075"/>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3" name="テキスト ボックス 22"/>
          <p:cNvSpPr txBox="1">
            <a:spLocks noChangeArrowheads="1"/>
          </p:cNvSpPr>
          <p:nvPr/>
        </p:nvSpPr>
        <p:spPr bwMode="auto">
          <a:xfrm>
            <a:off x="4224626" y="5720536"/>
            <a:ext cx="543739" cy="523220"/>
          </a:xfrm>
          <a:prstGeom prst="rect">
            <a:avLst/>
          </a:prstGeom>
          <a:noFill/>
          <a:ln w="9525">
            <a:noFill/>
            <a:miter lim="800000"/>
            <a:headEnd/>
            <a:tailEnd/>
          </a:ln>
        </p:spPr>
        <p:txBody>
          <a:bodyPr wrap="none">
            <a:spAutoFit/>
          </a:bodyPr>
          <a:lstStyle/>
          <a:p>
            <a:r>
              <a:rPr lang="ja-JP" altLang="en-US" sz="2800" b="1" dirty="0">
                <a:solidFill>
                  <a:srgbClr val="00B050"/>
                </a:solidFill>
                <a:latin typeface="UD デジタル 教科書体 N-R" panose="02020400000000000000" pitchFamily="17" charset="-128"/>
                <a:ea typeface="UD デジタル 教科書体 N-R" panose="02020400000000000000" pitchFamily="17" charset="-128"/>
              </a:rPr>
              <a:t>緑</a:t>
            </a:r>
          </a:p>
        </p:txBody>
      </p:sp>
      <p:grpSp>
        <p:nvGrpSpPr>
          <p:cNvPr id="4" name="グループ化 3">
            <a:extLst>
              <a:ext uri="{FF2B5EF4-FFF2-40B4-BE49-F238E27FC236}">
                <a16:creationId xmlns:a16="http://schemas.microsoft.com/office/drawing/2014/main" id="{03067B5B-654F-1B06-2837-0F515560D115}"/>
              </a:ext>
            </a:extLst>
          </p:cNvPr>
          <p:cNvGrpSpPr/>
          <p:nvPr/>
        </p:nvGrpSpPr>
        <p:grpSpPr>
          <a:xfrm>
            <a:off x="6915261" y="5597024"/>
            <a:ext cx="1625204" cy="785812"/>
            <a:chOff x="6915261" y="5597024"/>
            <a:chExt cx="1625204" cy="785812"/>
          </a:xfrm>
        </p:grpSpPr>
        <p:sp>
          <p:nvSpPr>
            <p:cNvPr id="3" name="円形吹き出し 21">
              <a:extLst>
                <a:ext uri="{FF2B5EF4-FFF2-40B4-BE49-F238E27FC236}">
                  <a16:creationId xmlns:a16="http://schemas.microsoft.com/office/drawing/2014/main" id="{DFD2B9E1-AF64-54B2-6C52-36D6C6C58445}"/>
                </a:ext>
              </a:extLst>
            </p:cNvPr>
            <p:cNvSpPr/>
            <p:nvPr/>
          </p:nvSpPr>
          <p:spPr>
            <a:xfrm>
              <a:off x="6915261" y="5597024"/>
              <a:ext cx="1625204" cy="785812"/>
            </a:xfrm>
            <a:prstGeom prst="wedgeEllipseCallout">
              <a:avLst>
                <a:gd name="adj1" fmla="val 99390"/>
                <a:gd name="adj2" fmla="val -5414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5" name="テキスト ボックス 24"/>
            <p:cNvSpPr txBox="1">
              <a:spLocks noChangeArrowheads="1"/>
            </p:cNvSpPr>
            <p:nvPr/>
          </p:nvSpPr>
          <p:spPr bwMode="auto">
            <a:xfrm>
              <a:off x="7331159" y="5751313"/>
              <a:ext cx="800219" cy="461665"/>
            </a:xfrm>
            <a:prstGeom prst="rect">
              <a:avLst/>
            </a:prstGeom>
            <a:noFill/>
            <a:ln w="9525">
              <a:noFill/>
              <a:miter lim="800000"/>
              <a:headEnd/>
              <a:tailEnd/>
            </a:ln>
          </p:spPr>
          <p:txBody>
            <a:bodyPr wrap="none">
              <a:spAutoFit/>
            </a:bodyPr>
            <a:lstStyle/>
            <a:p>
              <a:r>
                <a:rPr lang="ja-JP" altLang="en-US" sz="2400" b="1" dirty="0">
                  <a:solidFill>
                    <a:schemeClr val="bg1">
                      <a:lumMod val="50000"/>
                    </a:schemeClr>
                  </a:solidFill>
                  <a:latin typeface="UD デジタル 教科書体 N-R" panose="02020400000000000000" pitchFamily="17" charset="-128"/>
                  <a:ea typeface="UD デジタル 教科書体 N-R" panose="02020400000000000000" pitchFamily="17" charset="-128"/>
                </a:rPr>
                <a:t>軽い</a:t>
              </a:r>
            </a:p>
          </p:txBody>
        </p:sp>
      </p:grpSp>
      <p:pic>
        <p:nvPicPr>
          <p:cNvPr id="26" name="図 25" descr="Rosen.jpg"/>
          <p:cNvPicPr>
            <a:picLocks noChangeAspect="1"/>
          </p:cNvPicPr>
          <p:nvPr/>
        </p:nvPicPr>
        <p:blipFill>
          <a:blip r:embed="rId4" cstate="print"/>
          <a:srcRect/>
          <a:stretch>
            <a:fillRect/>
          </a:stretch>
        </p:blipFill>
        <p:spPr bwMode="auto">
          <a:xfrm>
            <a:off x="9578580" y="4500565"/>
            <a:ext cx="1083469" cy="1279525"/>
          </a:xfrm>
          <a:prstGeom prst="rect">
            <a:avLst/>
          </a:prstGeom>
          <a:noFill/>
          <a:ln w="9525">
            <a:noFill/>
            <a:miter lim="800000"/>
            <a:headEnd/>
            <a:tailEnd/>
          </a:ln>
        </p:spPr>
      </p:pic>
      <p:sp>
        <p:nvSpPr>
          <p:cNvPr id="20" name="タイトル 1"/>
          <p:cNvSpPr>
            <a:spLocks noGrp="1"/>
          </p:cNvSpPr>
          <p:nvPr>
            <p:ph type="title"/>
          </p:nvPr>
        </p:nvSpPr>
        <p:spPr>
          <a:xfrm>
            <a:off x="1638300" y="274638"/>
            <a:ext cx="8915400" cy="1143000"/>
          </a:xfrm>
        </p:spPr>
        <p:txBody>
          <a:bodyPr/>
          <a:lstStyle/>
          <a:p>
            <a:r>
              <a:rPr kumimoji="1" lang="en-US" altLang="ja-JP" dirty="0"/>
              <a:t>Bell</a:t>
            </a:r>
            <a:r>
              <a:rPr kumimoji="1" lang="ja-JP" altLang="en-US" dirty="0"/>
              <a:t>定理 </a:t>
            </a:r>
            <a:r>
              <a:rPr kumimoji="1" lang="en-US" altLang="ja-JP" dirty="0"/>
              <a:t>(1964-)</a:t>
            </a:r>
            <a:endParaRPr kumimoji="1" lang="ja-JP" altLang="en-US" dirty="0"/>
          </a:p>
        </p:txBody>
      </p:sp>
      <p:sp>
        <p:nvSpPr>
          <p:cNvPr id="21" name="テキスト ボックス 20"/>
          <p:cNvSpPr txBox="1"/>
          <p:nvPr/>
        </p:nvSpPr>
        <p:spPr>
          <a:xfrm>
            <a:off x="1961541" y="1340768"/>
            <a:ext cx="8465779" cy="707886"/>
          </a:xfrm>
          <a:prstGeom prst="rect">
            <a:avLst/>
          </a:prstGeom>
          <a:noFill/>
        </p:spPr>
        <p:txBody>
          <a:bodyPr wrap="none" rtlCol="0">
            <a:spAutoFit/>
          </a:bodyPr>
          <a:lstStyle/>
          <a:p>
            <a:r>
              <a:rPr kumimoji="1" lang="ja-JP" altLang="en-US" sz="2800" dirty="0">
                <a:solidFill>
                  <a:srgbClr val="C00000"/>
                </a:solidFill>
                <a:latin typeface="UD デジタル 教科書体 N-R" panose="02020400000000000000" pitchFamily="17" charset="-128"/>
                <a:ea typeface="UD デジタル 教科書体 N-R" panose="02020400000000000000" pitchFamily="17" charset="-128"/>
              </a:rPr>
              <a:t>複数の物理</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量</a:t>
            </a:r>
            <a:r>
              <a:rPr lang="en-US" altLang="ja-JP" sz="2800" dirty="0">
                <a:solidFill>
                  <a:srgbClr val="C00000"/>
                </a:solidFill>
                <a:latin typeface="UD デジタル 教科書体 N-R" panose="02020400000000000000" pitchFamily="17" charset="-128"/>
                <a:ea typeface="UD デジタル 教科書体 N-R" panose="02020400000000000000" pitchFamily="17" charset="-128"/>
              </a:rPr>
              <a:t>(</a:t>
            </a:r>
            <a:r>
              <a:rPr lang="ja-JP" altLang="en-US" sz="4000" b="1" dirty="0">
                <a:solidFill>
                  <a:schemeClr val="bg2">
                    <a:lumMod val="75000"/>
                  </a:schemeClr>
                </a:solidFill>
                <a:latin typeface="UD デジタル 教科書体 N-R" panose="02020400000000000000" pitchFamily="17" charset="-128"/>
                <a:ea typeface="UD デジタル 教科書体 N-R" panose="02020400000000000000" pitchFamily="17" charset="-128"/>
              </a:rPr>
              <a:t>色</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と</a:t>
            </a:r>
            <a:r>
              <a:rPr lang="ja-JP" altLang="en-US" sz="4000" b="1" dirty="0">
                <a:solidFill>
                  <a:schemeClr val="bg2">
                    <a:lumMod val="75000"/>
                  </a:schemeClr>
                </a:solidFill>
                <a:latin typeface="UD デジタル 教科書体 N-R" panose="02020400000000000000" pitchFamily="17" charset="-128"/>
                <a:ea typeface="UD デジタル 教科書体 N-R" panose="02020400000000000000" pitchFamily="17" charset="-128"/>
              </a:rPr>
              <a:t>重さ</a:t>
            </a:r>
            <a:r>
              <a:rPr lang="en-US" altLang="ja-JP" sz="2800" dirty="0">
                <a:solidFill>
                  <a:srgbClr val="C00000"/>
                </a:solidFill>
                <a:latin typeface="UD デジタル 教科書体 N-R" panose="02020400000000000000" pitchFamily="17" charset="-128"/>
                <a:ea typeface="UD デジタル 教科書体 N-R" panose="02020400000000000000" pitchFamily="17" charset="-128"/>
              </a:rPr>
              <a:t>)</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のいずれかの測定をする</a:t>
            </a:r>
            <a:endParaRPr kumimoji="1" lang="ja-JP" altLang="en-US" sz="2800" dirty="0">
              <a:solidFill>
                <a:srgbClr val="C00000"/>
              </a:solidFill>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D5CDB5AF-9BDF-71D5-4590-334D4164289A}"/>
              </a:ext>
            </a:extLst>
          </p:cNvPr>
          <p:cNvPicPr>
            <a:picLocks noChangeAspect="1"/>
          </p:cNvPicPr>
          <p:nvPr/>
        </p:nvPicPr>
        <p:blipFill>
          <a:blip r:embed="rId5"/>
          <a:stretch>
            <a:fillRect/>
          </a:stretch>
        </p:blipFill>
        <p:spPr>
          <a:xfrm>
            <a:off x="425760" y="4846641"/>
            <a:ext cx="763763" cy="578204"/>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35F6ED94-22A5-8807-4FA1-4AD25B0F4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8227" y="4679793"/>
            <a:ext cx="738014" cy="745051"/>
          </a:xfrm>
          <a:prstGeom prst="rect">
            <a:avLst/>
          </a:prstGeom>
        </p:spPr>
      </p:pic>
      <p:sp>
        <p:nvSpPr>
          <p:cNvPr id="7" name="吹き出し: 角を丸めた四角形 6">
            <a:extLst>
              <a:ext uri="{FF2B5EF4-FFF2-40B4-BE49-F238E27FC236}">
                <a16:creationId xmlns:a16="http://schemas.microsoft.com/office/drawing/2014/main" id="{B9BAEF08-4454-DA2D-D4CD-531BB59056AA}"/>
              </a:ext>
            </a:extLst>
          </p:cNvPr>
          <p:cNvSpPr/>
          <p:nvPr/>
        </p:nvSpPr>
        <p:spPr>
          <a:xfrm>
            <a:off x="2479969" y="2500315"/>
            <a:ext cx="2223000" cy="1143000"/>
          </a:xfrm>
          <a:prstGeom prst="wedgeRoundRectCallout">
            <a:avLst>
              <a:gd name="adj1" fmla="val -46395"/>
              <a:gd name="adj2" fmla="val 149357"/>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3200" dirty="0"/>
              <a:t>色</a:t>
            </a:r>
            <a:r>
              <a:rPr kumimoji="1" lang="ja-JP" altLang="en-US" dirty="0"/>
              <a:t>を観測</a:t>
            </a:r>
          </a:p>
        </p:txBody>
      </p:sp>
      <p:sp>
        <p:nvSpPr>
          <p:cNvPr id="8" name="吹き出し: 角を丸めた四角形 7">
            <a:extLst>
              <a:ext uri="{FF2B5EF4-FFF2-40B4-BE49-F238E27FC236}">
                <a16:creationId xmlns:a16="http://schemas.microsoft.com/office/drawing/2014/main" id="{0831EAB8-7C26-E229-B971-BE77C488BF4D}"/>
              </a:ext>
            </a:extLst>
          </p:cNvPr>
          <p:cNvSpPr/>
          <p:nvPr/>
        </p:nvSpPr>
        <p:spPr>
          <a:xfrm>
            <a:off x="7489033" y="2500315"/>
            <a:ext cx="2223000" cy="1143000"/>
          </a:xfrm>
          <a:prstGeom prst="wedgeRoundRectCallout">
            <a:avLst>
              <a:gd name="adj1" fmla="val 42924"/>
              <a:gd name="adj2" fmla="val 147071"/>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3200" dirty="0"/>
              <a:t>重さ</a:t>
            </a:r>
            <a:r>
              <a:rPr kumimoji="1" lang="ja-JP" altLang="en-US" dirty="0"/>
              <a:t>を観測</a:t>
            </a:r>
          </a:p>
        </p:txBody>
      </p:sp>
      <p:sp>
        <p:nvSpPr>
          <p:cNvPr id="10" name="吹き出し: 角を丸めた四角形 9">
            <a:extLst>
              <a:ext uri="{FF2B5EF4-FFF2-40B4-BE49-F238E27FC236}">
                <a16:creationId xmlns:a16="http://schemas.microsoft.com/office/drawing/2014/main" id="{C931EFF4-EC4B-AFBD-A23E-90E9AB08D6B7}"/>
              </a:ext>
            </a:extLst>
          </p:cNvPr>
          <p:cNvSpPr/>
          <p:nvPr/>
        </p:nvSpPr>
        <p:spPr>
          <a:xfrm>
            <a:off x="3990703" y="822960"/>
            <a:ext cx="1358537" cy="386512"/>
          </a:xfrm>
          <a:prstGeom prst="wedgeRoundRectCallou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rgbClr val="FF0000"/>
                </a:solidFill>
              </a:rPr>
              <a:t>赤</a:t>
            </a:r>
            <a:r>
              <a:rPr kumimoji="1" lang="ja-JP" altLang="en-US" dirty="0"/>
              <a:t>  </a:t>
            </a:r>
            <a:r>
              <a:rPr kumimoji="1" lang="en-US" altLang="ja-JP" dirty="0"/>
              <a:t>or </a:t>
            </a:r>
            <a:r>
              <a:rPr kumimoji="1" lang="ja-JP" altLang="en-US" dirty="0">
                <a:solidFill>
                  <a:srgbClr val="00B050"/>
                </a:solidFill>
              </a:rPr>
              <a:t>緑</a:t>
            </a:r>
          </a:p>
        </p:txBody>
      </p:sp>
      <p:sp>
        <p:nvSpPr>
          <p:cNvPr id="11" name="吹き出し: 角を丸めた四角形 10">
            <a:extLst>
              <a:ext uri="{FF2B5EF4-FFF2-40B4-BE49-F238E27FC236}">
                <a16:creationId xmlns:a16="http://schemas.microsoft.com/office/drawing/2014/main" id="{D0042E78-4C2B-A1C4-9367-62D4746AB9BC}"/>
              </a:ext>
            </a:extLst>
          </p:cNvPr>
          <p:cNvSpPr/>
          <p:nvPr/>
        </p:nvSpPr>
        <p:spPr>
          <a:xfrm>
            <a:off x="5862603" y="844523"/>
            <a:ext cx="1839040" cy="386512"/>
          </a:xfrm>
          <a:prstGeom prst="wedgeRoundRectCallout">
            <a:avLst>
              <a:gd name="adj1" fmla="val -41160"/>
              <a:gd name="adj2" fmla="val 62500"/>
              <a:gd name="adj3" fmla="val 16667"/>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tx1"/>
                </a:solidFill>
              </a:rPr>
              <a:t>重い</a:t>
            </a:r>
            <a:r>
              <a:rPr kumimoji="1" lang="ja-JP" altLang="en-US" dirty="0"/>
              <a:t>  </a:t>
            </a:r>
            <a:r>
              <a:rPr kumimoji="1" lang="en-US" altLang="ja-JP" dirty="0"/>
              <a:t>or </a:t>
            </a:r>
            <a:r>
              <a:rPr kumimoji="1" lang="ja-JP" altLang="en-US" dirty="0">
                <a:solidFill>
                  <a:schemeClr val="bg1">
                    <a:lumMod val="75000"/>
                  </a:schemeClr>
                </a:solidFill>
              </a:rPr>
              <a:t>軽い</a:t>
            </a:r>
          </a:p>
        </p:txBody>
      </p:sp>
    </p:spTree>
    <p:extLst>
      <p:ext uri="{BB962C8B-B14F-4D97-AF65-F5344CB8AC3E}">
        <p14:creationId xmlns:p14="http://schemas.microsoft.com/office/powerpoint/2010/main" val="425706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35" presetClass="path" presetSubtype="0" accel="50000" decel="50000" fill="hold" grpId="1" nodeType="withEffect">
                                  <p:stCondLst>
                                    <p:cond delay="0"/>
                                  </p:stCondLst>
                                  <p:childTnLst>
                                    <p:animMotion origin="layout" path="M 0 0  L -0.25 0  E" pathEditMode="relative" ptsTypes="">
                                      <p:cBhvr>
                                        <p:cTn id="10" dur="2000" fill="hold"/>
                                        <p:tgtEl>
                                          <p:spTgt spid="16"/>
                                        </p:tgtEl>
                                        <p:attrNameLst>
                                          <p:attrName>ppt_x</p:attrName>
                                          <p:attrName>ppt_y</p:attrName>
                                        </p:attrNameLst>
                                      </p:cBhvr>
                                    </p:animMotion>
                                  </p:childTnLst>
                                </p:cTn>
                              </p:par>
                              <p:par>
                                <p:cTn id="11" presetID="63" presetClass="path" presetSubtype="0" accel="50000" decel="50000" fill="hold" grpId="1" nodeType="withEffect">
                                  <p:stCondLst>
                                    <p:cond delay="0"/>
                                  </p:stCondLst>
                                  <p:childTnLst>
                                    <p:animMotion origin="layout" path="M 0 0  L 0.25 0  E" pathEditMode="relative" ptsTypes="">
                                      <p:cBhvr>
                                        <p:cTn id="12" dur="2000" fill="hold"/>
                                        <p:tgtEl>
                                          <p:spTgt spid="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rgbClr val="00B050"/>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7"/>
                                        </p:tgtEl>
                                        <p:attrNameLst>
                                          <p:attrName>fillcolor</p:attrName>
                                        </p:attrNameLst>
                                      </p:cBhvr>
                                      <p:to>
                                        <a:srgbClr val="808080"/>
                                      </p:to>
                                    </p:animClr>
                                    <p:set>
                                      <p:cBhvr>
                                        <p:cTn id="43" dur="2000" fill="hold"/>
                                        <p:tgtEl>
                                          <p:spTgt spid="17"/>
                                        </p:tgtEl>
                                        <p:attrNameLst>
                                          <p:attrName>fill.type</p:attrName>
                                        </p:attrNameLst>
                                      </p:cBhvr>
                                      <p:to>
                                        <p:strVal val="solid"/>
                                      </p:to>
                                    </p:set>
                                    <p:set>
                                      <p:cBhvr>
                                        <p:cTn id="44" dur="2000" fill="hold"/>
                                        <p:tgtEl>
                                          <p:spTgt spid="17"/>
                                        </p:tgtEl>
                                        <p:attrNameLst>
                                          <p:attrName>fill.on</p:attrName>
                                        </p:attrNameLst>
                                      </p:cBhvr>
                                      <p:to>
                                        <p:strVal val="true"/>
                                      </p:to>
                                    </p:se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2" grpId="0" animBg="1"/>
      <p:bldP spid="23" grpId="0"/>
      <p:bldP spid="7" grpId="0" animBg="1"/>
      <p:bldP spid="8" grpId="0" animBg="1"/>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円/楕円 15"/>
          <p:cNvSpPr/>
          <p:nvPr/>
        </p:nvSpPr>
        <p:spPr>
          <a:xfrm>
            <a:off x="4857750"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7" name="円/楕円 16"/>
          <p:cNvSpPr/>
          <p:nvPr/>
        </p:nvSpPr>
        <p:spPr>
          <a:xfrm>
            <a:off x="6869906" y="3643315"/>
            <a:ext cx="386954"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18" name="図 17" descr="アインシュタイン.bmp"/>
          <p:cNvPicPr>
            <a:picLocks noChangeAspect="1"/>
          </p:cNvPicPr>
          <p:nvPr/>
        </p:nvPicPr>
        <p:blipFill>
          <a:blip r:embed="rId2" cstate="print"/>
          <a:srcRect/>
          <a:stretch>
            <a:fillRect/>
          </a:stretch>
        </p:blipFill>
        <p:spPr bwMode="auto">
          <a:xfrm>
            <a:off x="1529954" y="4500563"/>
            <a:ext cx="1367234" cy="1230312"/>
          </a:xfrm>
          <a:prstGeom prst="rect">
            <a:avLst/>
          </a:prstGeom>
          <a:noFill/>
          <a:ln w="9525">
            <a:noFill/>
            <a:miter lim="800000"/>
            <a:headEnd/>
            <a:tailEnd/>
          </a:ln>
        </p:spPr>
      </p:pic>
      <p:grpSp>
        <p:nvGrpSpPr>
          <p:cNvPr id="2" name="グループ化 30"/>
          <p:cNvGrpSpPr/>
          <p:nvPr/>
        </p:nvGrpSpPr>
        <p:grpSpPr>
          <a:xfrm>
            <a:off x="5399486" y="2071688"/>
            <a:ext cx="1315640" cy="2214562"/>
            <a:chOff x="3929063" y="2071688"/>
            <a:chExt cx="1214437" cy="2214562"/>
          </a:xfrm>
        </p:grpSpPr>
        <p:sp>
          <p:nvSpPr>
            <p:cNvPr id="9" name="正方形/長方形 8"/>
            <p:cNvSpPr/>
            <p:nvPr/>
          </p:nvSpPr>
          <p:spPr>
            <a:xfrm>
              <a:off x="4071938" y="3500438"/>
              <a:ext cx="928687" cy="785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2" name="正方形/長方形 11"/>
            <p:cNvSpPr/>
            <p:nvPr/>
          </p:nvSpPr>
          <p:spPr>
            <a:xfrm>
              <a:off x="3929063" y="3643313"/>
              <a:ext cx="142875"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5" name="正方形/長方形 14"/>
            <p:cNvSpPr/>
            <p:nvPr/>
          </p:nvSpPr>
          <p:spPr>
            <a:xfrm>
              <a:off x="5000625" y="3643313"/>
              <a:ext cx="142875"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25609" name="図 18" descr="podolsky.gif"/>
            <p:cNvPicPr>
              <a:picLocks noChangeAspect="1"/>
            </p:cNvPicPr>
            <p:nvPr/>
          </p:nvPicPr>
          <p:blipFill>
            <a:blip r:embed="rId3" cstate="print"/>
            <a:srcRect/>
            <a:stretch>
              <a:fillRect/>
            </a:stretch>
          </p:blipFill>
          <p:spPr bwMode="auto">
            <a:xfrm>
              <a:off x="4071938" y="2071688"/>
              <a:ext cx="887412" cy="1214437"/>
            </a:xfrm>
            <a:prstGeom prst="rect">
              <a:avLst/>
            </a:prstGeom>
            <a:noFill/>
            <a:ln w="9525">
              <a:noFill/>
              <a:miter lim="800000"/>
              <a:headEnd/>
              <a:tailEnd/>
            </a:ln>
          </p:spPr>
        </p:pic>
      </p:grpSp>
      <p:sp>
        <p:nvSpPr>
          <p:cNvPr id="22" name="円形吹き出し 21"/>
          <p:cNvSpPr/>
          <p:nvPr/>
        </p:nvSpPr>
        <p:spPr>
          <a:xfrm>
            <a:off x="3800078" y="5589239"/>
            <a:ext cx="1625204" cy="785812"/>
          </a:xfrm>
          <a:prstGeom prst="wedgeEllipseCallout">
            <a:avLst>
              <a:gd name="adj1" fmla="val -79850"/>
              <a:gd name="adj2" fmla="val -15075"/>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3" name="テキスト ボックス 22"/>
          <p:cNvSpPr txBox="1">
            <a:spLocks noChangeArrowheads="1"/>
          </p:cNvSpPr>
          <p:nvPr/>
        </p:nvSpPr>
        <p:spPr bwMode="auto">
          <a:xfrm>
            <a:off x="4224626" y="5720536"/>
            <a:ext cx="902811" cy="523220"/>
          </a:xfrm>
          <a:prstGeom prst="rect">
            <a:avLst/>
          </a:prstGeom>
          <a:noFill/>
          <a:ln w="9525">
            <a:noFill/>
            <a:miter lim="800000"/>
            <a:headEnd/>
            <a:tailEnd/>
          </a:ln>
        </p:spPr>
        <p:txBody>
          <a:bodyPr wrap="none">
            <a:spAutoFit/>
          </a:bodyPr>
          <a:lstStyle/>
          <a:p>
            <a:r>
              <a:rPr lang="ja-JP" altLang="en-US" sz="2800" b="1" dirty="0">
                <a:latin typeface="UD デジタル 教科書体 N-R" panose="02020400000000000000" pitchFamily="17" charset="-128"/>
                <a:ea typeface="UD デジタル 教科書体 N-R" panose="02020400000000000000" pitchFamily="17" charset="-128"/>
              </a:rPr>
              <a:t>重い</a:t>
            </a:r>
          </a:p>
        </p:txBody>
      </p:sp>
      <p:grpSp>
        <p:nvGrpSpPr>
          <p:cNvPr id="4" name="グループ化 3">
            <a:extLst>
              <a:ext uri="{FF2B5EF4-FFF2-40B4-BE49-F238E27FC236}">
                <a16:creationId xmlns:a16="http://schemas.microsoft.com/office/drawing/2014/main" id="{03067B5B-654F-1B06-2837-0F515560D115}"/>
              </a:ext>
            </a:extLst>
          </p:cNvPr>
          <p:cNvGrpSpPr/>
          <p:nvPr/>
        </p:nvGrpSpPr>
        <p:grpSpPr>
          <a:xfrm>
            <a:off x="6915261" y="5597024"/>
            <a:ext cx="1625204" cy="785812"/>
            <a:chOff x="6915261" y="5597024"/>
            <a:chExt cx="1625204" cy="785812"/>
          </a:xfrm>
        </p:grpSpPr>
        <p:sp>
          <p:nvSpPr>
            <p:cNvPr id="3" name="円形吹き出し 21">
              <a:extLst>
                <a:ext uri="{FF2B5EF4-FFF2-40B4-BE49-F238E27FC236}">
                  <a16:creationId xmlns:a16="http://schemas.microsoft.com/office/drawing/2014/main" id="{DFD2B9E1-AF64-54B2-6C52-36D6C6C58445}"/>
                </a:ext>
              </a:extLst>
            </p:cNvPr>
            <p:cNvSpPr/>
            <p:nvPr/>
          </p:nvSpPr>
          <p:spPr>
            <a:xfrm>
              <a:off x="6915261" y="5597024"/>
              <a:ext cx="1625204" cy="785812"/>
            </a:xfrm>
            <a:prstGeom prst="wedgeEllipseCallout">
              <a:avLst>
                <a:gd name="adj1" fmla="val 99390"/>
                <a:gd name="adj2" fmla="val -54140"/>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5" name="テキスト ボックス 24"/>
            <p:cNvSpPr txBox="1">
              <a:spLocks noChangeArrowheads="1"/>
            </p:cNvSpPr>
            <p:nvPr/>
          </p:nvSpPr>
          <p:spPr bwMode="auto">
            <a:xfrm>
              <a:off x="7516342" y="5782091"/>
              <a:ext cx="492443" cy="461665"/>
            </a:xfrm>
            <a:prstGeom prst="rect">
              <a:avLst/>
            </a:prstGeom>
            <a:noFill/>
            <a:ln w="9525">
              <a:noFill/>
              <a:miter lim="800000"/>
              <a:headEnd/>
              <a:tailEnd/>
            </a:ln>
          </p:spPr>
          <p:txBody>
            <a:bodyPr wrap="none">
              <a:spAutoFit/>
            </a:bodyPr>
            <a:lstStyle/>
            <a:p>
              <a:r>
                <a:rPr lang="ja-JP" altLang="en-US" sz="2400" b="1" dirty="0">
                  <a:solidFill>
                    <a:srgbClr val="C00000"/>
                  </a:solidFill>
                  <a:latin typeface="UD デジタル 教科書体 N-R" panose="02020400000000000000" pitchFamily="17" charset="-128"/>
                  <a:ea typeface="UD デジタル 教科書体 N-R" panose="02020400000000000000" pitchFamily="17" charset="-128"/>
                </a:rPr>
                <a:t>赤</a:t>
              </a:r>
            </a:p>
          </p:txBody>
        </p:sp>
      </p:grpSp>
      <p:pic>
        <p:nvPicPr>
          <p:cNvPr id="26" name="図 25" descr="Rosen.jpg"/>
          <p:cNvPicPr>
            <a:picLocks noChangeAspect="1"/>
          </p:cNvPicPr>
          <p:nvPr/>
        </p:nvPicPr>
        <p:blipFill>
          <a:blip r:embed="rId4" cstate="print"/>
          <a:srcRect/>
          <a:stretch>
            <a:fillRect/>
          </a:stretch>
        </p:blipFill>
        <p:spPr bwMode="auto">
          <a:xfrm>
            <a:off x="9578580" y="4500565"/>
            <a:ext cx="1083469" cy="1279525"/>
          </a:xfrm>
          <a:prstGeom prst="rect">
            <a:avLst/>
          </a:prstGeom>
          <a:noFill/>
          <a:ln w="9525">
            <a:noFill/>
            <a:miter lim="800000"/>
            <a:headEnd/>
            <a:tailEnd/>
          </a:ln>
        </p:spPr>
      </p:pic>
      <p:sp>
        <p:nvSpPr>
          <p:cNvPr id="20" name="タイトル 1"/>
          <p:cNvSpPr>
            <a:spLocks noGrp="1"/>
          </p:cNvSpPr>
          <p:nvPr>
            <p:ph type="title"/>
          </p:nvPr>
        </p:nvSpPr>
        <p:spPr>
          <a:xfrm>
            <a:off x="1638300" y="274638"/>
            <a:ext cx="8915400" cy="1143000"/>
          </a:xfrm>
        </p:spPr>
        <p:txBody>
          <a:bodyPr/>
          <a:lstStyle/>
          <a:p>
            <a:r>
              <a:rPr lang="en-US" altLang="ja-JP" dirty="0"/>
              <a:t>Bell</a:t>
            </a:r>
            <a:r>
              <a:rPr lang="ja-JP" altLang="en-US" dirty="0"/>
              <a:t>定理 </a:t>
            </a:r>
            <a:r>
              <a:rPr lang="en-US" altLang="ja-JP" dirty="0"/>
              <a:t>(1964-)</a:t>
            </a:r>
            <a:endParaRPr kumimoji="1" lang="ja-JP" altLang="en-US" dirty="0"/>
          </a:p>
        </p:txBody>
      </p:sp>
      <p:sp>
        <p:nvSpPr>
          <p:cNvPr id="21" name="テキスト ボックス 20"/>
          <p:cNvSpPr txBox="1"/>
          <p:nvPr/>
        </p:nvSpPr>
        <p:spPr>
          <a:xfrm>
            <a:off x="1961541" y="1340768"/>
            <a:ext cx="8465779" cy="707886"/>
          </a:xfrm>
          <a:prstGeom prst="rect">
            <a:avLst/>
          </a:prstGeom>
          <a:noFill/>
        </p:spPr>
        <p:txBody>
          <a:bodyPr wrap="none" rtlCol="0">
            <a:spAutoFit/>
          </a:bodyPr>
          <a:lstStyle/>
          <a:p>
            <a:r>
              <a:rPr kumimoji="1" lang="ja-JP" altLang="en-US" sz="2800" dirty="0">
                <a:solidFill>
                  <a:srgbClr val="C00000"/>
                </a:solidFill>
                <a:latin typeface="UD デジタル 教科書体 N-R" panose="02020400000000000000" pitchFamily="17" charset="-128"/>
                <a:ea typeface="UD デジタル 教科書体 N-R" panose="02020400000000000000" pitchFamily="17" charset="-128"/>
              </a:rPr>
              <a:t>複数の物理</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量</a:t>
            </a:r>
            <a:r>
              <a:rPr lang="en-US" altLang="ja-JP" sz="2800" dirty="0">
                <a:solidFill>
                  <a:srgbClr val="C00000"/>
                </a:solidFill>
                <a:latin typeface="UD デジタル 教科書体 N-R" panose="02020400000000000000" pitchFamily="17" charset="-128"/>
                <a:ea typeface="UD デジタル 教科書体 N-R" panose="02020400000000000000" pitchFamily="17" charset="-128"/>
              </a:rPr>
              <a:t>(</a:t>
            </a:r>
            <a:r>
              <a:rPr lang="ja-JP" altLang="en-US" sz="4000" b="1" dirty="0">
                <a:solidFill>
                  <a:schemeClr val="bg2">
                    <a:lumMod val="75000"/>
                  </a:schemeClr>
                </a:solidFill>
                <a:latin typeface="UD デジタル 教科書体 N-R" panose="02020400000000000000" pitchFamily="17" charset="-128"/>
                <a:ea typeface="UD デジタル 教科書体 N-R" panose="02020400000000000000" pitchFamily="17" charset="-128"/>
              </a:rPr>
              <a:t>色</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と</a:t>
            </a:r>
            <a:r>
              <a:rPr lang="ja-JP" altLang="en-US" sz="4000" b="1" dirty="0">
                <a:solidFill>
                  <a:schemeClr val="bg2">
                    <a:lumMod val="75000"/>
                  </a:schemeClr>
                </a:solidFill>
                <a:latin typeface="UD デジタル 教科書体 N-R" panose="02020400000000000000" pitchFamily="17" charset="-128"/>
                <a:ea typeface="UD デジタル 教科書体 N-R" panose="02020400000000000000" pitchFamily="17" charset="-128"/>
              </a:rPr>
              <a:t>重さ</a:t>
            </a:r>
            <a:r>
              <a:rPr lang="en-US" altLang="ja-JP" sz="2800" dirty="0">
                <a:solidFill>
                  <a:srgbClr val="C00000"/>
                </a:solidFill>
                <a:latin typeface="UD デジタル 教科書体 N-R" panose="02020400000000000000" pitchFamily="17" charset="-128"/>
                <a:ea typeface="UD デジタル 教科書体 N-R" panose="02020400000000000000" pitchFamily="17" charset="-128"/>
              </a:rPr>
              <a:t>)</a:t>
            </a:r>
            <a:r>
              <a:rPr lang="ja-JP" altLang="en-US" sz="2800" dirty="0">
                <a:solidFill>
                  <a:srgbClr val="C00000"/>
                </a:solidFill>
                <a:latin typeface="UD デジタル 教科書体 N-R" panose="02020400000000000000" pitchFamily="17" charset="-128"/>
                <a:ea typeface="UD デジタル 教科書体 N-R" panose="02020400000000000000" pitchFamily="17" charset="-128"/>
              </a:rPr>
              <a:t>のいずれかの測定をする</a:t>
            </a:r>
            <a:endParaRPr kumimoji="1" lang="ja-JP" altLang="en-US" sz="2800" dirty="0">
              <a:solidFill>
                <a:srgbClr val="C00000"/>
              </a:solidFill>
              <a:latin typeface="UD デジタル 教科書体 N-R" panose="02020400000000000000" pitchFamily="17" charset="-128"/>
              <a:ea typeface="UD デジタル 教科書体 N-R" panose="02020400000000000000" pitchFamily="17" charset="-128"/>
            </a:endParaRPr>
          </a:p>
        </p:txBody>
      </p:sp>
      <p:pic>
        <p:nvPicPr>
          <p:cNvPr id="5" name="図 4">
            <a:extLst>
              <a:ext uri="{FF2B5EF4-FFF2-40B4-BE49-F238E27FC236}">
                <a16:creationId xmlns:a16="http://schemas.microsoft.com/office/drawing/2014/main" id="{D5CDB5AF-9BDF-71D5-4590-334D4164289A}"/>
              </a:ext>
            </a:extLst>
          </p:cNvPr>
          <p:cNvPicPr>
            <a:picLocks noChangeAspect="1"/>
          </p:cNvPicPr>
          <p:nvPr/>
        </p:nvPicPr>
        <p:blipFill>
          <a:blip r:embed="rId5"/>
          <a:stretch>
            <a:fillRect/>
          </a:stretch>
        </p:blipFill>
        <p:spPr>
          <a:xfrm>
            <a:off x="11002478" y="4679793"/>
            <a:ext cx="763763" cy="578204"/>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35F6ED94-22A5-8807-4FA1-4AD25B0F4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04" y="4743193"/>
            <a:ext cx="738014" cy="745051"/>
          </a:xfrm>
          <a:prstGeom prst="rect">
            <a:avLst/>
          </a:prstGeom>
        </p:spPr>
      </p:pic>
      <p:sp>
        <p:nvSpPr>
          <p:cNvPr id="7" name="吹き出し: 角を丸めた四角形 6">
            <a:extLst>
              <a:ext uri="{FF2B5EF4-FFF2-40B4-BE49-F238E27FC236}">
                <a16:creationId xmlns:a16="http://schemas.microsoft.com/office/drawing/2014/main" id="{B9BAEF08-4454-DA2D-D4CD-531BB59056AA}"/>
              </a:ext>
            </a:extLst>
          </p:cNvPr>
          <p:cNvSpPr/>
          <p:nvPr/>
        </p:nvSpPr>
        <p:spPr>
          <a:xfrm>
            <a:off x="2479969" y="2500315"/>
            <a:ext cx="2223000" cy="1143000"/>
          </a:xfrm>
          <a:prstGeom prst="wedgeRoundRectCallout">
            <a:avLst>
              <a:gd name="adj1" fmla="val -46395"/>
              <a:gd name="adj2" fmla="val 149357"/>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3200" dirty="0"/>
              <a:t>重さ</a:t>
            </a:r>
            <a:r>
              <a:rPr kumimoji="1" lang="ja-JP" altLang="en-US" dirty="0"/>
              <a:t>を観測</a:t>
            </a:r>
          </a:p>
        </p:txBody>
      </p:sp>
      <p:sp>
        <p:nvSpPr>
          <p:cNvPr id="8" name="吹き出し: 角を丸めた四角形 7">
            <a:extLst>
              <a:ext uri="{FF2B5EF4-FFF2-40B4-BE49-F238E27FC236}">
                <a16:creationId xmlns:a16="http://schemas.microsoft.com/office/drawing/2014/main" id="{0831EAB8-7C26-E229-B971-BE77C488BF4D}"/>
              </a:ext>
            </a:extLst>
          </p:cNvPr>
          <p:cNvSpPr/>
          <p:nvPr/>
        </p:nvSpPr>
        <p:spPr>
          <a:xfrm>
            <a:off x="7489033" y="2500315"/>
            <a:ext cx="2223000" cy="1143000"/>
          </a:xfrm>
          <a:prstGeom prst="wedgeRoundRectCallout">
            <a:avLst>
              <a:gd name="adj1" fmla="val 42924"/>
              <a:gd name="adj2" fmla="val 147071"/>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ja-JP" altLang="en-US" sz="3200" dirty="0"/>
              <a:t>色</a:t>
            </a:r>
            <a:r>
              <a:rPr kumimoji="1" lang="ja-JP" altLang="en-US" dirty="0"/>
              <a:t>を観測</a:t>
            </a:r>
          </a:p>
        </p:txBody>
      </p:sp>
    </p:spTree>
    <p:extLst>
      <p:ext uri="{BB962C8B-B14F-4D97-AF65-F5344CB8AC3E}">
        <p14:creationId xmlns:p14="http://schemas.microsoft.com/office/powerpoint/2010/main" val="233447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35" presetClass="path" presetSubtype="0" accel="50000" decel="50000" fill="hold" grpId="1" nodeType="withEffect">
                                  <p:stCondLst>
                                    <p:cond delay="0"/>
                                  </p:stCondLst>
                                  <p:childTnLst>
                                    <p:animMotion origin="layout" path="M 0 0  L -0.25 0  E" pathEditMode="relative" ptsTypes="">
                                      <p:cBhvr>
                                        <p:cTn id="10" dur="2000" fill="hold"/>
                                        <p:tgtEl>
                                          <p:spTgt spid="16"/>
                                        </p:tgtEl>
                                        <p:attrNameLst>
                                          <p:attrName>ppt_x</p:attrName>
                                          <p:attrName>ppt_y</p:attrName>
                                        </p:attrNameLst>
                                      </p:cBhvr>
                                    </p:animMotion>
                                  </p:childTnLst>
                                </p:cTn>
                              </p:par>
                              <p:par>
                                <p:cTn id="11" presetID="63" presetClass="path" presetSubtype="0" accel="50000" decel="50000" fill="hold" grpId="1" nodeType="withEffect">
                                  <p:stCondLst>
                                    <p:cond delay="0"/>
                                  </p:stCondLst>
                                  <p:childTnLst>
                                    <p:animMotion origin="layout" path="M 0 0  L 0.25 0  E" pathEditMode="relative" ptsTypes="">
                                      <p:cBhvr>
                                        <p:cTn id="12" dur="2000" fill="hold"/>
                                        <p:tgtEl>
                                          <p:spTgt spid="17"/>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6"/>
                                        </p:tgtEl>
                                        <p:attrNameLst>
                                          <p:attrName>fillcolor</p:attrName>
                                        </p:attrNameLst>
                                      </p:cBhvr>
                                      <p:to>
                                        <a:schemeClr val="tx1"/>
                                      </p:to>
                                    </p:animClr>
                                    <p:set>
                                      <p:cBhvr>
                                        <p:cTn id="25" dur="2000" fill="hold"/>
                                        <p:tgtEl>
                                          <p:spTgt spid="16"/>
                                        </p:tgtEl>
                                        <p:attrNameLst>
                                          <p:attrName>fill.type</p:attrName>
                                        </p:attrNameLst>
                                      </p:cBhvr>
                                      <p:to>
                                        <p:strVal val="solid"/>
                                      </p:to>
                                    </p:set>
                                    <p:set>
                                      <p:cBhvr>
                                        <p:cTn id="26" dur="2000" fill="hold"/>
                                        <p:tgtEl>
                                          <p:spTgt spid="16"/>
                                        </p:tgtEl>
                                        <p:attrNameLst>
                                          <p:attrName>fill.on</p:attrName>
                                        </p:attrNameLst>
                                      </p:cBhvr>
                                      <p:to>
                                        <p:strVal val="tru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7"/>
                                        </p:tgtEl>
                                        <p:attrNameLst>
                                          <p:attrName>fillcolor</p:attrName>
                                        </p:attrNameLst>
                                      </p:cBhvr>
                                      <p:to>
                                        <a:srgbClr val="FF1F1F"/>
                                      </p:to>
                                    </p:animClr>
                                    <p:set>
                                      <p:cBhvr>
                                        <p:cTn id="43" dur="2000" fill="hold"/>
                                        <p:tgtEl>
                                          <p:spTgt spid="17"/>
                                        </p:tgtEl>
                                        <p:attrNameLst>
                                          <p:attrName>fill.type</p:attrName>
                                        </p:attrNameLst>
                                      </p:cBhvr>
                                      <p:to>
                                        <p:strVal val="solid"/>
                                      </p:to>
                                    </p:set>
                                    <p:set>
                                      <p:cBhvr>
                                        <p:cTn id="44" dur="2000" fill="hold"/>
                                        <p:tgtEl>
                                          <p:spTgt spid="17"/>
                                        </p:tgtEl>
                                        <p:attrNameLst>
                                          <p:attrName>fill.on</p:attrName>
                                        </p:attrNameLst>
                                      </p:cBhvr>
                                      <p:to>
                                        <p:strVal val="true"/>
                                      </p:to>
                                    </p:se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22" grpId="0" animBg="1"/>
      <p:bldP spid="23" grpId="0"/>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476876" y="142875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2" name="正方形/長方形 11"/>
          <p:cNvSpPr/>
          <p:nvPr/>
        </p:nvSpPr>
        <p:spPr>
          <a:xfrm>
            <a:off x="532209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5" name="正方形/長方形 14"/>
          <p:cNvSpPr/>
          <p:nvPr/>
        </p:nvSpPr>
        <p:spPr>
          <a:xfrm>
            <a:off x="648295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28676" name="図 17" descr="アインシュタイン.bmp"/>
          <p:cNvPicPr>
            <a:picLocks noChangeAspect="1"/>
          </p:cNvPicPr>
          <p:nvPr/>
        </p:nvPicPr>
        <p:blipFill>
          <a:blip r:embed="rId10" cstate="print"/>
          <a:srcRect/>
          <a:stretch>
            <a:fillRect/>
          </a:stretch>
        </p:blipFill>
        <p:spPr bwMode="auto">
          <a:xfrm>
            <a:off x="1916907" y="1428750"/>
            <a:ext cx="902891" cy="812800"/>
          </a:xfrm>
          <a:prstGeom prst="rect">
            <a:avLst/>
          </a:prstGeom>
          <a:noFill/>
          <a:ln w="9525">
            <a:noFill/>
            <a:miter lim="800000"/>
            <a:headEnd/>
            <a:tailEnd/>
          </a:ln>
        </p:spPr>
      </p:pic>
      <p:pic>
        <p:nvPicPr>
          <p:cNvPr id="28677" name="図 18" descr="podolsky.gif"/>
          <p:cNvPicPr>
            <a:picLocks noChangeAspect="1"/>
          </p:cNvPicPr>
          <p:nvPr/>
        </p:nvPicPr>
        <p:blipFill>
          <a:blip r:embed="rId11" cstate="print"/>
          <a:srcRect/>
          <a:stretch>
            <a:fillRect/>
          </a:stretch>
        </p:blipFill>
        <p:spPr bwMode="auto">
          <a:xfrm>
            <a:off x="5638536" y="357188"/>
            <a:ext cx="651802" cy="823912"/>
          </a:xfrm>
          <a:prstGeom prst="rect">
            <a:avLst/>
          </a:prstGeom>
          <a:noFill/>
          <a:ln w="9525">
            <a:noFill/>
            <a:miter lim="800000"/>
            <a:headEnd/>
            <a:tailEnd/>
          </a:ln>
        </p:spPr>
      </p:pic>
      <p:pic>
        <p:nvPicPr>
          <p:cNvPr id="28678" name="図 25" descr="Rosen.jpg"/>
          <p:cNvPicPr>
            <a:picLocks noChangeAspect="1"/>
          </p:cNvPicPr>
          <p:nvPr/>
        </p:nvPicPr>
        <p:blipFill>
          <a:blip r:embed="rId12" cstate="print"/>
          <a:srcRect/>
          <a:stretch>
            <a:fillRect/>
          </a:stretch>
        </p:blipFill>
        <p:spPr bwMode="auto">
          <a:xfrm>
            <a:off x="9501189" y="1357315"/>
            <a:ext cx="780785" cy="922337"/>
          </a:xfrm>
          <a:prstGeom prst="rect">
            <a:avLst/>
          </a:prstGeom>
          <a:noFill/>
          <a:ln w="9525">
            <a:noFill/>
            <a:miter lim="800000"/>
            <a:headEnd/>
            <a:tailEnd/>
          </a:ln>
        </p:spPr>
      </p:pic>
      <p:sp>
        <p:nvSpPr>
          <p:cNvPr id="21" name="円/楕円 20"/>
          <p:cNvSpPr/>
          <p:nvPr/>
        </p:nvSpPr>
        <p:spPr>
          <a:xfrm>
            <a:off x="2236788" y="27860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7" name="円/楕円 26"/>
          <p:cNvSpPr/>
          <p:nvPr/>
        </p:nvSpPr>
        <p:spPr>
          <a:xfrm>
            <a:off x="2236788" y="321468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8" name="円/楕円 27"/>
          <p:cNvSpPr/>
          <p:nvPr/>
        </p:nvSpPr>
        <p:spPr>
          <a:xfrm>
            <a:off x="2236788" y="36433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9" name="円/楕円 28"/>
          <p:cNvSpPr/>
          <p:nvPr/>
        </p:nvSpPr>
        <p:spPr>
          <a:xfrm>
            <a:off x="2236788" y="40719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0" name="円/楕円 29"/>
          <p:cNvSpPr/>
          <p:nvPr/>
        </p:nvSpPr>
        <p:spPr>
          <a:xfrm>
            <a:off x="2236788" y="450056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1" name="円/楕円 30"/>
          <p:cNvSpPr/>
          <p:nvPr/>
        </p:nvSpPr>
        <p:spPr>
          <a:xfrm>
            <a:off x="2236788" y="492918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2" name="円/楕円 31"/>
          <p:cNvSpPr/>
          <p:nvPr/>
        </p:nvSpPr>
        <p:spPr>
          <a:xfrm>
            <a:off x="2226469" y="53578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3" name="円/楕円 32"/>
          <p:cNvSpPr/>
          <p:nvPr/>
        </p:nvSpPr>
        <p:spPr>
          <a:xfrm>
            <a:off x="2226469" y="57864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4" name="円/楕円 33"/>
          <p:cNvSpPr/>
          <p:nvPr/>
        </p:nvSpPr>
        <p:spPr>
          <a:xfrm>
            <a:off x="9743679" y="278606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5" name="円/楕円 34"/>
          <p:cNvSpPr/>
          <p:nvPr/>
        </p:nvSpPr>
        <p:spPr>
          <a:xfrm>
            <a:off x="9743679" y="321468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6" name="円/楕円 35"/>
          <p:cNvSpPr/>
          <p:nvPr/>
        </p:nvSpPr>
        <p:spPr>
          <a:xfrm>
            <a:off x="9743679" y="364331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7" name="円/楕円 36"/>
          <p:cNvSpPr/>
          <p:nvPr/>
        </p:nvSpPr>
        <p:spPr>
          <a:xfrm>
            <a:off x="9743679" y="407193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8" name="円/楕円 37"/>
          <p:cNvSpPr/>
          <p:nvPr/>
        </p:nvSpPr>
        <p:spPr>
          <a:xfrm>
            <a:off x="9743679" y="450056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9" name="円/楕円 38"/>
          <p:cNvSpPr/>
          <p:nvPr/>
        </p:nvSpPr>
        <p:spPr>
          <a:xfrm>
            <a:off x="9743679" y="492918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solidFill>
                <a:srgbClr val="00B050"/>
              </a:solidFill>
              <a:latin typeface="UD デジタル 教科書体 N-R" panose="02020400000000000000" pitchFamily="17" charset="-128"/>
              <a:ea typeface="UD デジタル 教科書体 N-R" panose="02020400000000000000" pitchFamily="17" charset="-128"/>
            </a:endParaRPr>
          </a:p>
        </p:txBody>
      </p:sp>
      <p:sp>
        <p:nvSpPr>
          <p:cNvPr id="40" name="円/楕円 39"/>
          <p:cNvSpPr/>
          <p:nvPr/>
        </p:nvSpPr>
        <p:spPr>
          <a:xfrm>
            <a:off x="9733360" y="535781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41" name="円/楕円 40"/>
          <p:cNvSpPr/>
          <p:nvPr/>
        </p:nvSpPr>
        <p:spPr>
          <a:xfrm>
            <a:off x="9733360" y="578643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cxnSp>
        <p:nvCxnSpPr>
          <p:cNvPr id="43" name="直線コネクタ 42"/>
          <p:cNvCxnSpPr/>
          <p:nvPr/>
        </p:nvCxnSpPr>
        <p:spPr>
          <a:xfrm>
            <a:off x="2381251" y="292894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381251" y="33559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381251" y="378460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381251" y="42132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381251" y="464185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381251" y="50704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381251" y="550069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381251" y="59277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703" name="テキスト ボックス 52"/>
          <p:cNvSpPr txBox="1">
            <a:spLocks noChangeArrowheads="1"/>
          </p:cNvSpPr>
          <p:nvPr/>
        </p:nvSpPr>
        <p:spPr bwMode="auto">
          <a:xfrm rot="5400000">
            <a:off x="1680244" y="6237002"/>
            <a:ext cx="1415772" cy="584775"/>
          </a:xfrm>
          <a:prstGeom prst="rect">
            <a:avLst/>
          </a:prstGeom>
          <a:noFill/>
          <a:ln w="9525">
            <a:noFill/>
            <a:miter lim="800000"/>
            <a:headEnd/>
            <a:tailEnd/>
          </a:ln>
        </p:spPr>
        <p:txBody>
          <a:bodyPr wrap="none">
            <a:spAutoFit/>
          </a:bodyPr>
          <a:lstStyle/>
          <a:p>
            <a:r>
              <a:rPr lang="ja-JP" altLang="en-US" sz="3200" dirty="0">
                <a:latin typeface="UD デジタル 教科書体 N-R" panose="02020400000000000000" pitchFamily="17" charset="-128"/>
                <a:ea typeface="UD デジタル 教科書体 N-R" panose="02020400000000000000" pitchFamily="17" charset="-128"/>
              </a:rPr>
              <a:t>・・・</a:t>
            </a:r>
          </a:p>
        </p:txBody>
      </p:sp>
      <p:sp>
        <p:nvSpPr>
          <p:cNvPr id="28704" name="テキスト ボックス 53"/>
          <p:cNvSpPr txBox="1">
            <a:spLocks noChangeArrowheads="1"/>
          </p:cNvSpPr>
          <p:nvPr/>
        </p:nvSpPr>
        <p:spPr bwMode="auto">
          <a:xfrm rot="5400000">
            <a:off x="9250767" y="6237002"/>
            <a:ext cx="1415772" cy="584775"/>
          </a:xfrm>
          <a:prstGeom prst="rect">
            <a:avLst/>
          </a:prstGeom>
          <a:noFill/>
          <a:ln w="9525">
            <a:noFill/>
            <a:miter lim="800000"/>
            <a:headEnd/>
            <a:tailEnd/>
          </a:ln>
        </p:spPr>
        <p:txBody>
          <a:bodyPr wrap="none">
            <a:spAutoFit/>
          </a:bodyPr>
          <a:lstStyle/>
          <a:p>
            <a:r>
              <a:rPr lang="ja-JP" altLang="en-US" sz="3200" dirty="0">
                <a:latin typeface="UD デジタル 教科書体 N-R" panose="02020400000000000000" pitchFamily="17" charset="-128"/>
                <a:ea typeface="UD デジタル 教科書体 N-R" panose="02020400000000000000" pitchFamily="17" charset="-128"/>
              </a:rPr>
              <a:t>・・・</a:t>
            </a:r>
          </a:p>
        </p:txBody>
      </p:sp>
      <p:sp>
        <p:nvSpPr>
          <p:cNvPr id="51" name="テキスト ボックス 50"/>
          <p:cNvSpPr txBox="1"/>
          <p:nvPr/>
        </p:nvSpPr>
        <p:spPr>
          <a:xfrm>
            <a:off x="1981974" y="739965"/>
            <a:ext cx="595035"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色</a:t>
            </a:r>
          </a:p>
        </p:txBody>
      </p:sp>
      <p:sp>
        <p:nvSpPr>
          <p:cNvPr id="52" name="テキスト ボックス 51"/>
          <p:cNvSpPr txBox="1"/>
          <p:nvPr/>
        </p:nvSpPr>
        <p:spPr>
          <a:xfrm>
            <a:off x="9470806" y="739965"/>
            <a:ext cx="1005403" cy="584775"/>
          </a:xfrm>
          <a:prstGeom prst="rect">
            <a:avLst/>
          </a:prstGeom>
          <a:noFill/>
        </p:spPr>
        <p:txBody>
          <a:bodyPr wrap="none" rtlCol="0">
            <a:spAutoFit/>
          </a:bodyPr>
          <a:lstStyle/>
          <a:p>
            <a:r>
              <a:rPr lang="ja-JP" altLang="en-US" sz="3200" b="1" dirty="0">
                <a:latin typeface="UD デジタル 教科書体 N-R" panose="02020400000000000000" pitchFamily="17" charset="-128"/>
                <a:ea typeface="UD デジタル 教科書体 N-R" panose="02020400000000000000" pitchFamily="17" charset="-128"/>
              </a:rPr>
              <a:t>重さ</a:t>
            </a:r>
            <a:endParaRPr kumimoji="1" lang="ja-JP" altLang="en-US" sz="3200" b="1" dirty="0">
              <a:latin typeface="UD デジタル 教科書体 N-R" panose="02020400000000000000" pitchFamily="17" charset="-128"/>
              <a:ea typeface="UD デジタル 教科書体 N-R" panose="02020400000000000000" pitchFamily="17" charset="-128"/>
            </a:endParaRPr>
          </a:p>
        </p:txBody>
      </p:sp>
      <p:pic>
        <p:nvPicPr>
          <p:cNvPr id="53" name="図 52" descr="TP_tmp.pn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1270983" y="2816711"/>
            <a:ext cx="811871" cy="192817"/>
          </a:xfrm>
          <a:prstGeom prst="rect">
            <a:avLst/>
          </a:prstGeom>
          <a:noFill/>
          <a:ln/>
          <a:effectLst/>
        </p:spPr>
      </p:pic>
      <p:pic>
        <p:nvPicPr>
          <p:cNvPr id="66" name="図 65" descr="TP_tmp.pn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10159340" y="2837946"/>
            <a:ext cx="811725" cy="214632"/>
          </a:xfrm>
          <a:prstGeom prst="rect">
            <a:avLst/>
          </a:prstGeom>
          <a:noFill/>
          <a:ln/>
          <a:effectLst/>
        </p:spPr>
      </p:pic>
      <p:pic>
        <p:nvPicPr>
          <p:cNvPr id="57" name="図 56" descr="TP_tmp.pn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1264557" y="3270025"/>
            <a:ext cx="811871" cy="192817"/>
          </a:xfrm>
          <a:prstGeom prst="rect">
            <a:avLst/>
          </a:prstGeom>
          <a:noFill/>
          <a:ln/>
          <a:effectLst/>
        </p:spPr>
      </p:pic>
      <p:pic>
        <p:nvPicPr>
          <p:cNvPr id="67" name="図 66" descr="TP_tmp.pn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10187726" y="3291237"/>
            <a:ext cx="811103" cy="214467"/>
          </a:xfrm>
          <a:prstGeom prst="rect">
            <a:avLst/>
          </a:prstGeom>
          <a:noFill/>
          <a:ln/>
          <a:effectLst/>
        </p:spPr>
      </p:pic>
      <p:pic>
        <p:nvPicPr>
          <p:cNvPr id="65" name="図 64" descr="TP_tmp.pn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1285660" y="3719128"/>
            <a:ext cx="810948" cy="192598"/>
          </a:xfrm>
          <a:prstGeom prst="rect">
            <a:avLst/>
          </a:prstGeom>
          <a:noFill/>
          <a:ln/>
          <a:effectLst/>
        </p:spPr>
      </p:pic>
      <p:pic>
        <p:nvPicPr>
          <p:cNvPr id="68" name="図 67" descr="TP_tmp.pn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10196894" y="3740359"/>
            <a:ext cx="811103" cy="214467"/>
          </a:xfrm>
          <a:prstGeom prst="rect">
            <a:avLst/>
          </a:prstGeom>
          <a:noFill/>
          <a:ln/>
          <a:effectLst/>
        </p:spPr>
      </p:pic>
      <p:sp>
        <p:nvSpPr>
          <p:cNvPr id="63" name="テキスト ボックス 62"/>
          <p:cNvSpPr txBox="1"/>
          <p:nvPr/>
        </p:nvSpPr>
        <p:spPr>
          <a:xfrm rot="5400000">
            <a:off x="1254963" y="4229872"/>
            <a:ext cx="877163" cy="369332"/>
          </a:xfrm>
          <a:prstGeom prst="rect">
            <a:avLst/>
          </a:prstGeom>
          <a:noFill/>
        </p:spPr>
        <p:txBody>
          <a:bodyPr wrap="none" rtlCol="0">
            <a:spAutoFit/>
          </a:bodyPr>
          <a:lstStyle/>
          <a:p>
            <a:r>
              <a:rPr lang="ja-JP" altLang="en-US"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64" name="テキスト ボックス 63"/>
          <p:cNvSpPr txBox="1"/>
          <p:nvPr/>
        </p:nvSpPr>
        <p:spPr>
          <a:xfrm rot="5400000">
            <a:off x="10147952" y="4229872"/>
            <a:ext cx="877163" cy="369332"/>
          </a:xfrm>
          <a:prstGeom prst="rect">
            <a:avLst/>
          </a:prstGeom>
          <a:noFill/>
        </p:spPr>
        <p:txBody>
          <a:bodyPr wrap="none" rtlCol="0">
            <a:spAutoFit/>
          </a:bodyPr>
          <a:lstStyle/>
          <a:p>
            <a:r>
              <a:rPr lang="ja-JP" altLang="en-US"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69" name="テキスト ボックス 68"/>
          <p:cNvSpPr txBox="1"/>
          <p:nvPr/>
        </p:nvSpPr>
        <p:spPr>
          <a:xfrm>
            <a:off x="3271803" y="6165306"/>
            <a:ext cx="5880136" cy="461665"/>
          </a:xfrm>
          <a:prstGeom prst="rect">
            <a:avLst/>
          </a:prstGeom>
          <a:noFill/>
        </p:spPr>
        <p:txBody>
          <a:bodyPr wrap="none" rtlCol="0">
            <a:spAutoFit/>
          </a:bodyPr>
          <a:lstStyle/>
          <a:p>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赤</a:t>
            </a: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 1, </a:t>
            </a:r>
            <a:r>
              <a:rPr kumimoji="1" lang="ja-JP" altLang="en-US" sz="2400" dirty="0">
                <a:solidFill>
                  <a:srgbClr val="006600"/>
                </a:solidFill>
                <a:latin typeface="UD デジタル 教科書体 N-R" panose="02020400000000000000" pitchFamily="17" charset="-128"/>
                <a:ea typeface="UD デジタル 教科書体 N-R" panose="02020400000000000000" pitchFamily="17" charset="-128"/>
              </a:rPr>
              <a:t>緑</a:t>
            </a: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 -1,</a:t>
            </a:r>
            <a:r>
              <a:rPr lang="ja-JP" altLang="en-US" sz="2400" dirty="0">
                <a:latin typeface="UD デジタル 教科書体 N-R" panose="02020400000000000000" pitchFamily="17" charset="-128"/>
                <a:ea typeface="UD デジタル 教科書体 N-R" panose="02020400000000000000" pitchFamily="17" charset="-128"/>
              </a:rPr>
              <a:t>重 </a:t>
            </a:r>
            <a:r>
              <a:rPr lang="en-US" altLang="ja-JP" sz="2400" dirty="0">
                <a:latin typeface="UD デジタル 教科書体 N-R" panose="02020400000000000000" pitchFamily="17" charset="-128"/>
                <a:ea typeface="UD デジタル 教科書体 N-R" panose="02020400000000000000" pitchFamily="17" charset="-128"/>
              </a:rPr>
              <a:t>= 1, </a:t>
            </a:r>
            <a:r>
              <a:rPr lang="ja-JP" altLang="en-US" sz="2400" dirty="0">
                <a:solidFill>
                  <a:schemeClr val="bg1">
                    <a:lumMod val="50000"/>
                  </a:schemeClr>
                </a:solidFill>
                <a:latin typeface="UD デジタル 教科書体 N-R" panose="02020400000000000000" pitchFamily="17" charset="-128"/>
                <a:ea typeface="UD デジタル 教科書体 N-R" panose="02020400000000000000" pitchFamily="17" charset="-128"/>
              </a:rPr>
              <a:t>軽</a:t>
            </a: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 -1</a:t>
            </a:r>
            <a:r>
              <a:rPr lang="ja-JP" altLang="en-US" sz="2400" dirty="0">
                <a:latin typeface="UD デジタル 教科書体 N-R" panose="02020400000000000000" pitchFamily="17" charset="-128"/>
                <a:ea typeface="UD デジタル 教科書体 N-R" panose="02020400000000000000" pitchFamily="17" charset="-128"/>
              </a:rPr>
              <a:t>と記録</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図 1">
            <a:extLst>
              <a:ext uri="{FF2B5EF4-FFF2-40B4-BE49-F238E27FC236}">
                <a16:creationId xmlns:a16="http://schemas.microsoft.com/office/drawing/2014/main" id="{F2644FAA-C0EB-29BB-6142-4D6E19BC4DFF}"/>
              </a:ext>
            </a:extLst>
          </p:cNvPr>
          <p:cNvPicPr>
            <a:picLocks noChangeAspect="1"/>
          </p:cNvPicPr>
          <p:nvPr/>
        </p:nvPicPr>
        <p:blipFill>
          <a:blip r:embed="rId19"/>
          <a:stretch>
            <a:fillRect/>
          </a:stretch>
        </p:blipFill>
        <p:spPr>
          <a:xfrm>
            <a:off x="347383" y="1522286"/>
            <a:ext cx="763763" cy="578204"/>
          </a:xfrm>
          <a:prstGeom prst="rect">
            <a:avLst/>
          </a:prstGeom>
        </p:spPr>
      </p:pic>
      <p:pic>
        <p:nvPicPr>
          <p:cNvPr id="3" name="図 2" descr="ブルー, 座る, テーブル, ペア が含まれている画像&#10;&#10;自動的に生成された説明">
            <a:extLst>
              <a:ext uri="{FF2B5EF4-FFF2-40B4-BE49-F238E27FC236}">
                <a16:creationId xmlns:a16="http://schemas.microsoft.com/office/drawing/2014/main" id="{596ADC2F-5D27-499B-CA9C-7C9900C3ECC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949850" y="1355438"/>
            <a:ext cx="738014" cy="745051"/>
          </a:xfrm>
          <a:prstGeom prst="rect">
            <a:avLst/>
          </a:prstGeom>
        </p:spPr>
      </p:pic>
      <p:grpSp>
        <p:nvGrpSpPr>
          <p:cNvPr id="56" name="グループ化 55">
            <a:extLst>
              <a:ext uri="{FF2B5EF4-FFF2-40B4-BE49-F238E27FC236}">
                <a16:creationId xmlns:a16="http://schemas.microsoft.com/office/drawing/2014/main" id="{7AE88F01-DE55-AD71-3561-88E6A3FD7748}"/>
              </a:ext>
            </a:extLst>
          </p:cNvPr>
          <p:cNvGrpSpPr/>
          <p:nvPr/>
        </p:nvGrpSpPr>
        <p:grpSpPr>
          <a:xfrm>
            <a:off x="1420800" y="3557389"/>
            <a:ext cx="9205023" cy="1152128"/>
            <a:chOff x="1420800" y="3495872"/>
            <a:chExt cx="9205023" cy="1152128"/>
          </a:xfrm>
        </p:grpSpPr>
        <p:sp>
          <p:nvSpPr>
            <p:cNvPr id="14" name="正方形/長方形 13">
              <a:extLst>
                <a:ext uri="{FF2B5EF4-FFF2-40B4-BE49-F238E27FC236}">
                  <a16:creationId xmlns:a16="http://schemas.microsoft.com/office/drawing/2014/main" id="{71A90C26-5FED-ECD1-B2AF-1DD0CB567062}"/>
                </a:ext>
              </a:extLst>
            </p:cNvPr>
            <p:cNvSpPr/>
            <p:nvPr/>
          </p:nvSpPr>
          <p:spPr bwMode="auto">
            <a:xfrm>
              <a:off x="1420800" y="3495872"/>
              <a:ext cx="9205023" cy="115212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55" name="図 54">
              <a:extLst>
                <a:ext uri="{FF2B5EF4-FFF2-40B4-BE49-F238E27FC236}">
                  <a16:creationId xmlns:a16="http://schemas.microsoft.com/office/drawing/2014/main" id="{D8EF6E46-7F92-356C-3D8D-7C95213FEDA1}"/>
                </a:ext>
              </a:extLst>
            </p:cNvPr>
            <p:cNvPicPr>
              <a:picLocks noChangeAspect="1"/>
            </p:cNvPicPr>
            <p:nvPr>
              <p:custDataLst>
                <p:tags r:id="rId8"/>
              </p:custDataLst>
            </p:nvPr>
          </p:nvPicPr>
          <p:blipFill>
            <a:blip r:embed="rId21"/>
            <a:stretch>
              <a:fillRect/>
            </a:stretch>
          </p:blipFill>
          <p:spPr>
            <a:xfrm>
              <a:off x="4242358" y="3687075"/>
              <a:ext cx="4453184" cy="809886"/>
            </a:xfrm>
            <a:prstGeom prst="rect">
              <a:avLst/>
            </a:prstGeom>
            <a:noFill/>
            <a:ln/>
            <a:effectLst/>
          </p:spPr>
        </p:pic>
      </p:grpSp>
      <p:sp>
        <p:nvSpPr>
          <p:cNvPr id="23" name="ひし形 22">
            <a:extLst>
              <a:ext uri="{FF2B5EF4-FFF2-40B4-BE49-F238E27FC236}">
                <a16:creationId xmlns:a16="http://schemas.microsoft.com/office/drawing/2014/main" id="{A3C44229-1731-DA70-BF72-8731DFDD3D66}"/>
              </a:ext>
            </a:extLst>
          </p:cNvPr>
          <p:cNvSpPr/>
          <p:nvPr/>
        </p:nvSpPr>
        <p:spPr>
          <a:xfrm>
            <a:off x="12700" y="12700"/>
            <a:ext cx="12700" cy="127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ひし形 23">
            <a:extLst>
              <a:ext uri="{FF2B5EF4-FFF2-40B4-BE49-F238E27FC236}">
                <a16:creationId xmlns:a16="http://schemas.microsoft.com/office/drawing/2014/main" id="{BF1F64CB-0634-203E-9BC1-5ADD1533784D}"/>
              </a:ext>
            </a:extLst>
          </p:cNvPr>
          <p:cNvSpPr/>
          <p:nvPr/>
        </p:nvSpPr>
        <p:spPr>
          <a:xfrm>
            <a:off x="12700" y="12700"/>
            <a:ext cx="12700" cy="127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思考の吹き出し: 雲形 21">
            <a:extLst>
              <a:ext uri="{FF2B5EF4-FFF2-40B4-BE49-F238E27FC236}">
                <a16:creationId xmlns:a16="http://schemas.microsoft.com/office/drawing/2014/main" id="{3D774FCB-613C-7A1E-081D-405075B36BBE}"/>
              </a:ext>
            </a:extLst>
          </p:cNvPr>
          <p:cNvSpPr/>
          <p:nvPr/>
        </p:nvSpPr>
        <p:spPr>
          <a:xfrm>
            <a:off x="5884369" y="2268468"/>
            <a:ext cx="3399706" cy="1035190"/>
          </a:xfrm>
          <a:prstGeom prst="cloudCallout">
            <a:avLst>
              <a:gd name="adj1" fmla="val 44208"/>
              <a:gd name="adj2" fmla="val 1052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3200" dirty="0"/>
              <a:t>実験結果！</a:t>
            </a:r>
          </a:p>
        </p:txBody>
      </p:sp>
      <p:pic>
        <p:nvPicPr>
          <p:cNvPr id="26" name="図 25">
            <a:extLst>
              <a:ext uri="{FF2B5EF4-FFF2-40B4-BE49-F238E27FC236}">
                <a16:creationId xmlns:a16="http://schemas.microsoft.com/office/drawing/2014/main" id="{88EC6550-10FB-FAEA-1582-671F99C1AB19}"/>
              </a:ext>
            </a:extLst>
          </p:cNvPr>
          <p:cNvPicPr>
            <a:picLocks noChangeAspect="1"/>
          </p:cNvPicPr>
          <p:nvPr>
            <p:custDataLst>
              <p:tags r:id="rId7"/>
            </p:custDataLst>
          </p:nvPr>
        </p:nvPicPr>
        <p:blipFill>
          <a:blip r:embed="rId22"/>
          <a:stretch>
            <a:fillRect/>
          </a:stretch>
        </p:blipFill>
        <p:spPr>
          <a:xfrm>
            <a:off x="9175300" y="4014023"/>
            <a:ext cx="970765" cy="253526"/>
          </a:xfrm>
          <a:prstGeom prst="rect">
            <a:avLst/>
          </a:prstGeom>
        </p:spPr>
      </p:pic>
      <p:sp>
        <p:nvSpPr>
          <p:cNvPr id="58" name="テキスト ボックス 57">
            <a:extLst>
              <a:ext uri="{FF2B5EF4-FFF2-40B4-BE49-F238E27FC236}">
                <a16:creationId xmlns:a16="http://schemas.microsoft.com/office/drawing/2014/main" id="{E8C28F2D-6F59-5D60-A6B8-8670B1E131F9}"/>
              </a:ext>
            </a:extLst>
          </p:cNvPr>
          <p:cNvSpPr txBox="1"/>
          <p:nvPr/>
        </p:nvSpPr>
        <p:spPr>
          <a:xfrm>
            <a:off x="1691134" y="3937631"/>
            <a:ext cx="2393604" cy="461665"/>
          </a:xfrm>
          <a:prstGeom prst="rect">
            <a:avLst/>
          </a:prstGeom>
          <a:noFill/>
        </p:spPr>
        <p:txBody>
          <a:bodyPr wrap="none" rtlCol="0">
            <a:spAutoFit/>
          </a:bodyPr>
          <a:lstStyle/>
          <a:p>
            <a:r>
              <a:rPr kumimoji="1" lang="en-US" altLang="ja-JP" sz="2400" dirty="0">
                <a:latin typeface="HGSｺﾞｼｯｸM" panose="020B0600000000000000" pitchFamily="50" charset="-128"/>
                <a:ea typeface="HGSｺﾞｼｯｸM" panose="020B0600000000000000" pitchFamily="50" charset="-128"/>
              </a:rPr>
              <a:t>AD</a:t>
            </a:r>
            <a:r>
              <a:rPr kumimoji="1" lang="ja-JP" altLang="en-US" sz="2400" dirty="0">
                <a:latin typeface="HGSｺﾞｼｯｸM" panose="020B0600000000000000" pitchFamily="50" charset="-128"/>
                <a:ea typeface="HGSｺﾞｼｯｸM" panose="020B0600000000000000" pitchFamily="50" charset="-128"/>
              </a:rPr>
              <a:t>積の平均値 </a:t>
            </a:r>
            <a:r>
              <a:rPr kumimoji="1" lang="en-US" altLang="ja-JP" sz="2400" dirty="0">
                <a:latin typeface="HGSｺﾞｼｯｸM" panose="020B0600000000000000" pitchFamily="50" charset="-128"/>
                <a:ea typeface="HGSｺﾞｼｯｸM" panose="020B0600000000000000" pitchFamily="50" charset="-128"/>
              </a:rPr>
              <a:t>=</a:t>
            </a:r>
          </a:p>
        </p:txBody>
      </p:sp>
      <p:sp>
        <p:nvSpPr>
          <p:cNvPr id="59" name="テキスト ボックス 58">
            <a:extLst>
              <a:ext uri="{FF2B5EF4-FFF2-40B4-BE49-F238E27FC236}">
                <a16:creationId xmlns:a16="http://schemas.microsoft.com/office/drawing/2014/main" id="{5802EA0D-F8B3-BD23-8E1B-9E50A3F42426}"/>
              </a:ext>
            </a:extLst>
          </p:cNvPr>
          <p:cNvSpPr txBox="1"/>
          <p:nvPr/>
        </p:nvSpPr>
        <p:spPr>
          <a:xfrm>
            <a:off x="2680518" y="815457"/>
            <a:ext cx="500458" cy="369332"/>
          </a:xfrm>
          <a:prstGeom prst="rect">
            <a:avLst/>
          </a:prstGeom>
          <a:noFill/>
        </p:spPr>
        <p:txBody>
          <a:bodyPr wrap="none" rtlCol="0">
            <a:spAutoFit/>
          </a:bodyPr>
          <a:lstStyle/>
          <a:p>
            <a:r>
              <a:rPr kumimoji="1" lang="en-US" altLang="ja-JP" dirty="0"/>
              <a:t>= A</a:t>
            </a:r>
            <a:endParaRPr kumimoji="1" lang="ja-JP" altLang="en-US" dirty="0"/>
          </a:p>
        </p:txBody>
      </p:sp>
      <p:sp>
        <p:nvSpPr>
          <p:cNvPr id="60" name="テキスト ボックス 59">
            <a:extLst>
              <a:ext uri="{FF2B5EF4-FFF2-40B4-BE49-F238E27FC236}">
                <a16:creationId xmlns:a16="http://schemas.microsoft.com/office/drawing/2014/main" id="{302F8221-3273-FDCC-3D33-E7BAB73CEA7D}"/>
              </a:ext>
            </a:extLst>
          </p:cNvPr>
          <p:cNvSpPr txBox="1"/>
          <p:nvPr/>
        </p:nvSpPr>
        <p:spPr>
          <a:xfrm>
            <a:off x="8757969" y="815457"/>
            <a:ext cx="526106" cy="369332"/>
          </a:xfrm>
          <a:prstGeom prst="rect">
            <a:avLst/>
          </a:prstGeom>
          <a:noFill/>
        </p:spPr>
        <p:txBody>
          <a:bodyPr wrap="none" rtlCol="0">
            <a:spAutoFit/>
          </a:bodyPr>
          <a:lstStyle/>
          <a:p>
            <a:r>
              <a:rPr kumimoji="1" lang="en-US" altLang="ja-JP" dirty="0"/>
              <a:t>D =</a:t>
            </a:r>
            <a:endParaRPr kumimoji="1" lang="ja-JP" altLang="en-US" dirty="0"/>
          </a:p>
        </p:txBody>
      </p:sp>
    </p:spTree>
    <p:extLst>
      <p:ext uri="{BB962C8B-B14F-4D97-AF65-F5344CB8AC3E}">
        <p14:creationId xmlns:p14="http://schemas.microsoft.com/office/powerpoint/2010/main" val="158584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20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xEl>
                                              <p:charRg st="0" end="0"/>
                                            </p:txEl>
                                          </p:spTgt>
                                        </p:tgtEl>
                                        <p:attrNameLst>
                                          <p:attrName>style.visibility</p:attrName>
                                        </p:attrNameLst>
                                      </p:cBhvr>
                                      <p:to>
                                        <p:strVal val="visible"/>
                                      </p:to>
                                    </p:set>
                                    <p:animEffect transition="in" filter="fade">
                                      <p:cBhvr>
                                        <p:cTn id="38" dur="2000"/>
                                        <p:tgtEl>
                                          <p:spTgt spid="23">
                                            <p:txEl>
                                              <p:char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9" grpId="0"/>
      <p:bldP spid="22" grpId="0" animBg="1"/>
      <p:bldP spid="5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476876" y="142875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2" name="正方形/長方形 11"/>
          <p:cNvSpPr/>
          <p:nvPr/>
        </p:nvSpPr>
        <p:spPr>
          <a:xfrm>
            <a:off x="532209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5" name="正方形/長方形 14"/>
          <p:cNvSpPr/>
          <p:nvPr/>
        </p:nvSpPr>
        <p:spPr>
          <a:xfrm>
            <a:off x="648295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28676" name="図 17" descr="アインシュタイン.bmp"/>
          <p:cNvPicPr>
            <a:picLocks noChangeAspect="1"/>
          </p:cNvPicPr>
          <p:nvPr/>
        </p:nvPicPr>
        <p:blipFill>
          <a:blip r:embed="rId10" cstate="print"/>
          <a:srcRect/>
          <a:stretch>
            <a:fillRect/>
          </a:stretch>
        </p:blipFill>
        <p:spPr bwMode="auto">
          <a:xfrm>
            <a:off x="1916907" y="1428750"/>
            <a:ext cx="902891" cy="812800"/>
          </a:xfrm>
          <a:prstGeom prst="rect">
            <a:avLst/>
          </a:prstGeom>
          <a:noFill/>
          <a:ln w="9525">
            <a:noFill/>
            <a:miter lim="800000"/>
            <a:headEnd/>
            <a:tailEnd/>
          </a:ln>
        </p:spPr>
      </p:pic>
      <p:pic>
        <p:nvPicPr>
          <p:cNvPr id="28677" name="図 18" descr="podolsky.gif"/>
          <p:cNvPicPr>
            <a:picLocks noChangeAspect="1"/>
          </p:cNvPicPr>
          <p:nvPr/>
        </p:nvPicPr>
        <p:blipFill>
          <a:blip r:embed="rId11" cstate="print"/>
          <a:srcRect/>
          <a:stretch>
            <a:fillRect/>
          </a:stretch>
        </p:blipFill>
        <p:spPr bwMode="auto">
          <a:xfrm>
            <a:off x="5638536" y="357188"/>
            <a:ext cx="651802" cy="823912"/>
          </a:xfrm>
          <a:prstGeom prst="rect">
            <a:avLst/>
          </a:prstGeom>
          <a:noFill/>
          <a:ln w="9525">
            <a:noFill/>
            <a:miter lim="800000"/>
            <a:headEnd/>
            <a:tailEnd/>
          </a:ln>
        </p:spPr>
      </p:pic>
      <p:pic>
        <p:nvPicPr>
          <p:cNvPr id="28678" name="図 25" descr="Rosen.jpg"/>
          <p:cNvPicPr>
            <a:picLocks noChangeAspect="1"/>
          </p:cNvPicPr>
          <p:nvPr/>
        </p:nvPicPr>
        <p:blipFill>
          <a:blip r:embed="rId12" cstate="print"/>
          <a:srcRect/>
          <a:stretch>
            <a:fillRect/>
          </a:stretch>
        </p:blipFill>
        <p:spPr bwMode="auto">
          <a:xfrm>
            <a:off x="9501189" y="1357315"/>
            <a:ext cx="780785" cy="922337"/>
          </a:xfrm>
          <a:prstGeom prst="rect">
            <a:avLst/>
          </a:prstGeom>
          <a:noFill/>
          <a:ln w="9525">
            <a:noFill/>
            <a:miter lim="800000"/>
            <a:headEnd/>
            <a:tailEnd/>
          </a:ln>
        </p:spPr>
      </p:pic>
      <p:sp>
        <p:nvSpPr>
          <p:cNvPr id="21" name="円/楕円 20"/>
          <p:cNvSpPr/>
          <p:nvPr/>
        </p:nvSpPr>
        <p:spPr>
          <a:xfrm>
            <a:off x="2236788" y="27860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7" name="円/楕円 26"/>
          <p:cNvSpPr/>
          <p:nvPr/>
        </p:nvSpPr>
        <p:spPr>
          <a:xfrm>
            <a:off x="2236788" y="321468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8" name="円/楕円 27"/>
          <p:cNvSpPr/>
          <p:nvPr/>
        </p:nvSpPr>
        <p:spPr>
          <a:xfrm>
            <a:off x="2236788" y="364331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9" name="円/楕円 28"/>
          <p:cNvSpPr/>
          <p:nvPr/>
        </p:nvSpPr>
        <p:spPr>
          <a:xfrm>
            <a:off x="2236788" y="4071938"/>
            <a:ext cx="299244" cy="285750"/>
          </a:xfrm>
          <a:prstGeom prst="ellipse">
            <a:avLst/>
          </a:prstGeom>
          <a:solidFill>
            <a:srgbClr val="00CC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0" name="円/楕円 29"/>
          <p:cNvSpPr/>
          <p:nvPr/>
        </p:nvSpPr>
        <p:spPr>
          <a:xfrm>
            <a:off x="2236788" y="450056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1" name="円/楕円 30"/>
          <p:cNvSpPr/>
          <p:nvPr/>
        </p:nvSpPr>
        <p:spPr>
          <a:xfrm>
            <a:off x="2236788" y="492918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2" name="円/楕円 31"/>
          <p:cNvSpPr/>
          <p:nvPr/>
        </p:nvSpPr>
        <p:spPr>
          <a:xfrm>
            <a:off x="2226469" y="53578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3" name="円/楕円 32"/>
          <p:cNvSpPr/>
          <p:nvPr/>
        </p:nvSpPr>
        <p:spPr>
          <a:xfrm>
            <a:off x="2226469" y="57864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4" name="円/楕円 33"/>
          <p:cNvSpPr/>
          <p:nvPr/>
        </p:nvSpPr>
        <p:spPr>
          <a:xfrm>
            <a:off x="9743679" y="27860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5" name="円/楕円 34"/>
          <p:cNvSpPr/>
          <p:nvPr/>
        </p:nvSpPr>
        <p:spPr>
          <a:xfrm>
            <a:off x="9743679" y="321468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6" name="円/楕円 35"/>
          <p:cNvSpPr/>
          <p:nvPr/>
        </p:nvSpPr>
        <p:spPr>
          <a:xfrm>
            <a:off x="9743679" y="36433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7" name="円/楕円 36"/>
          <p:cNvSpPr/>
          <p:nvPr/>
        </p:nvSpPr>
        <p:spPr>
          <a:xfrm>
            <a:off x="9743679" y="407193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8" name="円/楕円 37"/>
          <p:cNvSpPr/>
          <p:nvPr/>
        </p:nvSpPr>
        <p:spPr>
          <a:xfrm>
            <a:off x="9743679" y="45005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9" name="円/楕円 38"/>
          <p:cNvSpPr/>
          <p:nvPr/>
        </p:nvSpPr>
        <p:spPr>
          <a:xfrm>
            <a:off x="9743679" y="492918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solidFill>
                <a:srgbClr val="00B050"/>
              </a:solidFill>
              <a:latin typeface="UD デジタル 教科書体 N-R" panose="02020400000000000000" pitchFamily="17" charset="-128"/>
              <a:ea typeface="UD デジタル 教科書体 N-R" panose="02020400000000000000" pitchFamily="17" charset="-128"/>
            </a:endParaRPr>
          </a:p>
        </p:txBody>
      </p:sp>
      <p:sp>
        <p:nvSpPr>
          <p:cNvPr id="40" name="円/楕円 39"/>
          <p:cNvSpPr/>
          <p:nvPr/>
        </p:nvSpPr>
        <p:spPr>
          <a:xfrm>
            <a:off x="9733360" y="535781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41" name="円/楕円 40"/>
          <p:cNvSpPr/>
          <p:nvPr/>
        </p:nvSpPr>
        <p:spPr>
          <a:xfrm>
            <a:off x="9733360" y="57864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cxnSp>
        <p:nvCxnSpPr>
          <p:cNvPr id="43" name="直線コネクタ 42"/>
          <p:cNvCxnSpPr/>
          <p:nvPr/>
        </p:nvCxnSpPr>
        <p:spPr>
          <a:xfrm>
            <a:off x="2381251" y="292894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381251" y="33559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381251" y="378460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381251" y="42132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381251" y="464185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381251" y="50704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381251" y="550069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381251" y="59277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703" name="テキスト ボックス 52"/>
          <p:cNvSpPr txBox="1">
            <a:spLocks noChangeArrowheads="1"/>
          </p:cNvSpPr>
          <p:nvPr/>
        </p:nvSpPr>
        <p:spPr bwMode="auto">
          <a:xfrm rot="5400000">
            <a:off x="1680244" y="6237002"/>
            <a:ext cx="1415772" cy="584775"/>
          </a:xfrm>
          <a:prstGeom prst="rect">
            <a:avLst/>
          </a:prstGeom>
          <a:noFill/>
          <a:ln w="9525">
            <a:noFill/>
            <a:miter lim="800000"/>
            <a:headEnd/>
            <a:tailEnd/>
          </a:ln>
        </p:spPr>
        <p:txBody>
          <a:bodyPr wrap="none">
            <a:spAutoFit/>
          </a:bodyPr>
          <a:lstStyle/>
          <a:p>
            <a:r>
              <a:rPr lang="ja-JP" altLang="en-US" sz="3200" dirty="0">
                <a:latin typeface="UD デジタル 教科書体 N-R" panose="02020400000000000000" pitchFamily="17" charset="-128"/>
                <a:ea typeface="UD デジタル 教科書体 N-R" panose="02020400000000000000" pitchFamily="17" charset="-128"/>
              </a:rPr>
              <a:t>・・・</a:t>
            </a:r>
          </a:p>
        </p:txBody>
      </p:sp>
      <p:sp>
        <p:nvSpPr>
          <p:cNvPr id="28704" name="テキスト ボックス 53"/>
          <p:cNvSpPr txBox="1">
            <a:spLocks noChangeArrowheads="1"/>
          </p:cNvSpPr>
          <p:nvPr/>
        </p:nvSpPr>
        <p:spPr bwMode="auto">
          <a:xfrm rot="5400000">
            <a:off x="9250767" y="6237002"/>
            <a:ext cx="1415772" cy="584775"/>
          </a:xfrm>
          <a:prstGeom prst="rect">
            <a:avLst/>
          </a:prstGeom>
          <a:noFill/>
          <a:ln w="9525">
            <a:noFill/>
            <a:miter lim="800000"/>
            <a:headEnd/>
            <a:tailEnd/>
          </a:ln>
        </p:spPr>
        <p:txBody>
          <a:bodyPr wrap="none">
            <a:spAutoFit/>
          </a:bodyPr>
          <a:lstStyle/>
          <a:p>
            <a:r>
              <a:rPr lang="ja-JP" altLang="en-US" sz="3200" dirty="0">
                <a:latin typeface="UD デジタル 教科書体 N-R" panose="02020400000000000000" pitchFamily="17" charset="-128"/>
                <a:ea typeface="UD デジタル 教科書体 N-R" panose="02020400000000000000" pitchFamily="17" charset="-128"/>
              </a:rPr>
              <a:t>・・・</a:t>
            </a:r>
          </a:p>
        </p:txBody>
      </p:sp>
      <p:sp>
        <p:nvSpPr>
          <p:cNvPr id="54" name="テキスト ボックス 53"/>
          <p:cNvSpPr txBox="1"/>
          <p:nvPr/>
        </p:nvSpPr>
        <p:spPr>
          <a:xfrm>
            <a:off x="3271803" y="6165306"/>
            <a:ext cx="5880136" cy="461665"/>
          </a:xfrm>
          <a:prstGeom prst="rect">
            <a:avLst/>
          </a:prstGeom>
          <a:noFill/>
        </p:spPr>
        <p:txBody>
          <a:bodyPr wrap="none" rtlCol="0">
            <a:spAutoFit/>
          </a:bodyPr>
          <a:lstStyle/>
          <a:p>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赤</a:t>
            </a: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 1, </a:t>
            </a:r>
            <a:r>
              <a:rPr kumimoji="1" lang="ja-JP" altLang="en-US" sz="2400" dirty="0">
                <a:solidFill>
                  <a:srgbClr val="006600"/>
                </a:solidFill>
                <a:latin typeface="UD デジタル 教科書体 N-R" panose="02020400000000000000" pitchFamily="17" charset="-128"/>
                <a:ea typeface="UD デジタル 教科書体 N-R" panose="02020400000000000000" pitchFamily="17" charset="-128"/>
              </a:rPr>
              <a:t>緑</a:t>
            </a: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 -1,</a:t>
            </a:r>
            <a:r>
              <a:rPr lang="ja-JP" altLang="en-US" sz="2400" dirty="0">
                <a:latin typeface="UD デジタル 教科書体 N-R" panose="02020400000000000000" pitchFamily="17" charset="-128"/>
                <a:ea typeface="UD デジタル 教科書体 N-R" panose="02020400000000000000" pitchFamily="17" charset="-128"/>
              </a:rPr>
              <a:t>重 </a:t>
            </a:r>
            <a:r>
              <a:rPr lang="en-US" altLang="ja-JP" sz="2400" dirty="0">
                <a:latin typeface="UD デジタル 教科書体 N-R" panose="02020400000000000000" pitchFamily="17" charset="-128"/>
                <a:ea typeface="UD デジタル 教科書体 N-R" panose="02020400000000000000" pitchFamily="17" charset="-128"/>
              </a:rPr>
              <a:t>= 1, </a:t>
            </a:r>
            <a:r>
              <a:rPr lang="ja-JP" altLang="en-US" sz="2400" dirty="0">
                <a:solidFill>
                  <a:schemeClr val="bg1">
                    <a:lumMod val="50000"/>
                  </a:schemeClr>
                </a:solidFill>
                <a:latin typeface="UD デジタル 教科書体 N-R" panose="02020400000000000000" pitchFamily="17" charset="-128"/>
                <a:ea typeface="UD デジタル 教科書体 N-R" panose="02020400000000000000" pitchFamily="17" charset="-128"/>
              </a:rPr>
              <a:t>軽</a:t>
            </a: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 -1</a:t>
            </a:r>
            <a:r>
              <a:rPr lang="ja-JP" altLang="en-US" sz="2400" dirty="0">
                <a:latin typeface="UD デジタル 教科書体 N-R" panose="02020400000000000000" pitchFamily="17" charset="-128"/>
                <a:ea typeface="UD デジタル 教科書体 N-R" panose="02020400000000000000" pitchFamily="17" charset="-128"/>
              </a:rPr>
              <a:t>と記録</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71" name="図 70" descr="TP_tmp.pn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1270983" y="2816711"/>
            <a:ext cx="811871" cy="192817"/>
          </a:xfrm>
          <a:prstGeom prst="rect">
            <a:avLst/>
          </a:prstGeom>
          <a:noFill/>
          <a:ln/>
          <a:effectLst/>
        </p:spPr>
      </p:pic>
      <p:pic>
        <p:nvPicPr>
          <p:cNvPr id="72" name="図 71" descr="TP_tmp.pn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10170711" y="2837947"/>
            <a:ext cx="788983" cy="192670"/>
          </a:xfrm>
          <a:prstGeom prst="rect">
            <a:avLst/>
          </a:prstGeom>
          <a:noFill/>
          <a:ln/>
          <a:effectLst/>
        </p:spPr>
      </p:pic>
      <p:pic>
        <p:nvPicPr>
          <p:cNvPr id="65" name="図 64" descr="TP_tmp.pn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1264557" y="3270025"/>
            <a:ext cx="811871" cy="192817"/>
          </a:xfrm>
          <a:prstGeom prst="rect">
            <a:avLst/>
          </a:prstGeom>
          <a:noFill/>
          <a:ln/>
          <a:effectLst/>
        </p:spPr>
      </p:pic>
      <p:pic>
        <p:nvPicPr>
          <p:cNvPr id="73" name="図 72" descr="TP_tmp.pn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10199090" y="3291237"/>
            <a:ext cx="788377" cy="192521"/>
          </a:xfrm>
          <a:prstGeom prst="rect">
            <a:avLst/>
          </a:prstGeom>
          <a:noFill/>
          <a:ln/>
          <a:effectLst/>
        </p:spPr>
      </p:pic>
      <p:pic>
        <p:nvPicPr>
          <p:cNvPr id="74" name="図 73" descr="TP_tmp.pn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1285429" y="3719128"/>
            <a:ext cx="811410" cy="192708"/>
          </a:xfrm>
          <a:prstGeom prst="rect">
            <a:avLst/>
          </a:prstGeom>
          <a:noFill/>
          <a:ln/>
          <a:effectLst/>
        </p:spPr>
      </p:pic>
      <p:pic>
        <p:nvPicPr>
          <p:cNvPr id="70" name="図 69" descr="TP_tmp.pn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10208258" y="3740360"/>
            <a:ext cx="788377" cy="192521"/>
          </a:xfrm>
          <a:prstGeom prst="rect">
            <a:avLst/>
          </a:prstGeom>
          <a:noFill/>
          <a:ln/>
          <a:effectLst/>
        </p:spPr>
      </p:pic>
      <p:sp>
        <p:nvSpPr>
          <p:cNvPr id="77" name="テキスト ボックス 76"/>
          <p:cNvSpPr txBox="1"/>
          <p:nvPr/>
        </p:nvSpPr>
        <p:spPr>
          <a:xfrm rot="5400000">
            <a:off x="1254963" y="4229872"/>
            <a:ext cx="877163" cy="369332"/>
          </a:xfrm>
          <a:prstGeom prst="rect">
            <a:avLst/>
          </a:prstGeom>
          <a:noFill/>
        </p:spPr>
        <p:txBody>
          <a:bodyPr wrap="none" rtlCol="0">
            <a:spAutoFit/>
          </a:bodyPr>
          <a:lstStyle/>
          <a:p>
            <a:r>
              <a:rPr lang="ja-JP" altLang="en-US"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78" name="テキスト ボックス 77"/>
          <p:cNvSpPr txBox="1"/>
          <p:nvPr/>
        </p:nvSpPr>
        <p:spPr>
          <a:xfrm rot="5400000">
            <a:off x="10147952" y="4229872"/>
            <a:ext cx="877163" cy="369332"/>
          </a:xfrm>
          <a:prstGeom prst="rect">
            <a:avLst/>
          </a:prstGeom>
          <a:noFill/>
        </p:spPr>
        <p:txBody>
          <a:bodyPr wrap="none" rtlCol="0">
            <a:spAutoFit/>
          </a:bodyPr>
          <a:lstStyle/>
          <a:p>
            <a:r>
              <a:rPr lang="ja-JP" altLang="en-US"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2" name="テキスト ボックス 1">
            <a:extLst>
              <a:ext uri="{FF2B5EF4-FFF2-40B4-BE49-F238E27FC236}">
                <a16:creationId xmlns:a16="http://schemas.microsoft.com/office/drawing/2014/main" id="{12FA827C-C3D1-C2A6-F48C-C87E20EB7F92}"/>
              </a:ext>
            </a:extLst>
          </p:cNvPr>
          <p:cNvSpPr txBox="1"/>
          <p:nvPr/>
        </p:nvSpPr>
        <p:spPr>
          <a:xfrm>
            <a:off x="1981974" y="770948"/>
            <a:ext cx="595035"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色</a:t>
            </a:r>
          </a:p>
        </p:txBody>
      </p:sp>
      <p:sp>
        <p:nvSpPr>
          <p:cNvPr id="3" name="テキスト ボックス 2">
            <a:extLst>
              <a:ext uri="{FF2B5EF4-FFF2-40B4-BE49-F238E27FC236}">
                <a16:creationId xmlns:a16="http://schemas.microsoft.com/office/drawing/2014/main" id="{EAC94EAE-64A8-7E68-7502-CD1800A7A6EF}"/>
              </a:ext>
            </a:extLst>
          </p:cNvPr>
          <p:cNvSpPr txBox="1"/>
          <p:nvPr/>
        </p:nvSpPr>
        <p:spPr>
          <a:xfrm>
            <a:off x="9470806" y="770948"/>
            <a:ext cx="595035"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色</a:t>
            </a:r>
          </a:p>
        </p:txBody>
      </p:sp>
      <p:pic>
        <p:nvPicPr>
          <p:cNvPr id="4" name="図 3">
            <a:extLst>
              <a:ext uri="{FF2B5EF4-FFF2-40B4-BE49-F238E27FC236}">
                <a16:creationId xmlns:a16="http://schemas.microsoft.com/office/drawing/2014/main" id="{7BDD6438-84F7-849C-5890-BF04846098AE}"/>
              </a:ext>
            </a:extLst>
          </p:cNvPr>
          <p:cNvPicPr>
            <a:picLocks noChangeAspect="1"/>
          </p:cNvPicPr>
          <p:nvPr/>
        </p:nvPicPr>
        <p:blipFill>
          <a:blip r:embed="rId19"/>
          <a:stretch>
            <a:fillRect/>
          </a:stretch>
        </p:blipFill>
        <p:spPr>
          <a:xfrm>
            <a:off x="347383" y="1522286"/>
            <a:ext cx="763763" cy="578204"/>
          </a:xfrm>
          <a:prstGeom prst="rect">
            <a:avLst/>
          </a:prstGeom>
        </p:spPr>
      </p:pic>
      <p:pic>
        <p:nvPicPr>
          <p:cNvPr id="5" name="図 4">
            <a:extLst>
              <a:ext uri="{FF2B5EF4-FFF2-40B4-BE49-F238E27FC236}">
                <a16:creationId xmlns:a16="http://schemas.microsoft.com/office/drawing/2014/main" id="{2889809F-624D-DF22-8FF5-47F04C0EE547}"/>
              </a:ext>
            </a:extLst>
          </p:cNvPr>
          <p:cNvPicPr>
            <a:picLocks noChangeAspect="1"/>
          </p:cNvPicPr>
          <p:nvPr/>
        </p:nvPicPr>
        <p:blipFill>
          <a:blip r:embed="rId19"/>
          <a:stretch>
            <a:fillRect/>
          </a:stretch>
        </p:blipFill>
        <p:spPr>
          <a:xfrm>
            <a:off x="10695343" y="1522286"/>
            <a:ext cx="763763" cy="578204"/>
          </a:xfrm>
          <a:prstGeom prst="rect">
            <a:avLst/>
          </a:prstGeom>
        </p:spPr>
      </p:pic>
      <p:grpSp>
        <p:nvGrpSpPr>
          <p:cNvPr id="18" name="グループ化 17">
            <a:extLst>
              <a:ext uri="{FF2B5EF4-FFF2-40B4-BE49-F238E27FC236}">
                <a16:creationId xmlns:a16="http://schemas.microsoft.com/office/drawing/2014/main" id="{910BBA9B-D748-2864-D1F9-279533459BBD}"/>
              </a:ext>
            </a:extLst>
          </p:cNvPr>
          <p:cNvGrpSpPr/>
          <p:nvPr/>
        </p:nvGrpSpPr>
        <p:grpSpPr>
          <a:xfrm>
            <a:off x="1420800" y="3555799"/>
            <a:ext cx="9205023" cy="1152128"/>
            <a:chOff x="1420800" y="3557389"/>
            <a:chExt cx="9205023" cy="1152128"/>
          </a:xfrm>
        </p:grpSpPr>
        <p:sp>
          <p:nvSpPr>
            <p:cNvPr id="7" name="正方形/長方形 6">
              <a:extLst>
                <a:ext uri="{FF2B5EF4-FFF2-40B4-BE49-F238E27FC236}">
                  <a16:creationId xmlns:a16="http://schemas.microsoft.com/office/drawing/2014/main" id="{980AD7A4-287C-4DFD-250E-C6841137F8CC}"/>
                </a:ext>
              </a:extLst>
            </p:cNvPr>
            <p:cNvSpPr/>
            <p:nvPr/>
          </p:nvSpPr>
          <p:spPr bwMode="auto">
            <a:xfrm>
              <a:off x="1420800" y="3557389"/>
              <a:ext cx="9205023" cy="115212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17" name="図 16">
              <a:extLst>
                <a:ext uri="{FF2B5EF4-FFF2-40B4-BE49-F238E27FC236}">
                  <a16:creationId xmlns:a16="http://schemas.microsoft.com/office/drawing/2014/main" id="{88B8C1CB-0C37-A2D0-20A1-1DCC207897CD}"/>
                </a:ext>
              </a:extLst>
            </p:cNvPr>
            <p:cNvPicPr>
              <a:picLocks noChangeAspect="1"/>
            </p:cNvPicPr>
            <p:nvPr>
              <p:custDataLst>
                <p:tags r:id="rId8"/>
              </p:custDataLst>
            </p:nvPr>
          </p:nvPicPr>
          <p:blipFill>
            <a:blip r:embed="rId20"/>
            <a:stretch>
              <a:fillRect/>
            </a:stretch>
          </p:blipFill>
          <p:spPr>
            <a:xfrm>
              <a:off x="4242358" y="3748593"/>
              <a:ext cx="4348683" cy="767135"/>
            </a:xfrm>
            <a:prstGeom prst="rect">
              <a:avLst/>
            </a:prstGeom>
            <a:noFill/>
            <a:ln/>
            <a:effectLst/>
          </p:spPr>
        </p:pic>
      </p:grpSp>
      <p:sp>
        <p:nvSpPr>
          <p:cNvPr id="10" name="思考の吹き出し: 雲形 9">
            <a:extLst>
              <a:ext uri="{FF2B5EF4-FFF2-40B4-BE49-F238E27FC236}">
                <a16:creationId xmlns:a16="http://schemas.microsoft.com/office/drawing/2014/main" id="{4C38CE55-8696-4DD7-147D-F500B81663F2}"/>
              </a:ext>
            </a:extLst>
          </p:cNvPr>
          <p:cNvSpPr/>
          <p:nvPr/>
        </p:nvSpPr>
        <p:spPr>
          <a:xfrm>
            <a:off x="5884369" y="2266878"/>
            <a:ext cx="3399706" cy="1035190"/>
          </a:xfrm>
          <a:prstGeom prst="cloudCallout">
            <a:avLst>
              <a:gd name="adj1" fmla="val 44208"/>
              <a:gd name="adj2" fmla="val 1052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3200" dirty="0"/>
              <a:t>実験結果！</a:t>
            </a:r>
          </a:p>
        </p:txBody>
      </p:sp>
      <p:pic>
        <p:nvPicPr>
          <p:cNvPr id="11" name="図 10">
            <a:extLst>
              <a:ext uri="{FF2B5EF4-FFF2-40B4-BE49-F238E27FC236}">
                <a16:creationId xmlns:a16="http://schemas.microsoft.com/office/drawing/2014/main" id="{8A082D28-3551-D67A-9791-2722CB3DD76C}"/>
              </a:ext>
            </a:extLst>
          </p:cNvPr>
          <p:cNvPicPr>
            <a:picLocks noChangeAspect="1"/>
          </p:cNvPicPr>
          <p:nvPr>
            <p:custDataLst>
              <p:tags r:id="rId7"/>
            </p:custDataLst>
          </p:nvPr>
        </p:nvPicPr>
        <p:blipFill>
          <a:blip r:embed="rId21"/>
          <a:stretch>
            <a:fillRect/>
          </a:stretch>
        </p:blipFill>
        <p:spPr>
          <a:xfrm>
            <a:off x="9175300" y="4014023"/>
            <a:ext cx="970765" cy="253526"/>
          </a:xfrm>
          <a:prstGeom prst="rect">
            <a:avLst/>
          </a:prstGeom>
        </p:spPr>
      </p:pic>
      <p:sp>
        <p:nvSpPr>
          <p:cNvPr id="13" name="テキスト ボックス 12">
            <a:extLst>
              <a:ext uri="{FF2B5EF4-FFF2-40B4-BE49-F238E27FC236}">
                <a16:creationId xmlns:a16="http://schemas.microsoft.com/office/drawing/2014/main" id="{4D03D06D-E6BC-A129-B9C1-C84DB7804BAD}"/>
              </a:ext>
            </a:extLst>
          </p:cNvPr>
          <p:cNvSpPr txBox="1"/>
          <p:nvPr/>
        </p:nvSpPr>
        <p:spPr>
          <a:xfrm>
            <a:off x="1691134" y="3936041"/>
            <a:ext cx="2393604" cy="461665"/>
          </a:xfrm>
          <a:prstGeom prst="rect">
            <a:avLst/>
          </a:prstGeom>
          <a:noFill/>
        </p:spPr>
        <p:txBody>
          <a:bodyPr wrap="none" rtlCol="0">
            <a:spAutoFit/>
          </a:bodyPr>
          <a:lstStyle/>
          <a:p>
            <a:r>
              <a:rPr kumimoji="1" lang="en-US" altLang="ja-JP" sz="2400" dirty="0">
                <a:latin typeface="HGSｺﾞｼｯｸM" panose="020B0600000000000000" pitchFamily="50" charset="-128"/>
                <a:ea typeface="HGSｺﾞｼｯｸM" panose="020B0600000000000000" pitchFamily="50" charset="-128"/>
              </a:rPr>
              <a:t>AC</a:t>
            </a:r>
            <a:r>
              <a:rPr kumimoji="1" lang="ja-JP" altLang="en-US" sz="2400" dirty="0">
                <a:latin typeface="HGSｺﾞｼｯｸM" panose="020B0600000000000000" pitchFamily="50" charset="-128"/>
                <a:ea typeface="HGSｺﾞｼｯｸM" panose="020B0600000000000000" pitchFamily="50" charset="-128"/>
              </a:rPr>
              <a:t>積の平均値 </a:t>
            </a:r>
            <a:r>
              <a:rPr kumimoji="1" lang="en-US" altLang="ja-JP" sz="2400" dirty="0">
                <a:latin typeface="HGSｺﾞｼｯｸM" panose="020B0600000000000000" pitchFamily="50" charset="-128"/>
                <a:ea typeface="HGSｺﾞｼｯｸM" panose="020B0600000000000000" pitchFamily="50" charset="-128"/>
              </a:rPr>
              <a:t>=</a:t>
            </a:r>
          </a:p>
        </p:txBody>
      </p:sp>
      <p:sp>
        <p:nvSpPr>
          <p:cNvPr id="19" name="テキスト ボックス 18">
            <a:extLst>
              <a:ext uri="{FF2B5EF4-FFF2-40B4-BE49-F238E27FC236}">
                <a16:creationId xmlns:a16="http://schemas.microsoft.com/office/drawing/2014/main" id="{50AA7EA3-A196-CA5C-CAC2-C6DA3B00E1BF}"/>
              </a:ext>
            </a:extLst>
          </p:cNvPr>
          <p:cNvSpPr txBox="1"/>
          <p:nvPr/>
        </p:nvSpPr>
        <p:spPr>
          <a:xfrm>
            <a:off x="2680518" y="815457"/>
            <a:ext cx="500458" cy="369332"/>
          </a:xfrm>
          <a:prstGeom prst="rect">
            <a:avLst/>
          </a:prstGeom>
          <a:noFill/>
        </p:spPr>
        <p:txBody>
          <a:bodyPr wrap="none" rtlCol="0">
            <a:spAutoFit/>
          </a:bodyPr>
          <a:lstStyle/>
          <a:p>
            <a:r>
              <a:rPr kumimoji="1" lang="en-US" altLang="ja-JP" dirty="0"/>
              <a:t>= A</a:t>
            </a:r>
            <a:endParaRPr kumimoji="1" lang="ja-JP" altLang="en-US" dirty="0"/>
          </a:p>
        </p:txBody>
      </p:sp>
      <p:sp>
        <p:nvSpPr>
          <p:cNvPr id="20" name="テキスト ボックス 19">
            <a:extLst>
              <a:ext uri="{FF2B5EF4-FFF2-40B4-BE49-F238E27FC236}">
                <a16:creationId xmlns:a16="http://schemas.microsoft.com/office/drawing/2014/main" id="{20CE1237-C685-DC2A-3D74-0A5DECEEEC7A}"/>
              </a:ext>
            </a:extLst>
          </p:cNvPr>
          <p:cNvSpPr txBox="1"/>
          <p:nvPr/>
        </p:nvSpPr>
        <p:spPr>
          <a:xfrm>
            <a:off x="8757969" y="815457"/>
            <a:ext cx="526106" cy="369332"/>
          </a:xfrm>
          <a:prstGeom prst="rect">
            <a:avLst/>
          </a:prstGeom>
          <a:noFill/>
        </p:spPr>
        <p:txBody>
          <a:bodyPr wrap="none" rtlCol="0">
            <a:spAutoFit/>
          </a:bodyPr>
          <a:lstStyle/>
          <a:p>
            <a:r>
              <a:rPr kumimoji="1" lang="en-US" altLang="ja-JP" dirty="0"/>
              <a:t>C =</a:t>
            </a:r>
            <a:endParaRPr kumimoji="1" lang="ja-JP" altLang="en-US" dirty="0"/>
          </a:p>
        </p:txBody>
      </p:sp>
    </p:spTree>
    <p:extLst>
      <p:ext uri="{BB962C8B-B14F-4D97-AF65-F5344CB8AC3E}">
        <p14:creationId xmlns:p14="http://schemas.microsoft.com/office/powerpoint/2010/main" val="129870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77" grpId="0"/>
      <p:bldP spid="78" grpId="0"/>
      <p:bldP spid="10"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476876" y="142875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2" name="正方形/長方形 11"/>
          <p:cNvSpPr/>
          <p:nvPr/>
        </p:nvSpPr>
        <p:spPr>
          <a:xfrm>
            <a:off x="532209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15" name="正方形/長方形 14"/>
          <p:cNvSpPr/>
          <p:nvPr/>
        </p:nvSpPr>
        <p:spPr>
          <a:xfrm>
            <a:off x="648295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pic>
        <p:nvPicPr>
          <p:cNvPr id="28676" name="図 17" descr="アインシュタイン.bmp"/>
          <p:cNvPicPr>
            <a:picLocks noChangeAspect="1"/>
          </p:cNvPicPr>
          <p:nvPr/>
        </p:nvPicPr>
        <p:blipFill>
          <a:blip r:embed="rId10" cstate="print"/>
          <a:srcRect/>
          <a:stretch>
            <a:fillRect/>
          </a:stretch>
        </p:blipFill>
        <p:spPr bwMode="auto">
          <a:xfrm>
            <a:off x="1916907" y="1428750"/>
            <a:ext cx="902891" cy="812800"/>
          </a:xfrm>
          <a:prstGeom prst="rect">
            <a:avLst/>
          </a:prstGeom>
          <a:noFill/>
          <a:ln w="9525">
            <a:noFill/>
            <a:miter lim="800000"/>
            <a:headEnd/>
            <a:tailEnd/>
          </a:ln>
        </p:spPr>
      </p:pic>
      <p:pic>
        <p:nvPicPr>
          <p:cNvPr id="28677" name="図 18" descr="podolsky.gif"/>
          <p:cNvPicPr>
            <a:picLocks noChangeAspect="1"/>
          </p:cNvPicPr>
          <p:nvPr/>
        </p:nvPicPr>
        <p:blipFill>
          <a:blip r:embed="rId11" cstate="print"/>
          <a:srcRect/>
          <a:stretch>
            <a:fillRect/>
          </a:stretch>
        </p:blipFill>
        <p:spPr bwMode="auto">
          <a:xfrm>
            <a:off x="5638536" y="357188"/>
            <a:ext cx="651802" cy="823912"/>
          </a:xfrm>
          <a:prstGeom prst="rect">
            <a:avLst/>
          </a:prstGeom>
          <a:noFill/>
          <a:ln w="9525">
            <a:noFill/>
            <a:miter lim="800000"/>
            <a:headEnd/>
            <a:tailEnd/>
          </a:ln>
        </p:spPr>
      </p:pic>
      <p:pic>
        <p:nvPicPr>
          <p:cNvPr id="28678" name="図 25" descr="Rosen.jpg"/>
          <p:cNvPicPr>
            <a:picLocks noChangeAspect="1"/>
          </p:cNvPicPr>
          <p:nvPr/>
        </p:nvPicPr>
        <p:blipFill>
          <a:blip r:embed="rId12" cstate="print"/>
          <a:srcRect/>
          <a:stretch>
            <a:fillRect/>
          </a:stretch>
        </p:blipFill>
        <p:spPr bwMode="auto">
          <a:xfrm>
            <a:off x="9501189" y="1357315"/>
            <a:ext cx="780785" cy="922337"/>
          </a:xfrm>
          <a:prstGeom prst="rect">
            <a:avLst/>
          </a:prstGeom>
          <a:noFill/>
          <a:ln w="9525">
            <a:noFill/>
            <a:miter lim="800000"/>
            <a:headEnd/>
            <a:tailEnd/>
          </a:ln>
        </p:spPr>
      </p:pic>
      <p:sp>
        <p:nvSpPr>
          <p:cNvPr id="21" name="円/楕円 20"/>
          <p:cNvSpPr/>
          <p:nvPr/>
        </p:nvSpPr>
        <p:spPr>
          <a:xfrm>
            <a:off x="2236788" y="278606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7" name="円/楕円 26"/>
          <p:cNvSpPr/>
          <p:nvPr/>
        </p:nvSpPr>
        <p:spPr>
          <a:xfrm>
            <a:off x="2236788" y="321468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8" name="円/楕円 27"/>
          <p:cNvSpPr/>
          <p:nvPr/>
        </p:nvSpPr>
        <p:spPr>
          <a:xfrm>
            <a:off x="2236788" y="364331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29" name="円/楕円 28"/>
          <p:cNvSpPr/>
          <p:nvPr/>
        </p:nvSpPr>
        <p:spPr>
          <a:xfrm>
            <a:off x="2236788" y="407193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0" name="円/楕円 29"/>
          <p:cNvSpPr/>
          <p:nvPr/>
        </p:nvSpPr>
        <p:spPr>
          <a:xfrm>
            <a:off x="2236788" y="450056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1" name="円/楕円 30"/>
          <p:cNvSpPr/>
          <p:nvPr/>
        </p:nvSpPr>
        <p:spPr>
          <a:xfrm>
            <a:off x="2236788" y="492918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2" name="円/楕円 31"/>
          <p:cNvSpPr/>
          <p:nvPr/>
        </p:nvSpPr>
        <p:spPr>
          <a:xfrm>
            <a:off x="2226469" y="535781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3" name="円/楕円 32"/>
          <p:cNvSpPr/>
          <p:nvPr/>
        </p:nvSpPr>
        <p:spPr>
          <a:xfrm>
            <a:off x="2226469" y="578643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4" name="円/楕円 33"/>
          <p:cNvSpPr/>
          <p:nvPr/>
        </p:nvSpPr>
        <p:spPr>
          <a:xfrm>
            <a:off x="9743679" y="278606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5" name="円/楕円 34"/>
          <p:cNvSpPr/>
          <p:nvPr/>
        </p:nvSpPr>
        <p:spPr>
          <a:xfrm>
            <a:off x="9743679" y="321468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6" name="円/楕円 35"/>
          <p:cNvSpPr/>
          <p:nvPr/>
        </p:nvSpPr>
        <p:spPr>
          <a:xfrm>
            <a:off x="9743679" y="3643313"/>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7" name="円/楕円 36"/>
          <p:cNvSpPr/>
          <p:nvPr/>
        </p:nvSpPr>
        <p:spPr>
          <a:xfrm>
            <a:off x="9743679" y="4071938"/>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8" name="円/楕円 37"/>
          <p:cNvSpPr/>
          <p:nvPr/>
        </p:nvSpPr>
        <p:spPr>
          <a:xfrm>
            <a:off x="9743679" y="450056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39" name="円/楕円 38"/>
          <p:cNvSpPr/>
          <p:nvPr/>
        </p:nvSpPr>
        <p:spPr>
          <a:xfrm>
            <a:off x="9743679" y="492918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solidFill>
                <a:srgbClr val="00B050"/>
              </a:solidFill>
              <a:latin typeface="UD デジタル 教科書体 N-R" panose="02020400000000000000" pitchFamily="17" charset="-128"/>
              <a:ea typeface="UD デジタル 教科書体 N-R" panose="02020400000000000000" pitchFamily="17" charset="-128"/>
            </a:endParaRPr>
          </a:p>
        </p:txBody>
      </p:sp>
      <p:sp>
        <p:nvSpPr>
          <p:cNvPr id="40" name="円/楕円 39"/>
          <p:cNvSpPr/>
          <p:nvPr/>
        </p:nvSpPr>
        <p:spPr>
          <a:xfrm>
            <a:off x="9733360" y="5357813"/>
            <a:ext cx="299244" cy="285750"/>
          </a:xfrm>
          <a:prstGeom prst="ellipse">
            <a:avLst/>
          </a:prstGeom>
          <a:solidFill>
            <a:srgbClr val="FF000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sp>
        <p:nvSpPr>
          <p:cNvPr id="41" name="円/楕円 40"/>
          <p:cNvSpPr/>
          <p:nvPr/>
        </p:nvSpPr>
        <p:spPr>
          <a:xfrm>
            <a:off x="9733360" y="5786438"/>
            <a:ext cx="299244" cy="285750"/>
          </a:xfrm>
          <a:prstGeom prst="ellipse">
            <a:avLst/>
          </a:prstGeom>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latin typeface="UD デジタル 教科書体 N-R" panose="02020400000000000000" pitchFamily="17" charset="-128"/>
              <a:ea typeface="UD デジタル 教科書体 N-R" panose="02020400000000000000" pitchFamily="17" charset="-128"/>
            </a:endParaRPr>
          </a:p>
        </p:txBody>
      </p:sp>
      <p:cxnSp>
        <p:nvCxnSpPr>
          <p:cNvPr id="43" name="直線コネクタ 42"/>
          <p:cNvCxnSpPr/>
          <p:nvPr/>
        </p:nvCxnSpPr>
        <p:spPr>
          <a:xfrm>
            <a:off x="2381251" y="292894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381251" y="33559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381251" y="378460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381251" y="42132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381251" y="464185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381251" y="50704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381251" y="550069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381251" y="59277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703" name="テキスト ボックス 52"/>
          <p:cNvSpPr txBox="1">
            <a:spLocks noChangeArrowheads="1"/>
          </p:cNvSpPr>
          <p:nvPr/>
        </p:nvSpPr>
        <p:spPr bwMode="auto">
          <a:xfrm rot="5400000">
            <a:off x="1680244" y="6237002"/>
            <a:ext cx="1415772" cy="584775"/>
          </a:xfrm>
          <a:prstGeom prst="rect">
            <a:avLst/>
          </a:prstGeom>
          <a:noFill/>
          <a:ln w="9525">
            <a:noFill/>
            <a:miter lim="800000"/>
            <a:headEnd/>
            <a:tailEnd/>
          </a:ln>
        </p:spPr>
        <p:txBody>
          <a:bodyPr wrap="none">
            <a:spAutoFit/>
          </a:bodyPr>
          <a:lstStyle/>
          <a:p>
            <a:r>
              <a:rPr lang="ja-JP" altLang="en-US" sz="3200" dirty="0">
                <a:latin typeface="UD デジタル 教科書体 N-R" panose="02020400000000000000" pitchFamily="17" charset="-128"/>
                <a:ea typeface="UD デジタル 教科書体 N-R" panose="02020400000000000000" pitchFamily="17" charset="-128"/>
              </a:rPr>
              <a:t>・・・</a:t>
            </a:r>
          </a:p>
        </p:txBody>
      </p:sp>
      <p:sp>
        <p:nvSpPr>
          <p:cNvPr id="28704" name="テキスト ボックス 53"/>
          <p:cNvSpPr txBox="1">
            <a:spLocks noChangeArrowheads="1"/>
          </p:cNvSpPr>
          <p:nvPr/>
        </p:nvSpPr>
        <p:spPr bwMode="auto">
          <a:xfrm rot="5400000">
            <a:off x="9250767" y="6237002"/>
            <a:ext cx="1415772" cy="584775"/>
          </a:xfrm>
          <a:prstGeom prst="rect">
            <a:avLst/>
          </a:prstGeom>
          <a:noFill/>
          <a:ln w="9525">
            <a:noFill/>
            <a:miter lim="800000"/>
            <a:headEnd/>
            <a:tailEnd/>
          </a:ln>
        </p:spPr>
        <p:txBody>
          <a:bodyPr wrap="none">
            <a:spAutoFit/>
          </a:bodyPr>
          <a:lstStyle/>
          <a:p>
            <a:r>
              <a:rPr lang="ja-JP" altLang="en-US" sz="3200" dirty="0">
                <a:latin typeface="UD デジタル 教科書体 N-R" panose="02020400000000000000" pitchFamily="17" charset="-128"/>
                <a:ea typeface="UD デジタル 教科書体 N-R" panose="02020400000000000000" pitchFamily="17" charset="-128"/>
              </a:rPr>
              <a:t>・・・</a:t>
            </a:r>
          </a:p>
        </p:txBody>
      </p:sp>
      <p:sp>
        <p:nvSpPr>
          <p:cNvPr id="55" name="テキスト ボックス 54"/>
          <p:cNvSpPr txBox="1"/>
          <p:nvPr/>
        </p:nvSpPr>
        <p:spPr>
          <a:xfrm>
            <a:off x="3271803" y="6165306"/>
            <a:ext cx="5880136" cy="461665"/>
          </a:xfrm>
          <a:prstGeom prst="rect">
            <a:avLst/>
          </a:prstGeom>
          <a:noFill/>
        </p:spPr>
        <p:txBody>
          <a:bodyPr wrap="none" rtlCol="0">
            <a:spAutoFit/>
          </a:bodyPr>
          <a:lstStyle/>
          <a:p>
            <a:r>
              <a:rPr kumimoji="1" lang="ja-JP" altLang="en-US" sz="2400" dirty="0">
                <a:solidFill>
                  <a:srgbClr val="FF0000"/>
                </a:solidFill>
                <a:latin typeface="UD デジタル 教科書体 N-R" panose="02020400000000000000" pitchFamily="17" charset="-128"/>
                <a:ea typeface="UD デジタル 教科書体 N-R" panose="02020400000000000000" pitchFamily="17" charset="-128"/>
              </a:rPr>
              <a:t>赤</a:t>
            </a: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 1, </a:t>
            </a:r>
            <a:r>
              <a:rPr kumimoji="1" lang="ja-JP" altLang="en-US" sz="2400" dirty="0">
                <a:solidFill>
                  <a:srgbClr val="006600"/>
                </a:solidFill>
                <a:latin typeface="UD デジタル 教科書体 N-R" panose="02020400000000000000" pitchFamily="17" charset="-128"/>
                <a:ea typeface="UD デジタル 教科書体 N-R" panose="02020400000000000000" pitchFamily="17" charset="-128"/>
              </a:rPr>
              <a:t>緑</a:t>
            </a:r>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 -1,</a:t>
            </a:r>
            <a:r>
              <a:rPr lang="ja-JP" altLang="en-US" sz="2400" dirty="0">
                <a:latin typeface="UD デジタル 教科書体 N-R" panose="02020400000000000000" pitchFamily="17" charset="-128"/>
                <a:ea typeface="UD デジタル 教科書体 N-R" panose="02020400000000000000" pitchFamily="17" charset="-128"/>
              </a:rPr>
              <a:t>重 </a:t>
            </a:r>
            <a:r>
              <a:rPr lang="en-US" altLang="ja-JP" sz="2400" dirty="0">
                <a:latin typeface="UD デジタル 教科書体 N-R" panose="02020400000000000000" pitchFamily="17" charset="-128"/>
                <a:ea typeface="UD デジタル 教科書体 N-R" panose="02020400000000000000" pitchFamily="17" charset="-128"/>
              </a:rPr>
              <a:t>= 1, </a:t>
            </a:r>
            <a:r>
              <a:rPr lang="ja-JP" altLang="en-US" sz="2400" dirty="0">
                <a:solidFill>
                  <a:schemeClr val="bg1">
                    <a:lumMod val="50000"/>
                  </a:schemeClr>
                </a:solidFill>
                <a:latin typeface="UD デジタル 教科書体 N-R" panose="02020400000000000000" pitchFamily="17" charset="-128"/>
                <a:ea typeface="UD デジタル 教科書体 N-R" panose="02020400000000000000" pitchFamily="17" charset="-128"/>
              </a:rPr>
              <a:t>軽</a:t>
            </a:r>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 -1</a:t>
            </a:r>
            <a:r>
              <a:rPr lang="ja-JP" altLang="en-US" sz="2400" dirty="0">
                <a:latin typeface="UD デジタル 教科書体 N-R" panose="02020400000000000000" pitchFamily="17" charset="-128"/>
                <a:ea typeface="UD デジタル 教科書体 N-R" panose="02020400000000000000" pitchFamily="17" charset="-128"/>
              </a:rPr>
              <a:t>と記録</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57" name="図 56" descr="TP_tmp.pn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1282348" y="2816709"/>
            <a:ext cx="789139" cy="214548"/>
          </a:xfrm>
          <a:prstGeom prst="rect">
            <a:avLst/>
          </a:prstGeom>
          <a:noFill/>
          <a:ln/>
          <a:effectLst/>
        </p:spPr>
      </p:pic>
      <p:pic>
        <p:nvPicPr>
          <p:cNvPr id="62" name="図 61" descr="TP_tmp.pn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1275455" y="3270024"/>
            <a:ext cx="790071" cy="214801"/>
          </a:xfrm>
          <a:prstGeom prst="rect">
            <a:avLst/>
          </a:prstGeom>
          <a:noFill/>
          <a:ln/>
          <a:effectLst/>
        </p:spPr>
      </p:pic>
      <p:pic>
        <p:nvPicPr>
          <p:cNvPr id="59" name="図 58" descr="TP_tmp.pn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1296788" y="3719128"/>
            <a:ext cx="788692" cy="214426"/>
          </a:xfrm>
          <a:prstGeom prst="rect">
            <a:avLst/>
          </a:prstGeom>
          <a:noFill/>
          <a:ln/>
          <a:effectLst/>
        </p:spPr>
      </p:pic>
      <p:sp>
        <p:nvSpPr>
          <p:cNvPr id="60" name="テキスト ボックス 59"/>
          <p:cNvSpPr txBox="1"/>
          <p:nvPr/>
        </p:nvSpPr>
        <p:spPr>
          <a:xfrm rot="5400000">
            <a:off x="1254963" y="4229872"/>
            <a:ext cx="877163" cy="369332"/>
          </a:xfrm>
          <a:prstGeom prst="rect">
            <a:avLst/>
          </a:prstGeom>
          <a:noFill/>
        </p:spPr>
        <p:txBody>
          <a:bodyPr wrap="none" rtlCol="0">
            <a:spAutoFit/>
          </a:bodyPr>
          <a:lstStyle/>
          <a:p>
            <a:r>
              <a:rPr lang="ja-JP" altLang="en-US" dirty="0"/>
              <a:t>・・・</a:t>
            </a:r>
            <a:endParaRPr kumimoji="1" lang="ja-JP" altLang="en-US" dirty="0"/>
          </a:p>
        </p:txBody>
      </p:sp>
      <p:pic>
        <p:nvPicPr>
          <p:cNvPr id="68" name="図 67" descr="TP_tmp.pn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10170478" y="2837948"/>
            <a:ext cx="789449" cy="192783"/>
          </a:xfrm>
          <a:prstGeom prst="rect">
            <a:avLst/>
          </a:prstGeom>
          <a:noFill/>
          <a:ln/>
          <a:effectLst/>
        </p:spPr>
      </p:pic>
      <p:pic>
        <p:nvPicPr>
          <p:cNvPr id="64" name="図 63" descr="TP_tmp.pn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10199090" y="3291237"/>
            <a:ext cx="788377" cy="192521"/>
          </a:xfrm>
          <a:prstGeom prst="rect">
            <a:avLst/>
          </a:prstGeom>
          <a:noFill/>
          <a:ln/>
          <a:effectLst/>
        </p:spPr>
      </p:pic>
      <p:pic>
        <p:nvPicPr>
          <p:cNvPr id="67" name="図 66" descr="TP_tmp.pn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10208024" y="3740360"/>
            <a:ext cx="788842" cy="192635"/>
          </a:xfrm>
          <a:prstGeom prst="rect">
            <a:avLst/>
          </a:prstGeom>
          <a:noFill/>
          <a:ln/>
          <a:effectLst/>
        </p:spPr>
      </p:pic>
      <p:sp>
        <p:nvSpPr>
          <p:cNvPr id="66" name="テキスト ボックス 65"/>
          <p:cNvSpPr txBox="1"/>
          <p:nvPr/>
        </p:nvSpPr>
        <p:spPr>
          <a:xfrm rot="5400000">
            <a:off x="10147952" y="4229872"/>
            <a:ext cx="877163" cy="369332"/>
          </a:xfrm>
          <a:prstGeom prst="rect">
            <a:avLst/>
          </a:prstGeom>
          <a:noFill/>
        </p:spPr>
        <p:txBody>
          <a:bodyPr wrap="none" rtlCol="0">
            <a:spAutoFit/>
          </a:bodyPr>
          <a:lstStyle/>
          <a:p>
            <a:r>
              <a:rPr lang="ja-JP" altLang="en-US" dirty="0">
                <a:latin typeface="UD デジタル 教科書体 N-R" panose="02020400000000000000" pitchFamily="17" charset="-128"/>
                <a:ea typeface="UD デジタル 教科書体 N-R" panose="02020400000000000000" pitchFamily="17" charset="-128"/>
              </a:rPr>
              <a:t>・・・</a:t>
            </a:r>
            <a:endParaRPr kumimoji="1" lang="ja-JP" altLang="en-US" dirty="0">
              <a:latin typeface="UD デジタル 教科書体 N-R" panose="02020400000000000000" pitchFamily="17" charset="-128"/>
              <a:ea typeface="UD デジタル 教科書体 N-R" panose="02020400000000000000" pitchFamily="17" charset="-128"/>
            </a:endParaRPr>
          </a:p>
        </p:txBody>
      </p:sp>
      <p:sp>
        <p:nvSpPr>
          <p:cNvPr id="2" name="テキスト ボックス 1">
            <a:extLst>
              <a:ext uri="{FF2B5EF4-FFF2-40B4-BE49-F238E27FC236}">
                <a16:creationId xmlns:a16="http://schemas.microsoft.com/office/drawing/2014/main" id="{C35D2622-52BD-1557-F9F0-C6FFBD5BF6C3}"/>
              </a:ext>
            </a:extLst>
          </p:cNvPr>
          <p:cNvSpPr txBox="1"/>
          <p:nvPr/>
        </p:nvSpPr>
        <p:spPr>
          <a:xfrm>
            <a:off x="1959056" y="770948"/>
            <a:ext cx="1005403"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重さ</a:t>
            </a:r>
          </a:p>
        </p:txBody>
      </p:sp>
      <p:sp>
        <p:nvSpPr>
          <p:cNvPr id="3" name="テキスト ボックス 2">
            <a:extLst>
              <a:ext uri="{FF2B5EF4-FFF2-40B4-BE49-F238E27FC236}">
                <a16:creationId xmlns:a16="http://schemas.microsoft.com/office/drawing/2014/main" id="{CD79DDA6-4BB1-38FB-0DB8-4D7A410422CC}"/>
              </a:ext>
            </a:extLst>
          </p:cNvPr>
          <p:cNvSpPr txBox="1"/>
          <p:nvPr/>
        </p:nvSpPr>
        <p:spPr>
          <a:xfrm>
            <a:off x="9447888" y="770948"/>
            <a:ext cx="595035"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色</a:t>
            </a:r>
          </a:p>
        </p:txBody>
      </p:sp>
      <p:pic>
        <p:nvPicPr>
          <p:cNvPr id="4" name="図 3">
            <a:extLst>
              <a:ext uri="{FF2B5EF4-FFF2-40B4-BE49-F238E27FC236}">
                <a16:creationId xmlns:a16="http://schemas.microsoft.com/office/drawing/2014/main" id="{43A32B84-74C8-B6E8-4ECE-74A1616C5A9F}"/>
              </a:ext>
            </a:extLst>
          </p:cNvPr>
          <p:cNvPicPr>
            <a:picLocks noChangeAspect="1"/>
          </p:cNvPicPr>
          <p:nvPr/>
        </p:nvPicPr>
        <p:blipFill>
          <a:blip r:embed="rId19"/>
          <a:stretch>
            <a:fillRect/>
          </a:stretch>
        </p:blipFill>
        <p:spPr>
          <a:xfrm>
            <a:off x="10695343" y="1522286"/>
            <a:ext cx="763763" cy="578204"/>
          </a:xfrm>
          <a:prstGeom prst="rect">
            <a:avLst/>
          </a:prstGeom>
        </p:spPr>
      </p:pic>
      <p:pic>
        <p:nvPicPr>
          <p:cNvPr id="5" name="図 4" descr="ブルー, 座る, テーブル, ペア が含まれている画像&#10;&#10;自動的に生成された説明">
            <a:extLst>
              <a:ext uri="{FF2B5EF4-FFF2-40B4-BE49-F238E27FC236}">
                <a16:creationId xmlns:a16="http://schemas.microsoft.com/office/drawing/2014/main" id="{D710B930-08D6-1EAD-EF4A-6C31EB0794F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5835" y="1375032"/>
            <a:ext cx="738014" cy="745051"/>
          </a:xfrm>
          <a:prstGeom prst="rect">
            <a:avLst/>
          </a:prstGeom>
        </p:spPr>
      </p:pic>
      <p:grpSp>
        <p:nvGrpSpPr>
          <p:cNvPr id="18" name="グループ化 17">
            <a:extLst>
              <a:ext uri="{FF2B5EF4-FFF2-40B4-BE49-F238E27FC236}">
                <a16:creationId xmlns:a16="http://schemas.microsoft.com/office/drawing/2014/main" id="{9F59EBB0-ADDA-8357-F578-01B734E40A5E}"/>
              </a:ext>
            </a:extLst>
          </p:cNvPr>
          <p:cNvGrpSpPr/>
          <p:nvPr/>
        </p:nvGrpSpPr>
        <p:grpSpPr>
          <a:xfrm>
            <a:off x="1317658" y="3555799"/>
            <a:ext cx="9205023" cy="1152128"/>
            <a:chOff x="1420800" y="3555799"/>
            <a:chExt cx="9205023" cy="1152128"/>
          </a:xfrm>
        </p:grpSpPr>
        <p:sp>
          <p:nvSpPr>
            <p:cNvPr id="7" name="正方形/長方形 6">
              <a:extLst>
                <a:ext uri="{FF2B5EF4-FFF2-40B4-BE49-F238E27FC236}">
                  <a16:creationId xmlns:a16="http://schemas.microsoft.com/office/drawing/2014/main" id="{3630403B-8537-05E9-A3CC-960D9BC80DF7}"/>
                </a:ext>
              </a:extLst>
            </p:cNvPr>
            <p:cNvSpPr/>
            <p:nvPr/>
          </p:nvSpPr>
          <p:spPr bwMode="auto">
            <a:xfrm>
              <a:off x="1420800" y="3555799"/>
              <a:ext cx="9205023" cy="115212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17" name="図 16">
              <a:extLst>
                <a:ext uri="{FF2B5EF4-FFF2-40B4-BE49-F238E27FC236}">
                  <a16:creationId xmlns:a16="http://schemas.microsoft.com/office/drawing/2014/main" id="{8FFF5C88-6025-D182-5E81-B7417AFA1F67}"/>
                </a:ext>
              </a:extLst>
            </p:cNvPr>
            <p:cNvPicPr>
              <a:picLocks noChangeAspect="1"/>
            </p:cNvPicPr>
            <p:nvPr>
              <p:custDataLst>
                <p:tags r:id="rId8"/>
              </p:custDataLst>
            </p:nvPr>
          </p:nvPicPr>
          <p:blipFill>
            <a:blip r:embed="rId21"/>
            <a:stretch>
              <a:fillRect/>
            </a:stretch>
          </p:blipFill>
          <p:spPr>
            <a:xfrm>
              <a:off x="4242358" y="3747003"/>
              <a:ext cx="4232308" cy="809886"/>
            </a:xfrm>
            <a:prstGeom prst="rect">
              <a:avLst/>
            </a:prstGeom>
            <a:noFill/>
            <a:ln/>
            <a:effectLst/>
          </p:spPr>
        </p:pic>
      </p:grpSp>
      <p:sp>
        <p:nvSpPr>
          <p:cNvPr id="10" name="思考の吹き出し: 雲形 9">
            <a:extLst>
              <a:ext uri="{FF2B5EF4-FFF2-40B4-BE49-F238E27FC236}">
                <a16:creationId xmlns:a16="http://schemas.microsoft.com/office/drawing/2014/main" id="{6574BBA4-5DA8-8856-F502-EBF307D3D6B2}"/>
              </a:ext>
            </a:extLst>
          </p:cNvPr>
          <p:cNvSpPr/>
          <p:nvPr/>
        </p:nvSpPr>
        <p:spPr>
          <a:xfrm>
            <a:off x="5884369" y="2266878"/>
            <a:ext cx="3399706" cy="1035190"/>
          </a:xfrm>
          <a:prstGeom prst="cloudCallout">
            <a:avLst>
              <a:gd name="adj1" fmla="val 44208"/>
              <a:gd name="adj2" fmla="val 1052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3200" dirty="0"/>
              <a:t>実験結果！</a:t>
            </a:r>
          </a:p>
        </p:txBody>
      </p:sp>
      <p:sp>
        <p:nvSpPr>
          <p:cNvPr id="11" name="テキスト ボックス 10">
            <a:extLst>
              <a:ext uri="{FF2B5EF4-FFF2-40B4-BE49-F238E27FC236}">
                <a16:creationId xmlns:a16="http://schemas.microsoft.com/office/drawing/2014/main" id="{D9C1DABB-0D79-A6D8-458C-889D1DDC72B1}"/>
              </a:ext>
            </a:extLst>
          </p:cNvPr>
          <p:cNvSpPr txBox="1"/>
          <p:nvPr/>
        </p:nvSpPr>
        <p:spPr>
          <a:xfrm>
            <a:off x="1587992" y="3936041"/>
            <a:ext cx="2380780" cy="461665"/>
          </a:xfrm>
          <a:prstGeom prst="rect">
            <a:avLst/>
          </a:prstGeom>
          <a:noFill/>
        </p:spPr>
        <p:txBody>
          <a:bodyPr wrap="none" rtlCol="0">
            <a:spAutoFit/>
          </a:bodyPr>
          <a:lstStyle/>
          <a:p>
            <a:r>
              <a:rPr kumimoji="1" lang="en-US" altLang="ja-JP" sz="2400" dirty="0">
                <a:latin typeface="HGSｺﾞｼｯｸM" panose="020B0600000000000000" pitchFamily="50" charset="-128"/>
                <a:ea typeface="HGSｺﾞｼｯｸM" panose="020B0600000000000000" pitchFamily="50" charset="-128"/>
              </a:rPr>
              <a:t>BC</a:t>
            </a:r>
            <a:r>
              <a:rPr kumimoji="1" lang="ja-JP" altLang="en-US" sz="2400" dirty="0">
                <a:latin typeface="HGSｺﾞｼｯｸM" panose="020B0600000000000000" pitchFamily="50" charset="-128"/>
                <a:ea typeface="HGSｺﾞｼｯｸM" panose="020B0600000000000000" pitchFamily="50" charset="-128"/>
              </a:rPr>
              <a:t>積の平均値 </a:t>
            </a:r>
            <a:r>
              <a:rPr kumimoji="1" lang="en-US" altLang="ja-JP" sz="2400" dirty="0">
                <a:latin typeface="HGSｺﾞｼｯｸM" panose="020B0600000000000000" pitchFamily="50" charset="-128"/>
                <a:ea typeface="HGSｺﾞｼｯｸM" panose="020B0600000000000000" pitchFamily="50" charset="-128"/>
              </a:rPr>
              <a:t>=</a:t>
            </a:r>
          </a:p>
        </p:txBody>
      </p:sp>
      <p:pic>
        <p:nvPicPr>
          <p:cNvPr id="13" name="図 12">
            <a:extLst>
              <a:ext uri="{FF2B5EF4-FFF2-40B4-BE49-F238E27FC236}">
                <a16:creationId xmlns:a16="http://schemas.microsoft.com/office/drawing/2014/main" id="{65EC30C7-0D77-10A7-9EF0-E0B0F96C2275}"/>
              </a:ext>
            </a:extLst>
          </p:cNvPr>
          <p:cNvPicPr>
            <a:picLocks noChangeAspect="1"/>
          </p:cNvPicPr>
          <p:nvPr>
            <p:custDataLst>
              <p:tags r:id="rId7"/>
            </p:custDataLst>
          </p:nvPr>
        </p:nvPicPr>
        <p:blipFill>
          <a:blip r:embed="rId22"/>
          <a:stretch>
            <a:fillRect/>
          </a:stretch>
        </p:blipFill>
        <p:spPr>
          <a:xfrm>
            <a:off x="9072158" y="4014023"/>
            <a:ext cx="970765" cy="253526"/>
          </a:xfrm>
          <a:prstGeom prst="rect">
            <a:avLst/>
          </a:prstGeom>
        </p:spPr>
      </p:pic>
      <p:sp>
        <p:nvSpPr>
          <p:cNvPr id="19" name="テキスト ボックス 18">
            <a:extLst>
              <a:ext uri="{FF2B5EF4-FFF2-40B4-BE49-F238E27FC236}">
                <a16:creationId xmlns:a16="http://schemas.microsoft.com/office/drawing/2014/main" id="{81BBC9A6-D4C5-A56B-2D0A-E21972026480}"/>
              </a:ext>
            </a:extLst>
          </p:cNvPr>
          <p:cNvSpPr txBox="1"/>
          <p:nvPr/>
        </p:nvSpPr>
        <p:spPr>
          <a:xfrm>
            <a:off x="2907925" y="878669"/>
            <a:ext cx="516488" cy="369332"/>
          </a:xfrm>
          <a:prstGeom prst="rect">
            <a:avLst/>
          </a:prstGeom>
          <a:noFill/>
        </p:spPr>
        <p:txBody>
          <a:bodyPr wrap="none" rtlCol="0">
            <a:spAutoFit/>
          </a:bodyPr>
          <a:lstStyle/>
          <a:p>
            <a:r>
              <a:rPr kumimoji="1" lang="en-US" altLang="ja-JP" dirty="0"/>
              <a:t>= B</a:t>
            </a:r>
            <a:endParaRPr kumimoji="1" lang="ja-JP" altLang="en-US" dirty="0"/>
          </a:p>
        </p:txBody>
      </p:sp>
      <p:sp>
        <p:nvSpPr>
          <p:cNvPr id="20" name="テキスト ボックス 19">
            <a:extLst>
              <a:ext uri="{FF2B5EF4-FFF2-40B4-BE49-F238E27FC236}">
                <a16:creationId xmlns:a16="http://schemas.microsoft.com/office/drawing/2014/main" id="{F6B315ED-D9C6-2A04-585D-EE71211F1738}"/>
              </a:ext>
            </a:extLst>
          </p:cNvPr>
          <p:cNvSpPr txBox="1"/>
          <p:nvPr/>
        </p:nvSpPr>
        <p:spPr>
          <a:xfrm>
            <a:off x="8757969" y="815457"/>
            <a:ext cx="526106" cy="369332"/>
          </a:xfrm>
          <a:prstGeom prst="rect">
            <a:avLst/>
          </a:prstGeom>
          <a:noFill/>
        </p:spPr>
        <p:txBody>
          <a:bodyPr wrap="none" rtlCol="0">
            <a:spAutoFit/>
          </a:bodyPr>
          <a:lstStyle/>
          <a:p>
            <a:r>
              <a:rPr kumimoji="1" lang="en-US" altLang="ja-JP" dirty="0"/>
              <a:t>C =</a:t>
            </a:r>
            <a:endParaRPr kumimoji="1" lang="ja-JP" altLang="en-US" dirty="0"/>
          </a:p>
        </p:txBody>
      </p:sp>
    </p:spTree>
    <p:extLst>
      <p:ext uri="{BB962C8B-B14F-4D97-AF65-F5344CB8AC3E}">
        <p14:creationId xmlns:p14="http://schemas.microsoft.com/office/powerpoint/2010/main" val="207572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0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0" grpId="0"/>
      <p:bldP spid="66" grpId="0"/>
      <p:bldP spid="10" grpId="0" animBg="1"/>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5476876" y="142875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p:cNvSpPr/>
          <p:nvPr/>
        </p:nvSpPr>
        <p:spPr>
          <a:xfrm>
            <a:off x="532209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正方形/長方形 14"/>
          <p:cNvSpPr/>
          <p:nvPr/>
        </p:nvSpPr>
        <p:spPr>
          <a:xfrm>
            <a:off x="6482955" y="1571627"/>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8676" name="図 17" descr="アインシュタイン.bmp"/>
          <p:cNvPicPr>
            <a:picLocks noChangeAspect="1"/>
          </p:cNvPicPr>
          <p:nvPr/>
        </p:nvPicPr>
        <p:blipFill>
          <a:blip r:embed="rId10" cstate="print"/>
          <a:srcRect/>
          <a:stretch>
            <a:fillRect/>
          </a:stretch>
        </p:blipFill>
        <p:spPr bwMode="auto">
          <a:xfrm>
            <a:off x="1916907" y="1428750"/>
            <a:ext cx="902891" cy="812800"/>
          </a:xfrm>
          <a:prstGeom prst="rect">
            <a:avLst/>
          </a:prstGeom>
          <a:noFill/>
          <a:ln w="9525">
            <a:noFill/>
            <a:miter lim="800000"/>
            <a:headEnd/>
            <a:tailEnd/>
          </a:ln>
        </p:spPr>
      </p:pic>
      <p:pic>
        <p:nvPicPr>
          <p:cNvPr id="28677" name="図 18" descr="podolsky.gif"/>
          <p:cNvPicPr>
            <a:picLocks noChangeAspect="1"/>
          </p:cNvPicPr>
          <p:nvPr/>
        </p:nvPicPr>
        <p:blipFill>
          <a:blip r:embed="rId11" cstate="print"/>
          <a:srcRect/>
          <a:stretch>
            <a:fillRect/>
          </a:stretch>
        </p:blipFill>
        <p:spPr bwMode="auto">
          <a:xfrm>
            <a:off x="5638536" y="357188"/>
            <a:ext cx="651802" cy="823912"/>
          </a:xfrm>
          <a:prstGeom prst="rect">
            <a:avLst/>
          </a:prstGeom>
          <a:noFill/>
          <a:ln w="9525">
            <a:noFill/>
            <a:miter lim="800000"/>
            <a:headEnd/>
            <a:tailEnd/>
          </a:ln>
        </p:spPr>
      </p:pic>
      <p:pic>
        <p:nvPicPr>
          <p:cNvPr id="28678" name="図 25" descr="Rosen.jpg"/>
          <p:cNvPicPr>
            <a:picLocks noChangeAspect="1"/>
          </p:cNvPicPr>
          <p:nvPr/>
        </p:nvPicPr>
        <p:blipFill>
          <a:blip r:embed="rId12" cstate="print"/>
          <a:srcRect/>
          <a:stretch>
            <a:fillRect/>
          </a:stretch>
        </p:blipFill>
        <p:spPr bwMode="auto">
          <a:xfrm>
            <a:off x="9501189" y="1357315"/>
            <a:ext cx="780785" cy="922337"/>
          </a:xfrm>
          <a:prstGeom prst="rect">
            <a:avLst/>
          </a:prstGeom>
          <a:noFill/>
          <a:ln w="9525">
            <a:noFill/>
            <a:miter lim="800000"/>
            <a:headEnd/>
            <a:tailEnd/>
          </a:ln>
        </p:spPr>
      </p:pic>
      <p:sp>
        <p:nvSpPr>
          <p:cNvPr id="21" name="円/楕円 20"/>
          <p:cNvSpPr/>
          <p:nvPr/>
        </p:nvSpPr>
        <p:spPr>
          <a:xfrm>
            <a:off x="2236788" y="278606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27" name="円/楕円 26"/>
          <p:cNvSpPr/>
          <p:nvPr/>
        </p:nvSpPr>
        <p:spPr>
          <a:xfrm>
            <a:off x="2236788" y="321468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28" name="円/楕円 27"/>
          <p:cNvSpPr/>
          <p:nvPr/>
        </p:nvSpPr>
        <p:spPr>
          <a:xfrm>
            <a:off x="2236788" y="364331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29" name="円/楕円 28"/>
          <p:cNvSpPr/>
          <p:nvPr/>
        </p:nvSpPr>
        <p:spPr>
          <a:xfrm>
            <a:off x="2236788" y="407193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0" name="円/楕円 29"/>
          <p:cNvSpPr/>
          <p:nvPr/>
        </p:nvSpPr>
        <p:spPr>
          <a:xfrm>
            <a:off x="2236788" y="450056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1" name="円/楕円 30"/>
          <p:cNvSpPr/>
          <p:nvPr/>
        </p:nvSpPr>
        <p:spPr>
          <a:xfrm>
            <a:off x="2236788" y="492918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2" name="円/楕円 31"/>
          <p:cNvSpPr/>
          <p:nvPr/>
        </p:nvSpPr>
        <p:spPr>
          <a:xfrm>
            <a:off x="2226469" y="535781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3" name="円/楕円 32"/>
          <p:cNvSpPr/>
          <p:nvPr/>
        </p:nvSpPr>
        <p:spPr>
          <a:xfrm>
            <a:off x="2226469" y="578643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4" name="円/楕円 33"/>
          <p:cNvSpPr/>
          <p:nvPr/>
        </p:nvSpPr>
        <p:spPr>
          <a:xfrm>
            <a:off x="9743679" y="278606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5" name="円/楕円 34"/>
          <p:cNvSpPr/>
          <p:nvPr/>
        </p:nvSpPr>
        <p:spPr>
          <a:xfrm>
            <a:off x="9743679" y="3214688"/>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6" name="円/楕円 35"/>
          <p:cNvSpPr/>
          <p:nvPr/>
        </p:nvSpPr>
        <p:spPr>
          <a:xfrm>
            <a:off x="9743679" y="3643313"/>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7" name="円/楕円 36"/>
          <p:cNvSpPr/>
          <p:nvPr/>
        </p:nvSpPr>
        <p:spPr>
          <a:xfrm>
            <a:off x="9743679" y="407193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8" name="円/楕円 37"/>
          <p:cNvSpPr/>
          <p:nvPr/>
        </p:nvSpPr>
        <p:spPr>
          <a:xfrm>
            <a:off x="9743679" y="450056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39" name="円/楕円 38"/>
          <p:cNvSpPr/>
          <p:nvPr/>
        </p:nvSpPr>
        <p:spPr>
          <a:xfrm>
            <a:off x="9743679" y="492918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dirty="0">
              <a:solidFill>
                <a:srgbClr val="00B050"/>
              </a:solidFill>
            </a:endParaRPr>
          </a:p>
        </p:txBody>
      </p:sp>
      <p:sp>
        <p:nvSpPr>
          <p:cNvPr id="40" name="円/楕円 39"/>
          <p:cNvSpPr/>
          <p:nvPr/>
        </p:nvSpPr>
        <p:spPr>
          <a:xfrm>
            <a:off x="9733360" y="5357813"/>
            <a:ext cx="299244" cy="285750"/>
          </a:xfrm>
          <a:prstGeom prst="ellipse">
            <a:avLst/>
          </a:prstGeom>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41" name="円/楕円 40"/>
          <p:cNvSpPr/>
          <p:nvPr/>
        </p:nvSpPr>
        <p:spPr>
          <a:xfrm>
            <a:off x="9733360" y="5786438"/>
            <a:ext cx="299244" cy="285750"/>
          </a:xfrm>
          <a:prstGeom prst="ellipse">
            <a:avLst/>
          </a:prstGeom>
          <a:solidFill>
            <a:schemeClr val="bg1">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cxnSp>
        <p:nvCxnSpPr>
          <p:cNvPr id="43" name="直線コネクタ 42"/>
          <p:cNvCxnSpPr/>
          <p:nvPr/>
        </p:nvCxnSpPr>
        <p:spPr>
          <a:xfrm>
            <a:off x="2381251" y="292894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2381251" y="33559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381251" y="378460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381251" y="42132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2381251" y="4641850"/>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381251" y="507047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381251" y="5500690"/>
            <a:ext cx="7506891"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2381251" y="5927725"/>
            <a:ext cx="7506891"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703" name="テキスト ボックス 52"/>
          <p:cNvSpPr txBox="1">
            <a:spLocks noChangeArrowheads="1"/>
          </p:cNvSpPr>
          <p:nvPr/>
        </p:nvSpPr>
        <p:spPr bwMode="auto">
          <a:xfrm rot="5400000">
            <a:off x="1988021" y="6237002"/>
            <a:ext cx="800219" cy="584775"/>
          </a:xfrm>
          <a:prstGeom prst="rect">
            <a:avLst/>
          </a:prstGeom>
          <a:noFill/>
          <a:ln w="9525">
            <a:noFill/>
            <a:miter lim="800000"/>
            <a:headEnd/>
            <a:tailEnd/>
          </a:ln>
        </p:spPr>
        <p:txBody>
          <a:bodyPr wrap="none">
            <a:spAutoFit/>
          </a:bodyPr>
          <a:lstStyle/>
          <a:p>
            <a:r>
              <a:rPr lang="ja-JP" altLang="en-US" sz="3200">
                <a:latin typeface="Century Schoolbook"/>
                <a:ea typeface="ＭＳ Ｐ明朝" pitchFamily="18" charset="-128"/>
              </a:rPr>
              <a:t>・・・</a:t>
            </a:r>
          </a:p>
        </p:txBody>
      </p:sp>
      <p:sp>
        <p:nvSpPr>
          <p:cNvPr id="28704" name="テキスト ボックス 53"/>
          <p:cNvSpPr txBox="1">
            <a:spLocks noChangeArrowheads="1"/>
          </p:cNvSpPr>
          <p:nvPr/>
        </p:nvSpPr>
        <p:spPr bwMode="auto">
          <a:xfrm rot="5400000">
            <a:off x="9558544" y="6237002"/>
            <a:ext cx="800219" cy="584775"/>
          </a:xfrm>
          <a:prstGeom prst="rect">
            <a:avLst/>
          </a:prstGeom>
          <a:noFill/>
          <a:ln w="9525">
            <a:noFill/>
            <a:miter lim="800000"/>
            <a:headEnd/>
            <a:tailEnd/>
          </a:ln>
        </p:spPr>
        <p:txBody>
          <a:bodyPr wrap="none">
            <a:spAutoFit/>
          </a:bodyPr>
          <a:lstStyle/>
          <a:p>
            <a:r>
              <a:rPr lang="ja-JP" altLang="en-US" sz="3200">
                <a:latin typeface="Century Schoolbook"/>
                <a:ea typeface="ＭＳ Ｐ明朝" pitchFamily="18" charset="-128"/>
              </a:rPr>
              <a:t>・・・</a:t>
            </a:r>
          </a:p>
        </p:txBody>
      </p:sp>
      <p:sp>
        <p:nvSpPr>
          <p:cNvPr id="55" name="テキスト ボックス 54"/>
          <p:cNvSpPr txBox="1"/>
          <p:nvPr/>
        </p:nvSpPr>
        <p:spPr>
          <a:xfrm>
            <a:off x="3271802" y="6165306"/>
            <a:ext cx="5723042" cy="461665"/>
          </a:xfrm>
          <a:prstGeom prst="rect">
            <a:avLst/>
          </a:prstGeom>
          <a:noFill/>
        </p:spPr>
        <p:txBody>
          <a:bodyPr wrap="none" rtlCol="0">
            <a:spAutoFit/>
          </a:bodyPr>
          <a:lstStyle/>
          <a:p>
            <a:r>
              <a:rPr kumimoji="1" lang="ja-JP" altLang="en-US" sz="2400" dirty="0">
                <a:solidFill>
                  <a:srgbClr val="FF0000"/>
                </a:solidFill>
                <a:latin typeface="メイリオ" pitchFamily="50" charset="-128"/>
                <a:ea typeface="メイリオ" pitchFamily="50" charset="-128"/>
              </a:rPr>
              <a:t>赤</a:t>
            </a:r>
            <a:r>
              <a:rPr kumimoji="1" lang="ja-JP" altLang="en-US" sz="2400" dirty="0">
                <a:latin typeface="メイリオ" pitchFamily="50" charset="-128"/>
                <a:ea typeface="メイリオ" pitchFamily="50" charset="-128"/>
              </a:rPr>
              <a:t> </a:t>
            </a:r>
            <a:r>
              <a:rPr kumimoji="1" lang="en-US" altLang="ja-JP" sz="2400" dirty="0">
                <a:latin typeface="メイリオ" pitchFamily="50" charset="-128"/>
                <a:ea typeface="メイリオ" pitchFamily="50" charset="-128"/>
              </a:rPr>
              <a:t>= 1, </a:t>
            </a:r>
            <a:r>
              <a:rPr kumimoji="1" lang="ja-JP" altLang="en-US" sz="2400" dirty="0">
                <a:solidFill>
                  <a:srgbClr val="006600"/>
                </a:solidFill>
                <a:latin typeface="メイリオ" pitchFamily="50" charset="-128"/>
                <a:ea typeface="メイリオ" pitchFamily="50" charset="-128"/>
              </a:rPr>
              <a:t>緑</a:t>
            </a:r>
            <a:r>
              <a:rPr kumimoji="1" lang="ja-JP" altLang="en-US" sz="2400" dirty="0">
                <a:latin typeface="メイリオ" pitchFamily="50" charset="-128"/>
                <a:ea typeface="メイリオ" pitchFamily="50" charset="-128"/>
              </a:rPr>
              <a:t> </a:t>
            </a:r>
            <a:r>
              <a:rPr kumimoji="1" lang="en-US" altLang="ja-JP" sz="2400" dirty="0">
                <a:latin typeface="メイリオ" pitchFamily="50" charset="-128"/>
                <a:ea typeface="メイリオ" pitchFamily="50" charset="-128"/>
              </a:rPr>
              <a:t>= -1,</a:t>
            </a:r>
            <a:r>
              <a:rPr lang="ja-JP" altLang="en-US" sz="2400" dirty="0">
                <a:latin typeface="メイリオ" pitchFamily="50" charset="-128"/>
                <a:ea typeface="メイリオ" pitchFamily="50" charset="-128"/>
              </a:rPr>
              <a:t>重 </a:t>
            </a:r>
            <a:r>
              <a:rPr lang="en-US" altLang="ja-JP" sz="2400" dirty="0">
                <a:latin typeface="メイリオ" pitchFamily="50" charset="-128"/>
                <a:ea typeface="メイリオ" pitchFamily="50" charset="-128"/>
              </a:rPr>
              <a:t>= 1, </a:t>
            </a:r>
            <a:r>
              <a:rPr lang="ja-JP" altLang="en-US" sz="2400" dirty="0">
                <a:solidFill>
                  <a:schemeClr val="bg1">
                    <a:lumMod val="50000"/>
                  </a:schemeClr>
                </a:solidFill>
                <a:latin typeface="メイリオ" pitchFamily="50" charset="-128"/>
                <a:ea typeface="メイリオ" pitchFamily="50" charset="-128"/>
              </a:rPr>
              <a:t>軽</a:t>
            </a:r>
            <a:r>
              <a:rPr lang="ja-JP" altLang="en-US" sz="2400" dirty="0">
                <a:latin typeface="メイリオ" pitchFamily="50" charset="-128"/>
                <a:ea typeface="メイリオ" pitchFamily="50" charset="-128"/>
              </a:rPr>
              <a:t> </a:t>
            </a:r>
            <a:r>
              <a:rPr lang="en-US" altLang="ja-JP" sz="2400" dirty="0">
                <a:latin typeface="メイリオ" pitchFamily="50" charset="-128"/>
                <a:ea typeface="メイリオ" pitchFamily="50" charset="-128"/>
              </a:rPr>
              <a:t>= -1</a:t>
            </a:r>
            <a:r>
              <a:rPr lang="ja-JP" altLang="en-US" sz="2400" dirty="0">
                <a:latin typeface="メイリオ" pitchFamily="50" charset="-128"/>
                <a:ea typeface="メイリオ" pitchFamily="50" charset="-128"/>
              </a:rPr>
              <a:t>と記録</a:t>
            </a:r>
            <a:endParaRPr kumimoji="1" lang="ja-JP" altLang="en-US" sz="2400" dirty="0">
              <a:latin typeface="メイリオ" pitchFamily="50" charset="-128"/>
              <a:ea typeface="メイリオ" pitchFamily="50" charset="-128"/>
            </a:endParaRPr>
          </a:p>
        </p:txBody>
      </p:sp>
      <p:pic>
        <p:nvPicPr>
          <p:cNvPr id="66" name="図 65" descr="TP_tmp.png"/>
          <p:cNvPicPr>
            <a:picLocks noChangeAspect="1"/>
          </p:cNvPicPr>
          <p:nvPr>
            <p:custDataLst>
              <p:tags r:id="rId1"/>
            </p:custDataLst>
          </p:nvPr>
        </p:nvPicPr>
        <p:blipFill>
          <a:blip r:embed="rId13" cstate="print">
            <a:clrChange>
              <a:clrFrom>
                <a:srgbClr val="FFFFFF"/>
              </a:clrFrom>
              <a:clrTo>
                <a:srgbClr val="FFFFFF">
                  <a:alpha val="0"/>
                </a:srgbClr>
              </a:clrTo>
            </a:clrChange>
          </a:blip>
          <a:stretch>
            <a:fillRect/>
          </a:stretch>
        </p:blipFill>
        <p:spPr bwMode="auto">
          <a:xfrm>
            <a:off x="1282348" y="2816709"/>
            <a:ext cx="789139" cy="214548"/>
          </a:xfrm>
          <a:prstGeom prst="rect">
            <a:avLst/>
          </a:prstGeom>
          <a:noFill/>
          <a:ln/>
          <a:effectLst/>
        </p:spPr>
      </p:pic>
      <p:pic>
        <p:nvPicPr>
          <p:cNvPr id="72" name="図 71" descr="TP_tmp.png"/>
          <p:cNvPicPr>
            <a:picLocks noChangeAspect="1"/>
          </p:cNvPicPr>
          <p:nvPr>
            <p:custDataLst>
              <p:tags r:id="rId2"/>
            </p:custDataLst>
          </p:nvPr>
        </p:nvPicPr>
        <p:blipFill>
          <a:blip r:embed="rId14" cstate="print">
            <a:clrChange>
              <a:clrFrom>
                <a:srgbClr val="FFFFFF"/>
              </a:clrFrom>
              <a:clrTo>
                <a:srgbClr val="FFFFFF">
                  <a:alpha val="0"/>
                </a:srgbClr>
              </a:clrTo>
            </a:clrChange>
          </a:blip>
          <a:stretch>
            <a:fillRect/>
          </a:stretch>
        </p:blipFill>
        <p:spPr bwMode="auto">
          <a:xfrm>
            <a:off x="10159570" y="2837947"/>
            <a:ext cx="811263" cy="214509"/>
          </a:xfrm>
          <a:prstGeom prst="rect">
            <a:avLst/>
          </a:prstGeom>
          <a:noFill/>
          <a:ln/>
          <a:effectLst/>
        </p:spPr>
      </p:pic>
      <p:pic>
        <p:nvPicPr>
          <p:cNvPr id="73" name="図 72" descr="TP_tmp.png"/>
          <p:cNvPicPr>
            <a:picLocks noChangeAspect="1"/>
          </p:cNvPicPr>
          <p:nvPr>
            <p:custDataLst>
              <p:tags r:id="rId3"/>
            </p:custDataLst>
          </p:nvPr>
        </p:nvPicPr>
        <p:blipFill>
          <a:blip r:embed="rId15" cstate="print">
            <a:clrChange>
              <a:clrFrom>
                <a:srgbClr val="FFFFFF"/>
              </a:clrFrom>
              <a:clrTo>
                <a:srgbClr val="FFFFFF">
                  <a:alpha val="0"/>
                </a:srgbClr>
              </a:clrTo>
            </a:clrChange>
          </a:blip>
          <a:stretch>
            <a:fillRect/>
          </a:stretch>
        </p:blipFill>
        <p:spPr bwMode="auto">
          <a:xfrm>
            <a:off x="1275689" y="3270022"/>
            <a:ext cx="789605" cy="214674"/>
          </a:xfrm>
          <a:prstGeom prst="rect">
            <a:avLst/>
          </a:prstGeom>
          <a:noFill/>
          <a:ln/>
          <a:effectLst/>
        </p:spPr>
      </p:pic>
      <p:pic>
        <p:nvPicPr>
          <p:cNvPr id="70" name="図 69" descr="TP_tmp.png"/>
          <p:cNvPicPr>
            <a:picLocks noChangeAspect="1"/>
          </p:cNvPicPr>
          <p:nvPr>
            <p:custDataLst>
              <p:tags r:id="rId4"/>
            </p:custDataLst>
          </p:nvPr>
        </p:nvPicPr>
        <p:blipFill>
          <a:blip r:embed="rId16" cstate="print">
            <a:clrChange>
              <a:clrFrom>
                <a:srgbClr val="FFFFFF"/>
              </a:clrFrom>
              <a:clrTo>
                <a:srgbClr val="FFFFFF">
                  <a:alpha val="0"/>
                </a:srgbClr>
              </a:clrTo>
            </a:clrChange>
          </a:blip>
          <a:stretch>
            <a:fillRect/>
          </a:stretch>
        </p:blipFill>
        <p:spPr bwMode="auto">
          <a:xfrm>
            <a:off x="10187726" y="3291237"/>
            <a:ext cx="811103" cy="214467"/>
          </a:xfrm>
          <a:prstGeom prst="rect">
            <a:avLst/>
          </a:prstGeom>
          <a:noFill/>
          <a:ln/>
          <a:effectLst/>
        </p:spPr>
      </p:pic>
      <p:pic>
        <p:nvPicPr>
          <p:cNvPr id="68" name="図 67" descr="TP_tmp.png"/>
          <p:cNvPicPr>
            <a:picLocks noChangeAspect="1"/>
          </p:cNvPicPr>
          <p:nvPr>
            <p:custDataLst>
              <p:tags r:id="rId5"/>
            </p:custDataLst>
          </p:nvPr>
        </p:nvPicPr>
        <p:blipFill>
          <a:blip r:embed="rId17" cstate="print">
            <a:clrChange>
              <a:clrFrom>
                <a:srgbClr val="FFFFFF"/>
              </a:clrFrom>
              <a:clrTo>
                <a:srgbClr val="FFFFFF">
                  <a:alpha val="0"/>
                </a:srgbClr>
              </a:clrTo>
            </a:clrChange>
          </a:blip>
          <a:stretch>
            <a:fillRect/>
          </a:stretch>
        </p:blipFill>
        <p:spPr bwMode="auto">
          <a:xfrm>
            <a:off x="1296788" y="3719128"/>
            <a:ext cx="788692" cy="214426"/>
          </a:xfrm>
          <a:prstGeom prst="rect">
            <a:avLst/>
          </a:prstGeom>
          <a:noFill/>
          <a:ln/>
          <a:effectLst/>
        </p:spPr>
      </p:pic>
      <p:pic>
        <p:nvPicPr>
          <p:cNvPr id="71" name="図 70" descr="TP_tmp.png"/>
          <p:cNvPicPr>
            <a:picLocks noChangeAspect="1"/>
          </p:cNvPicPr>
          <p:nvPr>
            <p:custDataLst>
              <p:tags r:id="rId6"/>
            </p:custDataLst>
          </p:nvPr>
        </p:nvPicPr>
        <p:blipFill>
          <a:blip r:embed="rId18" cstate="print">
            <a:clrChange>
              <a:clrFrom>
                <a:srgbClr val="FFFFFF"/>
              </a:clrFrom>
              <a:clrTo>
                <a:srgbClr val="FFFFFF">
                  <a:alpha val="0"/>
                </a:srgbClr>
              </a:clrTo>
            </a:clrChange>
          </a:blip>
          <a:stretch>
            <a:fillRect/>
          </a:stretch>
        </p:blipFill>
        <p:spPr bwMode="auto">
          <a:xfrm>
            <a:off x="10196894" y="3740359"/>
            <a:ext cx="811103" cy="214467"/>
          </a:xfrm>
          <a:prstGeom prst="rect">
            <a:avLst/>
          </a:prstGeom>
          <a:noFill/>
          <a:ln/>
          <a:effectLst/>
        </p:spPr>
      </p:pic>
      <p:sp>
        <p:nvSpPr>
          <p:cNvPr id="64" name="テキスト ボックス 63"/>
          <p:cNvSpPr txBox="1"/>
          <p:nvPr/>
        </p:nvSpPr>
        <p:spPr>
          <a:xfrm rot="5400000">
            <a:off x="1254963" y="4229872"/>
            <a:ext cx="877163" cy="369332"/>
          </a:xfrm>
          <a:prstGeom prst="rect">
            <a:avLst/>
          </a:prstGeom>
          <a:noFill/>
        </p:spPr>
        <p:txBody>
          <a:bodyPr wrap="none" rtlCol="0">
            <a:spAutoFit/>
          </a:bodyPr>
          <a:lstStyle/>
          <a:p>
            <a:r>
              <a:rPr lang="ja-JP" altLang="en-US" dirty="0"/>
              <a:t>・・・</a:t>
            </a:r>
            <a:endParaRPr kumimoji="1" lang="ja-JP" altLang="en-US" dirty="0"/>
          </a:p>
        </p:txBody>
      </p:sp>
      <p:sp>
        <p:nvSpPr>
          <p:cNvPr id="65" name="テキスト ボックス 64"/>
          <p:cNvSpPr txBox="1"/>
          <p:nvPr/>
        </p:nvSpPr>
        <p:spPr>
          <a:xfrm rot="5400000">
            <a:off x="10147952" y="4229872"/>
            <a:ext cx="877163" cy="369332"/>
          </a:xfrm>
          <a:prstGeom prst="rect">
            <a:avLst/>
          </a:prstGeom>
          <a:noFill/>
        </p:spPr>
        <p:txBody>
          <a:bodyPr wrap="none" rtlCol="0">
            <a:spAutoFit/>
          </a:bodyPr>
          <a:lstStyle/>
          <a:p>
            <a:r>
              <a:rPr lang="ja-JP" altLang="en-US" dirty="0"/>
              <a:t>・・・</a:t>
            </a:r>
            <a:endParaRPr kumimoji="1" lang="ja-JP" altLang="en-US" dirty="0"/>
          </a:p>
        </p:txBody>
      </p:sp>
      <p:sp>
        <p:nvSpPr>
          <p:cNvPr id="2" name="テキスト ボックス 1">
            <a:extLst>
              <a:ext uri="{FF2B5EF4-FFF2-40B4-BE49-F238E27FC236}">
                <a16:creationId xmlns:a16="http://schemas.microsoft.com/office/drawing/2014/main" id="{2AB6BA48-73A4-CE64-579B-8CB373468075}"/>
              </a:ext>
            </a:extLst>
          </p:cNvPr>
          <p:cNvSpPr txBox="1"/>
          <p:nvPr/>
        </p:nvSpPr>
        <p:spPr>
          <a:xfrm>
            <a:off x="1959056" y="770948"/>
            <a:ext cx="1005403"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重さ</a:t>
            </a:r>
          </a:p>
        </p:txBody>
      </p:sp>
      <p:sp>
        <p:nvSpPr>
          <p:cNvPr id="3" name="テキスト ボックス 2">
            <a:extLst>
              <a:ext uri="{FF2B5EF4-FFF2-40B4-BE49-F238E27FC236}">
                <a16:creationId xmlns:a16="http://schemas.microsoft.com/office/drawing/2014/main" id="{8D4B1C26-7EDA-7CD7-A8F9-3F0744A244EF}"/>
              </a:ext>
            </a:extLst>
          </p:cNvPr>
          <p:cNvSpPr txBox="1"/>
          <p:nvPr/>
        </p:nvSpPr>
        <p:spPr>
          <a:xfrm>
            <a:off x="9447888" y="770948"/>
            <a:ext cx="1005403" cy="584775"/>
          </a:xfrm>
          <a:prstGeom prst="rect">
            <a:avLst/>
          </a:prstGeom>
          <a:noFill/>
        </p:spPr>
        <p:txBody>
          <a:bodyPr wrap="none" rtlCol="0">
            <a:spAutoFit/>
          </a:bodyPr>
          <a:lstStyle/>
          <a:p>
            <a:r>
              <a:rPr kumimoji="1" lang="ja-JP" altLang="en-US" sz="3200" b="1" dirty="0">
                <a:latin typeface="UD デジタル 教科書体 N-R" panose="02020400000000000000" pitchFamily="17" charset="-128"/>
                <a:ea typeface="UD デジタル 教科書体 N-R" panose="02020400000000000000" pitchFamily="17" charset="-128"/>
              </a:rPr>
              <a:t>重さ</a:t>
            </a:r>
          </a:p>
        </p:txBody>
      </p:sp>
      <p:pic>
        <p:nvPicPr>
          <p:cNvPr id="4" name="図 3" descr="ブルー, 座る, テーブル, ペア が含まれている画像&#10;&#10;自動的に生成された説明">
            <a:extLst>
              <a:ext uri="{FF2B5EF4-FFF2-40B4-BE49-F238E27FC236}">
                <a16:creationId xmlns:a16="http://schemas.microsoft.com/office/drawing/2014/main" id="{6E0B84FD-D531-5C47-5943-9B40308A249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5835" y="1375032"/>
            <a:ext cx="738014" cy="745051"/>
          </a:xfrm>
          <a:prstGeom prst="rect">
            <a:avLst/>
          </a:prstGeom>
        </p:spPr>
      </p:pic>
      <p:pic>
        <p:nvPicPr>
          <p:cNvPr id="5" name="図 4" descr="ブルー, 座る, テーブル, ペア が含まれている画像&#10;&#10;自動的に生成された説明">
            <a:extLst>
              <a:ext uri="{FF2B5EF4-FFF2-40B4-BE49-F238E27FC236}">
                <a16:creationId xmlns:a16="http://schemas.microsoft.com/office/drawing/2014/main" id="{3803C190-F093-4699-3015-58F37D3153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42792" y="1302677"/>
            <a:ext cx="738014" cy="745051"/>
          </a:xfrm>
          <a:prstGeom prst="rect">
            <a:avLst/>
          </a:prstGeom>
        </p:spPr>
      </p:pic>
      <p:sp>
        <p:nvSpPr>
          <p:cNvPr id="6" name="テキスト ボックス 5">
            <a:extLst>
              <a:ext uri="{FF2B5EF4-FFF2-40B4-BE49-F238E27FC236}">
                <a16:creationId xmlns:a16="http://schemas.microsoft.com/office/drawing/2014/main" id="{649BC5BB-6514-60D0-981A-990DD38661AE}"/>
              </a:ext>
            </a:extLst>
          </p:cNvPr>
          <p:cNvSpPr txBox="1"/>
          <p:nvPr/>
        </p:nvSpPr>
        <p:spPr>
          <a:xfrm>
            <a:off x="2907925" y="859244"/>
            <a:ext cx="516488" cy="369332"/>
          </a:xfrm>
          <a:prstGeom prst="rect">
            <a:avLst/>
          </a:prstGeom>
          <a:noFill/>
        </p:spPr>
        <p:txBody>
          <a:bodyPr wrap="none" rtlCol="0">
            <a:spAutoFit/>
          </a:bodyPr>
          <a:lstStyle/>
          <a:p>
            <a:r>
              <a:rPr kumimoji="1" lang="en-US" altLang="ja-JP" dirty="0"/>
              <a:t>= B</a:t>
            </a:r>
            <a:endParaRPr kumimoji="1" lang="ja-JP" altLang="en-US" dirty="0"/>
          </a:p>
        </p:txBody>
      </p:sp>
      <p:sp>
        <p:nvSpPr>
          <p:cNvPr id="7" name="テキスト ボックス 6">
            <a:extLst>
              <a:ext uri="{FF2B5EF4-FFF2-40B4-BE49-F238E27FC236}">
                <a16:creationId xmlns:a16="http://schemas.microsoft.com/office/drawing/2014/main" id="{30BC754F-34BD-AA2D-928F-4C9DD6906639}"/>
              </a:ext>
            </a:extLst>
          </p:cNvPr>
          <p:cNvSpPr txBox="1"/>
          <p:nvPr/>
        </p:nvSpPr>
        <p:spPr>
          <a:xfrm>
            <a:off x="8757969" y="815457"/>
            <a:ext cx="526106" cy="369332"/>
          </a:xfrm>
          <a:prstGeom prst="rect">
            <a:avLst/>
          </a:prstGeom>
          <a:noFill/>
        </p:spPr>
        <p:txBody>
          <a:bodyPr wrap="none" rtlCol="0">
            <a:spAutoFit/>
          </a:bodyPr>
          <a:lstStyle/>
          <a:p>
            <a:r>
              <a:rPr kumimoji="1" lang="en-US" altLang="ja-JP" dirty="0"/>
              <a:t>D =</a:t>
            </a:r>
            <a:endParaRPr kumimoji="1" lang="ja-JP" altLang="en-US" dirty="0"/>
          </a:p>
        </p:txBody>
      </p:sp>
      <p:grpSp>
        <p:nvGrpSpPr>
          <p:cNvPr id="23" name="グループ化 22">
            <a:extLst>
              <a:ext uri="{FF2B5EF4-FFF2-40B4-BE49-F238E27FC236}">
                <a16:creationId xmlns:a16="http://schemas.microsoft.com/office/drawing/2014/main" id="{EFC2436F-6456-C78C-A828-A31AEEAD867A}"/>
              </a:ext>
            </a:extLst>
          </p:cNvPr>
          <p:cNvGrpSpPr/>
          <p:nvPr/>
        </p:nvGrpSpPr>
        <p:grpSpPr>
          <a:xfrm>
            <a:off x="1317658" y="3555799"/>
            <a:ext cx="9205023" cy="1152128"/>
            <a:chOff x="1317658" y="3555799"/>
            <a:chExt cx="9205023" cy="1152128"/>
          </a:xfrm>
        </p:grpSpPr>
        <p:sp>
          <p:nvSpPr>
            <p:cNvPr id="10" name="正方形/長方形 9">
              <a:extLst>
                <a:ext uri="{FF2B5EF4-FFF2-40B4-BE49-F238E27FC236}">
                  <a16:creationId xmlns:a16="http://schemas.microsoft.com/office/drawing/2014/main" id="{44ECB23A-81D5-B9F5-7F74-E5D38A837918}"/>
                </a:ext>
              </a:extLst>
            </p:cNvPr>
            <p:cNvSpPr/>
            <p:nvPr/>
          </p:nvSpPr>
          <p:spPr bwMode="auto">
            <a:xfrm>
              <a:off x="1317658" y="3555799"/>
              <a:ext cx="9205023" cy="115212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endParaRPr>
            </a:p>
          </p:txBody>
        </p:sp>
        <p:pic>
          <p:nvPicPr>
            <p:cNvPr id="22" name="図 21">
              <a:extLst>
                <a:ext uri="{FF2B5EF4-FFF2-40B4-BE49-F238E27FC236}">
                  <a16:creationId xmlns:a16="http://schemas.microsoft.com/office/drawing/2014/main" id="{969E3E7F-55EC-EC08-1004-D157AFE6B783}"/>
                </a:ext>
              </a:extLst>
            </p:cNvPr>
            <p:cNvPicPr>
              <a:picLocks noChangeAspect="1"/>
            </p:cNvPicPr>
            <p:nvPr>
              <p:custDataLst>
                <p:tags r:id="rId8"/>
              </p:custDataLst>
            </p:nvPr>
          </p:nvPicPr>
          <p:blipFill>
            <a:blip r:embed="rId20"/>
            <a:stretch>
              <a:fillRect/>
            </a:stretch>
          </p:blipFill>
          <p:spPr>
            <a:xfrm>
              <a:off x="4139217" y="3747003"/>
              <a:ext cx="4355809" cy="809886"/>
            </a:xfrm>
            <a:prstGeom prst="rect">
              <a:avLst/>
            </a:prstGeom>
            <a:noFill/>
            <a:ln/>
            <a:effectLst/>
          </p:spPr>
        </p:pic>
      </p:grpSp>
      <p:sp>
        <p:nvSpPr>
          <p:cNvPr id="13" name="思考の吹き出し: 雲形 12">
            <a:extLst>
              <a:ext uri="{FF2B5EF4-FFF2-40B4-BE49-F238E27FC236}">
                <a16:creationId xmlns:a16="http://schemas.microsoft.com/office/drawing/2014/main" id="{54F0F31B-7B74-BDA7-D490-F006D17B81BE}"/>
              </a:ext>
            </a:extLst>
          </p:cNvPr>
          <p:cNvSpPr/>
          <p:nvPr/>
        </p:nvSpPr>
        <p:spPr>
          <a:xfrm>
            <a:off x="5884369" y="2266878"/>
            <a:ext cx="3399706" cy="1035190"/>
          </a:xfrm>
          <a:prstGeom prst="cloudCallout">
            <a:avLst>
              <a:gd name="adj1" fmla="val 44208"/>
              <a:gd name="adj2" fmla="val 10520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3200" dirty="0"/>
              <a:t>実験結果！</a:t>
            </a:r>
          </a:p>
        </p:txBody>
      </p:sp>
      <p:sp>
        <p:nvSpPr>
          <p:cNvPr id="14" name="テキスト ボックス 13">
            <a:extLst>
              <a:ext uri="{FF2B5EF4-FFF2-40B4-BE49-F238E27FC236}">
                <a16:creationId xmlns:a16="http://schemas.microsoft.com/office/drawing/2014/main" id="{393B4C1F-16E8-2262-7CFB-04F4B9105EAC}"/>
              </a:ext>
            </a:extLst>
          </p:cNvPr>
          <p:cNvSpPr txBox="1"/>
          <p:nvPr/>
        </p:nvSpPr>
        <p:spPr>
          <a:xfrm>
            <a:off x="1587992" y="3936041"/>
            <a:ext cx="2393604" cy="461665"/>
          </a:xfrm>
          <a:prstGeom prst="rect">
            <a:avLst/>
          </a:prstGeom>
          <a:noFill/>
        </p:spPr>
        <p:txBody>
          <a:bodyPr wrap="none" rtlCol="0">
            <a:spAutoFit/>
          </a:bodyPr>
          <a:lstStyle/>
          <a:p>
            <a:r>
              <a:rPr kumimoji="1" lang="en-US" altLang="ja-JP" sz="2400" dirty="0">
                <a:latin typeface="HGSｺﾞｼｯｸM" panose="020B0600000000000000" pitchFamily="50" charset="-128"/>
                <a:ea typeface="HGSｺﾞｼｯｸM" panose="020B0600000000000000" pitchFamily="50" charset="-128"/>
              </a:rPr>
              <a:t>BD</a:t>
            </a:r>
            <a:r>
              <a:rPr kumimoji="1" lang="ja-JP" altLang="en-US" sz="2400" dirty="0">
                <a:latin typeface="HGSｺﾞｼｯｸM" panose="020B0600000000000000" pitchFamily="50" charset="-128"/>
                <a:ea typeface="HGSｺﾞｼｯｸM" panose="020B0600000000000000" pitchFamily="50" charset="-128"/>
              </a:rPr>
              <a:t>積の平均値 </a:t>
            </a:r>
            <a:r>
              <a:rPr kumimoji="1" lang="en-US" altLang="ja-JP" sz="2400" dirty="0">
                <a:latin typeface="HGSｺﾞｼｯｸM" panose="020B0600000000000000" pitchFamily="50" charset="-128"/>
                <a:ea typeface="HGSｺﾞｼｯｸM" panose="020B0600000000000000" pitchFamily="50" charset="-128"/>
              </a:rPr>
              <a:t>=</a:t>
            </a:r>
          </a:p>
        </p:txBody>
      </p:sp>
      <p:pic>
        <p:nvPicPr>
          <p:cNvPr id="18" name="図 17">
            <a:extLst>
              <a:ext uri="{FF2B5EF4-FFF2-40B4-BE49-F238E27FC236}">
                <a16:creationId xmlns:a16="http://schemas.microsoft.com/office/drawing/2014/main" id="{38BA1AA5-54BE-1839-12BE-166FA92E7A69}"/>
              </a:ext>
            </a:extLst>
          </p:cNvPr>
          <p:cNvPicPr>
            <a:picLocks noChangeAspect="1"/>
          </p:cNvPicPr>
          <p:nvPr>
            <p:custDataLst>
              <p:tags r:id="rId7"/>
            </p:custDataLst>
          </p:nvPr>
        </p:nvPicPr>
        <p:blipFill>
          <a:blip r:embed="rId21"/>
          <a:stretch>
            <a:fillRect/>
          </a:stretch>
        </p:blipFill>
        <p:spPr>
          <a:xfrm>
            <a:off x="9072159" y="4014023"/>
            <a:ext cx="1250293" cy="253526"/>
          </a:xfrm>
          <a:prstGeom prst="rect">
            <a:avLst/>
          </a:prstGeom>
        </p:spPr>
      </p:pic>
    </p:spTree>
    <p:extLst>
      <p:ext uri="{BB962C8B-B14F-4D97-AF65-F5344CB8AC3E}">
        <p14:creationId xmlns:p14="http://schemas.microsoft.com/office/powerpoint/2010/main" val="337253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64" grpId="0"/>
      <p:bldP spid="65" grpId="0"/>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バイクに乗っている人たちの白黒写真&#10;&#10;低い精度で自動的に生成された説明">
            <a:extLst>
              <a:ext uri="{FF2B5EF4-FFF2-40B4-BE49-F238E27FC236}">
                <a16:creationId xmlns:a16="http://schemas.microsoft.com/office/drawing/2014/main" id="{F086D90D-BFF2-CF66-85BD-4D4EAB121872}"/>
              </a:ext>
            </a:extLst>
          </p:cNvPr>
          <p:cNvPicPr>
            <a:picLocks noChangeAspect="1"/>
          </p:cNvPicPr>
          <p:nvPr/>
        </p:nvPicPr>
        <p:blipFill>
          <a:blip r:embed="rId2"/>
          <a:stretch>
            <a:fillRect/>
          </a:stretch>
        </p:blipFill>
        <p:spPr>
          <a:xfrm>
            <a:off x="6381355" y="1291195"/>
            <a:ext cx="4934607" cy="4934607"/>
          </a:xfrm>
          <a:prstGeom prst="rect">
            <a:avLst/>
          </a:prstGeom>
        </p:spPr>
      </p:pic>
      <p:sp>
        <p:nvSpPr>
          <p:cNvPr id="2" name="タイトル 1">
            <a:extLst>
              <a:ext uri="{FF2B5EF4-FFF2-40B4-BE49-F238E27FC236}">
                <a16:creationId xmlns:a16="http://schemas.microsoft.com/office/drawing/2014/main" id="{DDE07AB6-61D1-47A1-4618-9D6CC69617F9}"/>
              </a:ext>
            </a:extLst>
          </p:cNvPr>
          <p:cNvSpPr>
            <a:spLocks noGrp="1"/>
          </p:cNvSpPr>
          <p:nvPr>
            <p:ph type="title"/>
          </p:nvPr>
        </p:nvSpPr>
        <p:spPr>
          <a:xfrm>
            <a:off x="94936" y="3025076"/>
            <a:ext cx="6079153" cy="1188720"/>
          </a:xfrm>
        </p:spPr>
        <p:txBody>
          <a:bodyPr>
            <a:normAutofit fontScale="90000"/>
          </a:bodyPr>
          <a:lstStyle/>
          <a:p>
            <a:r>
              <a:rPr kumimoji="1" lang="en-US" altLang="ja-JP" sz="4000" dirty="0">
                <a:solidFill>
                  <a:schemeClr val="tx1"/>
                </a:solidFill>
              </a:rPr>
              <a:t>1 </a:t>
            </a:r>
            <a:r>
              <a:rPr kumimoji="1" lang="en-US" altLang="ja-JP" sz="4000" dirty="0">
                <a:solidFill>
                  <a:schemeClr val="accent1"/>
                </a:solidFill>
              </a:rPr>
              <a:t>Bell</a:t>
            </a:r>
            <a:r>
              <a:rPr kumimoji="1" lang="ja-JP" altLang="en-US" sz="4000" dirty="0">
                <a:solidFill>
                  <a:schemeClr val="accent1"/>
                </a:solidFill>
              </a:rPr>
              <a:t>の定理</a:t>
            </a:r>
            <a:r>
              <a:rPr kumimoji="1" lang="ja-JP" altLang="en-US" sz="2700" dirty="0">
                <a:solidFill>
                  <a:schemeClr val="tx1"/>
                </a:solidFill>
              </a:rPr>
              <a:t>と</a:t>
            </a:r>
            <a:br>
              <a:rPr kumimoji="1" lang="en-US" altLang="ja-JP" sz="4000" dirty="0">
                <a:solidFill>
                  <a:schemeClr val="accent1"/>
                </a:solidFill>
              </a:rPr>
            </a:br>
            <a:r>
              <a:rPr kumimoji="1" lang="ja-JP" altLang="en-US" sz="4000" dirty="0">
                <a:solidFill>
                  <a:schemeClr val="accent1"/>
                </a:solidFill>
              </a:rPr>
              <a:t>　　   </a:t>
            </a:r>
            <a:r>
              <a:rPr lang="ja-JP" altLang="en-US" sz="4000" dirty="0">
                <a:solidFill>
                  <a:srgbClr val="00B050"/>
                </a:solidFill>
              </a:rPr>
              <a:t>実験</a:t>
            </a:r>
            <a:r>
              <a:rPr lang="ja-JP" altLang="en-US" sz="4000" dirty="0">
                <a:solidFill>
                  <a:schemeClr val="accent2"/>
                </a:solidFill>
              </a:rPr>
              <a:t>形而上学</a:t>
            </a:r>
            <a:br>
              <a:rPr lang="en-US" altLang="ja-JP" sz="4000" dirty="0">
                <a:solidFill>
                  <a:schemeClr val="accent2"/>
                </a:solidFill>
              </a:rPr>
            </a:br>
            <a:r>
              <a:rPr lang="en-US" altLang="ja-JP" sz="4000" dirty="0">
                <a:solidFill>
                  <a:schemeClr val="accent2"/>
                </a:solidFill>
              </a:rPr>
              <a:t>    </a:t>
            </a:r>
            <a:r>
              <a:rPr lang="en-US" altLang="ja-JP" sz="2700" dirty="0">
                <a:solidFill>
                  <a:schemeClr val="accent2"/>
                </a:solidFill>
              </a:rPr>
              <a:t>(</a:t>
            </a:r>
            <a:r>
              <a:rPr lang="en-US" altLang="ja-JP" sz="2700" dirty="0">
                <a:solidFill>
                  <a:srgbClr val="00B050"/>
                </a:solidFill>
              </a:rPr>
              <a:t>experimental</a:t>
            </a:r>
            <a:r>
              <a:rPr lang="en-US" altLang="ja-JP" sz="2700" dirty="0">
                <a:solidFill>
                  <a:schemeClr val="accent2"/>
                </a:solidFill>
              </a:rPr>
              <a:t> metaphysics)</a:t>
            </a:r>
            <a:r>
              <a:rPr kumimoji="1" lang="ja-JP" altLang="en-US" dirty="0">
                <a:solidFill>
                  <a:schemeClr val="accent2"/>
                </a:solidFill>
              </a:rPr>
              <a:t>　</a:t>
            </a:r>
            <a:r>
              <a:rPr kumimoji="1" lang="ja-JP" altLang="en-US" dirty="0"/>
              <a:t>　　</a:t>
            </a:r>
            <a:br>
              <a:rPr kumimoji="1" lang="en-US" altLang="ja-JP" dirty="0"/>
            </a:br>
            <a:r>
              <a:rPr kumimoji="1" lang="ja-JP" altLang="en-US" dirty="0"/>
              <a:t>　　　　</a:t>
            </a:r>
          </a:p>
        </p:txBody>
      </p:sp>
      <p:sp>
        <p:nvSpPr>
          <p:cNvPr id="6" name="テキスト ボックス 5">
            <a:extLst>
              <a:ext uri="{FF2B5EF4-FFF2-40B4-BE49-F238E27FC236}">
                <a16:creationId xmlns:a16="http://schemas.microsoft.com/office/drawing/2014/main" id="{C4E3B199-1BBB-089E-F94D-CAE063521489}"/>
              </a:ext>
            </a:extLst>
          </p:cNvPr>
          <p:cNvSpPr txBox="1"/>
          <p:nvPr/>
        </p:nvSpPr>
        <p:spPr>
          <a:xfrm>
            <a:off x="10225555" y="5986641"/>
            <a:ext cx="1104790" cy="276999"/>
          </a:xfrm>
          <a:prstGeom prst="rect">
            <a:avLst/>
          </a:prstGeom>
          <a:noFill/>
        </p:spPr>
        <p:txBody>
          <a:bodyPr wrap="none" rtlCol="0">
            <a:spAutoFit/>
          </a:bodyPr>
          <a:lstStyle/>
          <a:p>
            <a:r>
              <a:rPr kumimoji="1" lang="en-US" altLang="ja-JP" sz="1200" dirty="0">
                <a:solidFill>
                  <a:schemeClr val="bg1"/>
                </a:solidFill>
                <a:latin typeface="Arabic Typesetting" panose="03020402040406030203" pitchFamily="66" charset="-78"/>
                <a:cs typeface="Arabic Typesetting" panose="03020402040406030203" pitchFamily="66" charset="-78"/>
              </a:rPr>
              <a:t>Created by ChatGPT</a:t>
            </a:r>
            <a:endParaRPr kumimoji="1" lang="ja-JP" altLang="en-US" sz="1200" dirty="0">
              <a:solidFill>
                <a:schemeClr val="bg1"/>
              </a:solidFill>
              <a:latin typeface="Arabic Typesetting" panose="03020402040406030203" pitchFamily="66" charset="-78"/>
              <a:cs typeface="Arabic Typesetting" panose="03020402040406030203" pitchFamily="66" charset="-78"/>
            </a:endParaRPr>
          </a:p>
        </p:txBody>
      </p:sp>
      <p:sp>
        <p:nvSpPr>
          <p:cNvPr id="5" name="テキスト ボックス 4">
            <a:extLst>
              <a:ext uri="{FF2B5EF4-FFF2-40B4-BE49-F238E27FC236}">
                <a16:creationId xmlns:a16="http://schemas.microsoft.com/office/drawing/2014/main" id="{1CACC2D9-76E1-0FA0-676D-33C72C78E59E}"/>
              </a:ext>
            </a:extLst>
          </p:cNvPr>
          <p:cNvSpPr txBox="1"/>
          <p:nvPr/>
        </p:nvSpPr>
        <p:spPr>
          <a:xfrm>
            <a:off x="798930" y="4386303"/>
            <a:ext cx="3185487" cy="369332"/>
          </a:xfrm>
          <a:prstGeom prst="rect">
            <a:avLst/>
          </a:prstGeom>
          <a:noFill/>
        </p:spPr>
        <p:txBody>
          <a:bodyPr wrap="none" rtlCol="0">
            <a:spAutoFit/>
          </a:bodyPr>
          <a:lstStyle/>
          <a:p>
            <a:r>
              <a:rPr kumimoji="1" lang="ja-JP" altLang="en-US" dirty="0"/>
              <a:t>● 形而上学（</a:t>
            </a:r>
            <a:r>
              <a:rPr kumimoji="1" lang="en-US" altLang="ja-JP" dirty="0">
                <a:solidFill>
                  <a:schemeClr val="accent2"/>
                </a:solidFill>
              </a:rPr>
              <a:t>Meta</a:t>
            </a:r>
            <a:r>
              <a:rPr kumimoji="1" lang="en-US" altLang="ja-JP" dirty="0">
                <a:solidFill>
                  <a:srgbClr val="00B050"/>
                </a:solidFill>
              </a:rPr>
              <a:t>physics</a:t>
            </a:r>
            <a:r>
              <a:rPr kumimoji="1" lang="ja-JP" altLang="en-US" dirty="0"/>
              <a:t>）</a:t>
            </a:r>
          </a:p>
        </p:txBody>
      </p:sp>
      <p:sp>
        <p:nvSpPr>
          <p:cNvPr id="7" name="テキスト ボックス 6">
            <a:extLst>
              <a:ext uri="{FF2B5EF4-FFF2-40B4-BE49-F238E27FC236}">
                <a16:creationId xmlns:a16="http://schemas.microsoft.com/office/drawing/2014/main" id="{0A26D5BD-FE42-CBEF-6208-4869EB50B0E6}"/>
              </a:ext>
            </a:extLst>
          </p:cNvPr>
          <p:cNvSpPr txBox="1"/>
          <p:nvPr/>
        </p:nvSpPr>
        <p:spPr>
          <a:xfrm>
            <a:off x="1346291" y="4957408"/>
            <a:ext cx="4339650" cy="646331"/>
          </a:xfrm>
          <a:prstGeom prst="rect">
            <a:avLst/>
          </a:prstGeom>
          <a:noFill/>
        </p:spPr>
        <p:txBody>
          <a:bodyPr wrap="none" rtlCol="0">
            <a:spAutoFit/>
          </a:bodyPr>
          <a:lstStyle/>
          <a:p>
            <a:r>
              <a:rPr lang="ja-JP" altLang="en-US" dirty="0"/>
              <a:t>≃ 存在，実在，自由意志，因果関係，</a:t>
            </a:r>
            <a:endParaRPr lang="en-US" altLang="ja-JP" dirty="0"/>
          </a:p>
          <a:p>
            <a:r>
              <a:rPr lang="ja-JP" altLang="en-US" dirty="0"/>
              <a:t>　　など現実の構造を追究する哲学分野</a:t>
            </a:r>
            <a:endParaRPr kumimoji="1" lang="ja-JP" altLang="en-US" dirty="0"/>
          </a:p>
        </p:txBody>
      </p:sp>
    </p:spTree>
    <p:extLst>
      <p:ext uri="{BB962C8B-B14F-4D97-AF65-F5344CB8AC3E}">
        <p14:creationId xmlns:p14="http://schemas.microsoft.com/office/powerpoint/2010/main" val="208741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143AD11-69B5-54CE-4C94-F6CA3CCD7AE3}"/>
              </a:ext>
            </a:extLst>
          </p:cNvPr>
          <p:cNvSpPr>
            <a:spLocks noGrp="1"/>
          </p:cNvSpPr>
          <p:nvPr>
            <p:ph idx="1"/>
          </p:nvPr>
        </p:nvSpPr>
        <p:spPr>
          <a:xfrm>
            <a:off x="2070463" y="2553789"/>
            <a:ext cx="7935687" cy="1854019"/>
          </a:xfrm>
        </p:spPr>
        <p:txBody>
          <a:bodyPr>
            <a:normAutofit/>
          </a:bodyPr>
          <a:lstStyle/>
          <a:p>
            <a:pPr marL="0" indent="0">
              <a:buNone/>
            </a:pPr>
            <a:r>
              <a:rPr kumimoji="1" lang="ja-JP" altLang="en-US" sz="4000" dirty="0"/>
              <a:t>世界を震撼させた実験データ！！</a:t>
            </a:r>
          </a:p>
        </p:txBody>
      </p:sp>
      <p:sp>
        <p:nvSpPr>
          <p:cNvPr id="4" name="矢印: ストライプ 3">
            <a:extLst>
              <a:ext uri="{FF2B5EF4-FFF2-40B4-BE49-F238E27FC236}">
                <a16:creationId xmlns:a16="http://schemas.microsoft.com/office/drawing/2014/main" id="{C3AD4457-BF5D-BAFD-C210-627A2371CF17}"/>
              </a:ext>
            </a:extLst>
          </p:cNvPr>
          <p:cNvSpPr/>
          <p:nvPr/>
        </p:nvSpPr>
        <p:spPr>
          <a:xfrm>
            <a:off x="3161213" y="4513217"/>
            <a:ext cx="444137" cy="48332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7564D73-45AB-75A2-507D-18664533150B}"/>
              </a:ext>
            </a:extLst>
          </p:cNvPr>
          <p:cNvSpPr txBox="1"/>
          <p:nvPr/>
        </p:nvSpPr>
        <p:spPr>
          <a:xfrm>
            <a:off x="4075612" y="4673376"/>
            <a:ext cx="5493812" cy="646331"/>
          </a:xfrm>
          <a:prstGeom prst="rect">
            <a:avLst/>
          </a:prstGeom>
          <a:noFill/>
        </p:spPr>
        <p:txBody>
          <a:bodyPr wrap="none" rtlCol="0">
            <a:spAutoFit/>
          </a:bodyPr>
          <a:lstStyle/>
          <a:p>
            <a:r>
              <a:rPr kumimoji="1" lang="ja-JP" altLang="en-US" sz="3600" dirty="0">
                <a:solidFill>
                  <a:srgbClr val="92D050"/>
                </a:solidFill>
              </a:rPr>
              <a:t>局所</a:t>
            </a:r>
            <a:r>
              <a:rPr kumimoji="1" lang="ja-JP" altLang="en-US" sz="3600" dirty="0">
                <a:solidFill>
                  <a:schemeClr val="accent2"/>
                </a:solidFill>
              </a:rPr>
              <a:t>実在論</a:t>
            </a:r>
            <a:r>
              <a:rPr kumimoji="1" lang="ja-JP" altLang="en-US" dirty="0"/>
              <a:t>では決して説明できない！！</a:t>
            </a:r>
          </a:p>
        </p:txBody>
      </p:sp>
      <p:sp>
        <p:nvSpPr>
          <p:cNvPr id="2" name="テキスト ボックス 1">
            <a:extLst>
              <a:ext uri="{FF2B5EF4-FFF2-40B4-BE49-F238E27FC236}">
                <a16:creationId xmlns:a16="http://schemas.microsoft.com/office/drawing/2014/main" id="{50F4B6F0-CF83-25CC-2C89-5475BFC27A40}"/>
              </a:ext>
            </a:extLst>
          </p:cNvPr>
          <p:cNvSpPr txBox="1"/>
          <p:nvPr/>
        </p:nvSpPr>
        <p:spPr>
          <a:xfrm>
            <a:off x="3755571" y="4223142"/>
            <a:ext cx="1800493" cy="369332"/>
          </a:xfrm>
          <a:prstGeom prst="rect">
            <a:avLst/>
          </a:prstGeom>
          <a:noFill/>
        </p:spPr>
        <p:txBody>
          <a:bodyPr wrap="none" rtlCol="0">
            <a:spAutoFit/>
          </a:bodyPr>
          <a:lstStyle/>
          <a:p>
            <a:r>
              <a:rPr kumimoji="1" lang="ja-JP" altLang="en-US" dirty="0"/>
              <a:t>自由意志を伴う</a:t>
            </a:r>
          </a:p>
        </p:txBody>
      </p:sp>
    </p:spTree>
    <p:extLst>
      <p:ext uri="{BB962C8B-B14F-4D97-AF65-F5344CB8AC3E}">
        <p14:creationId xmlns:p14="http://schemas.microsoft.com/office/powerpoint/2010/main" val="91689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30EA2069-408F-0535-8882-D18F533CA5FC}"/>
              </a:ext>
            </a:extLst>
          </p:cNvPr>
          <p:cNvSpPr/>
          <p:nvPr/>
        </p:nvSpPr>
        <p:spPr>
          <a:xfrm>
            <a:off x="1038497" y="2677886"/>
            <a:ext cx="9620794" cy="171123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C74B07C-0EAD-C63D-FEA5-E2625BADB0F9}"/>
              </a:ext>
            </a:extLst>
          </p:cNvPr>
          <p:cNvSpPr>
            <a:spLocks noGrp="1"/>
          </p:cNvSpPr>
          <p:nvPr>
            <p:ph type="title"/>
          </p:nvPr>
        </p:nvSpPr>
        <p:spPr>
          <a:xfrm>
            <a:off x="581192" y="315389"/>
            <a:ext cx="11029616" cy="1188720"/>
          </a:xfrm>
        </p:spPr>
        <p:txBody>
          <a:bodyPr/>
          <a:lstStyle/>
          <a:p>
            <a:r>
              <a:rPr lang="en-US" altLang="ja-JP" dirty="0"/>
              <a:t>Bell</a:t>
            </a:r>
            <a:r>
              <a:rPr lang="ja-JP" altLang="en-US" dirty="0"/>
              <a:t>定理</a:t>
            </a:r>
            <a:r>
              <a:rPr kumimoji="1" lang="en-US" altLang="ja-JP" dirty="0"/>
              <a:t>(1964-)</a:t>
            </a:r>
            <a:endParaRPr kumimoji="1" lang="ja-JP" altLang="en-US" dirty="0"/>
          </a:p>
        </p:txBody>
      </p:sp>
      <p:sp>
        <p:nvSpPr>
          <p:cNvPr id="3" name="コンテンツ プレースホルダー 2">
            <a:extLst>
              <a:ext uri="{FF2B5EF4-FFF2-40B4-BE49-F238E27FC236}">
                <a16:creationId xmlns:a16="http://schemas.microsoft.com/office/drawing/2014/main" id="{19FE42D7-E65E-D297-5C24-86EE6E2212BB}"/>
              </a:ext>
            </a:extLst>
          </p:cNvPr>
          <p:cNvSpPr>
            <a:spLocks noGrp="1"/>
          </p:cNvSpPr>
          <p:nvPr>
            <p:ph idx="1"/>
          </p:nvPr>
        </p:nvSpPr>
        <p:spPr>
          <a:xfrm>
            <a:off x="581192" y="1733441"/>
            <a:ext cx="11029615" cy="944445"/>
          </a:xfrm>
        </p:spPr>
        <p:txBody>
          <a:bodyPr/>
          <a:lstStyle/>
          <a:p>
            <a:pPr marL="0" indent="0">
              <a:buNone/>
            </a:pPr>
            <a:r>
              <a:rPr kumimoji="1" lang="ja-JP" altLang="en-US" sz="2800" dirty="0">
                <a:solidFill>
                  <a:srgbClr val="92D050"/>
                </a:solidFill>
              </a:rPr>
              <a:t>局所性</a:t>
            </a:r>
            <a:r>
              <a:rPr kumimoji="1" lang="ja-JP" altLang="en-US" dirty="0"/>
              <a:t>と</a:t>
            </a:r>
            <a:r>
              <a:rPr kumimoji="1" lang="ja-JP" altLang="en-US" sz="2800" dirty="0">
                <a:solidFill>
                  <a:schemeClr val="accent2"/>
                </a:solidFill>
              </a:rPr>
              <a:t>実在性</a:t>
            </a:r>
            <a:r>
              <a:rPr kumimoji="1" lang="ja-JP" altLang="en-US" dirty="0"/>
              <a:t>を仮定すると</a:t>
            </a:r>
          </a:p>
        </p:txBody>
      </p:sp>
      <p:sp>
        <p:nvSpPr>
          <p:cNvPr id="5" name="テキスト ボックス 4">
            <a:extLst>
              <a:ext uri="{FF2B5EF4-FFF2-40B4-BE49-F238E27FC236}">
                <a16:creationId xmlns:a16="http://schemas.microsoft.com/office/drawing/2014/main" id="{546B01D6-42C7-96B1-A34B-89676DF5FB0E}"/>
              </a:ext>
            </a:extLst>
          </p:cNvPr>
          <p:cNvSpPr txBox="1"/>
          <p:nvPr/>
        </p:nvSpPr>
        <p:spPr>
          <a:xfrm>
            <a:off x="1846761" y="3074517"/>
            <a:ext cx="6097088" cy="954107"/>
          </a:xfrm>
          <a:prstGeom prst="rect">
            <a:avLst/>
          </a:prstGeom>
          <a:noFill/>
        </p:spPr>
        <p:txBody>
          <a:bodyPr wrap="square">
            <a:spAutoFit/>
          </a:bodyPr>
          <a:lstStyle/>
          <a:p>
            <a:r>
              <a:rPr kumimoji="1" lang="en-US" altLang="ja-JP" sz="2800" dirty="0">
                <a:latin typeface="HGSｺﾞｼｯｸM" panose="020B0600000000000000" pitchFamily="50" charset="-128"/>
                <a:ea typeface="HGSｺﾞｼｯｸM" panose="020B0600000000000000" pitchFamily="50" charset="-128"/>
              </a:rPr>
              <a:t>AC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AD</a:t>
            </a:r>
            <a:r>
              <a:rPr kumimoji="1" lang="ja-JP" altLang="en-US" sz="2800" dirty="0">
                <a:latin typeface="HGSｺﾞｼｯｸM" panose="020B0600000000000000" pitchFamily="50" charset="-128"/>
                <a:ea typeface="HGSｺﾞｼｯｸM" panose="020B0600000000000000" pitchFamily="50" charset="-128"/>
              </a:rPr>
              <a:t>積の平均値 </a:t>
            </a:r>
            <a:endParaRPr kumimoji="1" lang="en-US" altLang="ja-JP" sz="2800" dirty="0">
              <a:latin typeface="HGSｺﾞｼｯｸM" panose="020B0600000000000000" pitchFamily="50" charset="-128"/>
              <a:ea typeface="HGSｺﾞｼｯｸM" panose="020B0600000000000000" pitchFamily="50" charset="-128"/>
            </a:endParaRPr>
          </a:p>
          <a:p>
            <a:r>
              <a:rPr kumimoji="1" lang="en-US" altLang="ja-JP" sz="2800" dirty="0">
                <a:latin typeface="HGSｺﾞｼｯｸM" panose="020B0600000000000000" pitchFamily="50" charset="-128"/>
                <a:ea typeface="HGSｺﾞｼｯｸM" panose="020B0600000000000000" pitchFamily="50" charset="-128"/>
              </a:rPr>
              <a:t>  + BC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solidFill>
                  <a:schemeClr val="accent2"/>
                </a:solidFill>
                <a:latin typeface="HGSｺﾞｼｯｸM" panose="020B0600000000000000" pitchFamily="50" charset="-128"/>
                <a:ea typeface="HGSｺﾞｼｯｸM" panose="020B0600000000000000" pitchFamily="50" charset="-128"/>
              </a:rPr>
              <a:t>-</a:t>
            </a:r>
            <a:r>
              <a:rPr kumimoji="1" lang="en-US" altLang="ja-JP" sz="2800" dirty="0">
                <a:latin typeface="HGSｺﾞｼｯｸM" panose="020B0600000000000000" pitchFamily="50" charset="-128"/>
                <a:ea typeface="HGSｺﾞｼｯｸM" panose="020B0600000000000000" pitchFamily="50" charset="-128"/>
              </a:rPr>
              <a:t> BD</a:t>
            </a:r>
            <a:r>
              <a:rPr kumimoji="1" lang="ja-JP" altLang="en-US" sz="2800" dirty="0">
                <a:latin typeface="HGSｺﾞｼｯｸM" panose="020B0600000000000000" pitchFamily="50" charset="-128"/>
                <a:ea typeface="HGSｺﾞｼｯｸM" panose="020B0600000000000000" pitchFamily="50" charset="-128"/>
              </a:rPr>
              <a:t>積の平均値</a:t>
            </a:r>
            <a:endParaRPr kumimoji="1" lang="en-US" altLang="ja-JP" sz="2800" dirty="0">
              <a:latin typeface="HGSｺﾞｼｯｸM" panose="020B0600000000000000" pitchFamily="50" charset="-128"/>
              <a:ea typeface="HGSｺﾞｼｯｸM" panose="020B0600000000000000" pitchFamily="50" charset="-128"/>
            </a:endParaRPr>
          </a:p>
        </p:txBody>
      </p:sp>
      <p:sp>
        <p:nvSpPr>
          <p:cNvPr id="6" name="テキスト ボックス 5">
            <a:extLst>
              <a:ext uri="{FF2B5EF4-FFF2-40B4-BE49-F238E27FC236}">
                <a16:creationId xmlns:a16="http://schemas.microsoft.com/office/drawing/2014/main" id="{468817D9-2B56-8A71-C008-70575A27567D}"/>
              </a:ext>
            </a:extLst>
          </p:cNvPr>
          <p:cNvSpPr txBox="1"/>
          <p:nvPr/>
        </p:nvSpPr>
        <p:spPr>
          <a:xfrm>
            <a:off x="7943849" y="3289960"/>
            <a:ext cx="633507" cy="523220"/>
          </a:xfrm>
          <a:prstGeom prst="rect">
            <a:avLst/>
          </a:prstGeom>
          <a:noFill/>
        </p:spPr>
        <p:txBody>
          <a:bodyPr wrap="none" rtlCol="0">
            <a:spAutoFit/>
          </a:bodyPr>
          <a:lstStyle/>
          <a:p>
            <a:r>
              <a:rPr kumimoji="1" lang="ja-JP" altLang="en-US" sz="2800" dirty="0"/>
              <a:t>≦ </a:t>
            </a:r>
          </a:p>
        </p:txBody>
      </p:sp>
      <p:sp>
        <p:nvSpPr>
          <p:cNvPr id="7" name="テキスト ボックス 6">
            <a:extLst>
              <a:ext uri="{FF2B5EF4-FFF2-40B4-BE49-F238E27FC236}">
                <a16:creationId xmlns:a16="http://schemas.microsoft.com/office/drawing/2014/main" id="{34DB0981-B4A9-9F0D-6D6C-148683BB313D}"/>
              </a:ext>
            </a:extLst>
          </p:cNvPr>
          <p:cNvSpPr txBox="1"/>
          <p:nvPr/>
        </p:nvSpPr>
        <p:spPr>
          <a:xfrm>
            <a:off x="8755923" y="3089905"/>
            <a:ext cx="1050288" cy="923330"/>
          </a:xfrm>
          <a:prstGeom prst="rect">
            <a:avLst/>
          </a:prstGeom>
          <a:noFill/>
        </p:spPr>
        <p:txBody>
          <a:bodyPr wrap="none" rtlCol="0">
            <a:spAutoFit/>
          </a:bodyPr>
          <a:lstStyle/>
          <a:p>
            <a:r>
              <a:rPr kumimoji="1" lang="ja-JP" altLang="en-US" sz="5400" dirty="0"/>
              <a:t>２ </a:t>
            </a:r>
          </a:p>
        </p:txBody>
      </p:sp>
      <p:sp>
        <p:nvSpPr>
          <p:cNvPr id="8" name="吹き出し: 角を丸めた四角形 7">
            <a:extLst>
              <a:ext uri="{FF2B5EF4-FFF2-40B4-BE49-F238E27FC236}">
                <a16:creationId xmlns:a16="http://schemas.microsoft.com/office/drawing/2014/main" id="{0AAB707F-6479-8520-2F48-40FA4C9AA1CF}"/>
              </a:ext>
            </a:extLst>
          </p:cNvPr>
          <p:cNvSpPr/>
          <p:nvPr/>
        </p:nvSpPr>
        <p:spPr>
          <a:xfrm>
            <a:off x="5002047" y="1340823"/>
            <a:ext cx="2982140" cy="822960"/>
          </a:xfrm>
          <a:prstGeom prst="wedgeRoundRectCallout">
            <a:avLst>
              <a:gd name="adj1" fmla="val 54947"/>
              <a:gd name="adj2" fmla="val 178373"/>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sz="2800" dirty="0"/>
              <a:t>Bell</a:t>
            </a:r>
            <a:r>
              <a:rPr kumimoji="1" lang="ja-JP" altLang="en-US" sz="2800" dirty="0"/>
              <a:t>の不等式</a:t>
            </a:r>
          </a:p>
        </p:txBody>
      </p:sp>
      <p:pic>
        <p:nvPicPr>
          <p:cNvPr id="13" name="図 12">
            <a:extLst>
              <a:ext uri="{FF2B5EF4-FFF2-40B4-BE49-F238E27FC236}">
                <a16:creationId xmlns:a16="http://schemas.microsoft.com/office/drawing/2014/main" id="{C78BE3D2-B473-994E-21AF-2534A5CC299C}"/>
              </a:ext>
            </a:extLst>
          </p:cNvPr>
          <p:cNvPicPr>
            <a:picLocks noChangeAspect="1"/>
          </p:cNvPicPr>
          <p:nvPr/>
        </p:nvPicPr>
        <p:blipFill>
          <a:blip r:embed="rId2"/>
          <a:stretch>
            <a:fillRect/>
          </a:stretch>
        </p:blipFill>
        <p:spPr>
          <a:xfrm>
            <a:off x="8336909" y="851287"/>
            <a:ext cx="3273898" cy="1410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テキスト ボックス 13">
            <a:extLst>
              <a:ext uri="{FF2B5EF4-FFF2-40B4-BE49-F238E27FC236}">
                <a16:creationId xmlns:a16="http://schemas.microsoft.com/office/drawing/2014/main" id="{ECFC1469-1B9C-1BEA-952D-074119398AC5}"/>
              </a:ext>
            </a:extLst>
          </p:cNvPr>
          <p:cNvSpPr txBox="1"/>
          <p:nvPr/>
        </p:nvSpPr>
        <p:spPr>
          <a:xfrm>
            <a:off x="1038497" y="4854818"/>
            <a:ext cx="10392589" cy="523220"/>
          </a:xfrm>
          <a:prstGeom prst="rect">
            <a:avLst/>
          </a:prstGeom>
          <a:noFill/>
        </p:spPr>
        <p:txBody>
          <a:bodyPr wrap="non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Bell</a:t>
            </a:r>
            <a:r>
              <a:rPr kumimoji="1" lang="ja-JP" altLang="en-US" dirty="0">
                <a:latin typeface="UD デジタル 教科書体 N-R" panose="02020400000000000000" pitchFamily="17" charset="-128"/>
                <a:ea typeface="UD デジタル 教科書体 N-R" panose="02020400000000000000" pitchFamily="17" charset="-128"/>
              </a:rPr>
              <a:t>はさらに</a:t>
            </a:r>
            <a:r>
              <a:rPr kumimoji="1" lang="ja-JP" altLang="en-US" sz="2800" dirty="0">
                <a:solidFill>
                  <a:schemeClr val="accent1"/>
                </a:solidFill>
                <a:latin typeface="UD デジタル 教科書体 N-R" panose="02020400000000000000" pitchFamily="17" charset="-128"/>
                <a:ea typeface="UD デジタル 教科書体 N-R" panose="02020400000000000000" pitchFamily="17" charset="-128"/>
              </a:rPr>
              <a:t>量子物理学</a:t>
            </a:r>
            <a:r>
              <a:rPr kumimoji="1" lang="ja-JP" altLang="en-US" dirty="0">
                <a:latin typeface="UD デジタル 教科書体 N-R" panose="02020400000000000000" pitchFamily="17" charset="-128"/>
                <a:ea typeface="UD デジタル 教科書体 N-R" panose="02020400000000000000" pitchFamily="17" charset="-128"/>
              </a:rPr>
              <a:t>のとある現象は</a:t>
            </a:r>
            <a:r>
              <a:rPr kumimoji="1" lang="ja-JP" altLang="en-US" sz="2800" dirty="0">
                <a:latin typeface="UD デジタル 教科書体 N-R" panose="02020400000000000000" pitchFamily="17" charset="-128"/>
                <a:ea typeface="UD デジタル 教科書体 N-R" panose="02020400000000000000" pitchFamily="17" charset="-128"/>
              </a:rPr>
              <a:t>この不等式を破る</a:t>
            </a:r>
            <a:r>
              <a:rPr kumimoji="1" lang="ja-JP" altLang="en-US" dirty="0">
                <a:latin typeface="UD デジタル 教科書体 N-R" panose="02020400000000000000" pitchFamily="17" charset="-128"/>
                <a:ea typeface="UD デジタル 教科書体 N-R" panose="02020400000000000000" pitchFamily="17" charset="-128"/>
              </a:rPr>
              <a:t>ことも理論的に予言！</a:t>
            </a:r>
          </a:p>
        </p:txBody>
      </p:sp>
      <p:sp>
        <p:nvSpPr>
          <p:cNvPr id="17" name="テキスト ボックス 16">
            <a:extLst>
              <a:ext uri="{FF2B5EF4-FFF2-40B4-BE49-F238E27FC236}">
                <a16:creationId xmlns:a16="http://schemas.microsoft.com/office/drawing/2014/main" id="{7E36EDD5-B605-F4E5-7948-2F625F7C7C7D}"/>
              </a:ext>
            </a:extLst>
          </p:cNvPr>
          <p:cNvSpPr txBox="1"/>
          <p:nvPr/>
        </p:nvSpPr>
        <p:spPr>
          <a:xfrm>
            <a:off x="1893027" y="5919721"/>
            <a:ext cx="4339650" cy="369332"/>
          </a:xfrm>
          <a:prstGeom prst="rect">
            <a:avLst/>
          </a:prstGeom>
          <a:noFill/>
        </p:spPr>
        <p:txBody>
          <a:bodyPr wrap="non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1970</a:t>
            </a:r>
            <a:r>
              <a:rPr kumimoji="1" lang="ja-JP" altLang="en-US" dirty="0">
                <a:latin typeface="UD デジタル 教科書体 N-R" panose="02020400000000000000" pitchFamily="17" charset="-128"/>
                <a:ea typeface="UD デジタル 教科書体 N-R" panose="02020400000000000000" pitchFamily="17" charset="-128"/>
              </a:rPr>
              <a:t>年代以降実験が行われた結果・・・</a:t>
            </a:r>
          </a:p>
        </p:txBody>
      </p:sp>
      <p:sp>
        <p:nvSpPr>
          <p:cNvPr id="18" name="吹き出し: 円形 17">
            <a:extLst>
              <a:ext uri="{FF2B5EF4-FFF2-40B4-BE49-F238E27FC236}">
                <a16:creationId xmlns:a16="http://schemas.microsoft.com/office/drawing/2014/main" id="{69FC69A8-BE7C-9856-0524-C9804E948B80}"/>
              </a:ext>
            </a:extLst>
          </p:cNvPr>
          <p:cNvSpPr/>
          <p:nvPr/>
        </p:nvSpPr>
        <p:spPr>
          <a:xfrm>
            <a:off x="2667392" y="2495199"/>
            <a:ext cx="1322654" cy="568774"/>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 </a:t>
            </a:r>
            <a:r>
              <a:rPr kumimoji="1" lang="en-US" altLang="ja-JP" dirty="0"/>
              <a:t>0.71</a:t>
            </a:r>
            <a:endParaRPr kumimoji="1" lang="ja-JP" altLang="en-US" dirty="0"/>
          </a:p>
        </p:txBody>
      </p:sp>
      <p:sp>
        <p:nvSpPr>
          <p:cNvPr id="19" name="吹き出し: 円形 18">
            <a:extLst>
              <a:ext uri="{FF2B5EF4-FFF2-40B4-BE49-F238E27FC236}">
                <a16:creationId xmlns:a16="http://schemas.microsoft.com/office/drawing/2014/main" id="{9A1E5BF7-C9FB-307E-0621-99B955941D20}"/>
              </a:ext>
            </a:extLst>
          </p:cNvPr>
          <p:cNvSpPr/>
          <p:nvPr/>
        </p:nvSpPr>
        <p:spPr>
          <a:xfrm>
            <a:off x="5002047" y="2474872"/>
            <a:ext cx="1322654" cy="568774"/>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 </a:t>
            </a:r>
            <a:r>
              <a:rPr kumimoji="1" lang="en-US" altLang="ja-JP" dirty="0"/>
              <a:t>0.71</a:t>
            </a:r>
            <a:endParaRPr kumimoji="1" lang="ja-JP" altLang="en-US" dirty="0"/>
          </a:p>
        </p:txBody>
      </p:sp>
      <p:sp>
        <p:nvSpPr>
          <p:cNvPr id="20" name="吹き出し: 円形 19">
            <a:extLst>
              <a:ext uri="{FF2B5EF4-FFF2-40B4-BE49-F238E27FC236}">
                <a16:creationId xmlns:a16="http://schemas.microsoft.com/office/drawing/2014/main" id="{11E69C82-6CDF-70D2-71CE-A141ED3B7199}"/>
              </a:ext>
            </a:extLst>
          </p:cNvPr>
          <p:cNvSpPr/>
          <p:nvPr/>
        </p:nvSpPr>
        <p:spPr>
          <a:xfrm>
            <a:off x="3067987" y="4049439"/>
            <a:ext cx="1322654" cy="568774"/>
          </a:xfrm>
          <a:prstGeom prst="wedgeEllipseCallout">
            <a:avLst>
              <a:gd name="adj1" fmla="val -19845"/>
              <a:gd name="adj2" fmla="val -6496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 </a:t>
            </a:r>
            <a:r>
              <a:rPr kumimoji="1" lang="en-US" altLang="ja-JP" dirty="0"/>
              <a:t>0.71</a:t>
            </a:r>
            <a:endParaRPr kumimoji="1" lang="ja-JP" altLang="en-US" dirty="0"/>
          </a:p>
        </p:txBody>
      </p:sp>
      <p:sp>
        <p:nvSpPr>
          <p:cNvPr id="21" name="吹き出し: 円形 20">
            <a:extLst>
              <a:ext uri="{FF2B5EF4-FFF2-40B4-BE49-F238E27FC236}">
                <a16:creationId xmlns:a16="http://schemas.microsoft.com/office/drawing/2014/main" id="{ED7456F1-C895-FE7A-023D-95E833F0D169}"/>
              </a:ext>
            </a:extLst>
          </p:cNvPr>
          <p:cNvSpPr/>
          <p:nvPr/>
        </p:nvSpPr>
        <p:spPr>
          <a:xfrm>
            <a:off x="5375759" y="4115277"/>
            <a:ext cx="1945972" cy="568774"/>
          </a:xfrm>
          <a:prstGeom prst="wedgeEllipseCallout">
            <a:avLst>
              <a:gd name="adj1" fmla="val -19845"/>
              <a:gd name="adj2" fmla="val -6496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dirty="0"/>
              <a:t>≃ </a:t>
            </a:r>
            <a:r>
              <a:rPr kumimoji="1" lang="en-US" altLang="ja-JP" sz="2800" dirty="0">
                <a:solidFill>
                  <a:schemeClr val="accent2"/>
                </a:solidFill>
              </a:rPr>
              <a:t>- </a:t>
            </a:r>
            <a:r>
              <a:rPr kumimoji="1" lang="en-US" altLang="ja-JP" dirty="0"/>
              <a:t>0.71</a:t>
            </a:r>
            <a:endParaRPr kumimoji="1" lang="ja-JP" altLang="en-US" dirty="0"/>
          </a:p>
        </p:txBody>
      </p:sp>
      <p:sp>
        <p:nvSpPr>
          <p:cNvPr id="22" name="四角形: 角を丸くする 21">
            <a:extLst>
              <a:ext uri="{FF2B5EF4-FFF2-40B4-BE49-F238E27FC236}">
                <a16:creationId xmlns:a16="http://schemas.microsoft.com/office/drawing/2014/main" id="{89F29E5E-BA5B-E103-C8C3-8A570D6FB85A}"/>
              </a:ext>
            </a:extLst>
          </p:cNvPr>
          <p:cNvSpPr/>
          <p:nvPr/>
        </p:nvSpPr>
        <p:spPr>
          <a:xfrm>
            <a:off x="2434856" y="3206931"/>
            <a:ext cx="3889845" cy="70584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3600" dirty="0"/>
              <a:t>≃ </a:t>
            </a:r>
            <a:r>
              <a:rPr kumimoji="1" lang="en-US" altLang="ja-JP" sz="3600" dirty="0"/>
              <a:t>2.84</a:t>
            </a:r>
            <a:r>
              <a:rPr kumimoji="1" lang="ja-JP" altLang="en-US" sz="3600" dirty="0"/>
              <a:t> </a:t>
            </a:r>
            <a:r>
              <a:rPr kumimoji="1" lang="en-US" altLang="ja-JP" sz="3600" dirty="0"/>
              <a:t>(</a:t>
            </a:r>
            <a:r>
              <a:rPr kumimoji="1" lang="ja-JP" altLang="en-US" sz="3600" dirty="0"/>
              <a:t>≃</a:t>
            </a:r>
            <a:r>
              <a:rPr kumimoji="1" lang="en-US" altLang="ja-JP" sz="3600" dirty="0"/>
              <a:t>2</a:t>
            </a:r>
            <a:r>
              <a:rPr kumimoji="1" lang="ja-JP" altLang="en-US" sz="3600" dirty="0"/>
              <a:t>√</a:t>
            </a:r>
            <a:r>
              <a:rPr kumimoji="1" lang="en-US" altLang="ja-JP" sz="3600" dirty="0"/>
              <a:t>2) </a:t>
            </a:r>
            <a:endParaRPr kumimoji="1" lang="ja-JP" altLang="en-US" sz="3600" dirty="0"/>
          </a:p>
        </p:txBody>
      </p:sp>
      <p:sp>
        <p:nvSpPr>
          <p:cNvPr id="23" name="&quot;禁止&quot;マーク 22">
            <a:extLst>
              <a:ext uri="{FF2B5EF4-FFF2-40B4-BE49-F238E27FC236}">
                <a16:creationId xmlns:a16="http://schemas.microsoft.com/office/drawing/2014/main" id="{C1FA8B2C-D424-F7A2-9668-727AB85B7A88}"/>
              </a:ext>
            </a:extLst>
          </p:cNvPr>
          <p:cNvSpPr/>
          <p:nvPr/>
        </p:nvSpPr>
        <p:spPr>
          <a:xfrm>
            <a:off x="7442021" y="2794559"/>
            <a:ext cx="1561011" cy="1477888"/>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a:extLst>
              <a:ext uri="{FF2B5EF4-FFF2-40B4-BE49-F238E27FC236}">
                <a16:creationId xmlns:a16="http://schemas.microsoft.com/office/drawing/2014/main" id="{103A3421-04DE-4DD3-4C1B-4AE373EC5DAC}"/>
              </a:ext>
            </a:extLst>
          </p:cNvPr>
          <p:cNvSpPr txBox="1"/>
          <p:nvPr/>
        </p:nvSpPr>
        <p:spPr>
          <a:xfrm>
            <a:off x="6324701" y="5885571"/>
            <a:ext cx="4801314" cy="461665"/>
          </a:xfrm>
          <a:prstGeom prst="rect">
            <a:avLst/>
          </a:prstGeom>
          <a:noFill/>
        </p:spPr>
        <p:txBody>
          <a:bodyPr wrap="none" rtlCol="0">
            <a:spAutoFit/>
          </a:bodyPr>
          <a:lstStyle/>
          <a:p>
            <a:r>
              <a:rPr kumimoji="1" lang="en-US" altLang="ja-JP" sz="2400" dirty="0"/>
              <a:t>Bell</a:t>
            </a:r>
            <a:r>
              <a:rPr kumimoji="1" lang="ja-JP" altLang="en-US" sz="2400" dirty="0"/>
              <a:t>の不等式が明らかに破れた！</a:t>
            </a:r>
          </a:p>
        </p:txBody>
      </p:sp>
      <p:sp>
        <p:nvSpPr>
          <p:cNvPr id="25" name="思考の吹き出し: 雲形 24">
            <a:extLst>
              <a:ext uri="{FF2B5EF4-FFF2-40B4-BE49-F238E27FC236}">
                <a16:creationId xmlns:a16="http://schemas.microsoft.com/office/drawing/2014/main" id="{0DA20EC5-9D06-8ECC-BA7D-4EE03A067285}"/>
              </a:ext>
            </a:extLst>
          </p:cNvPr>
          <p:cNvSpPr/>
          <p:nvPr/>
        </p:nvSpPr>
        <p:spPr>
          <a:xfrm>
            <a:off x="3209735" y="5356352"/>
            <a:ext cx="1900645" cy="585056"/>
          </a:xfrm>
          <a:prstGeom prst="cloudCallout">
            <a:avLst>
              <a:gd name="adj1" fmla="val -40077"/>
              <a:gd name="adj2" fmla="val 479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光の偏光</a:t>
            </a:r>
          </a:p>
        </p:txBody>
      </p:sp>
      <p:sp>
        <p:nvSpPr>
          <p:cNvPr id="9" name="テキスト ボックス 8">
            <a:extLst>
              <a:ext uri="{FF2B5EF4-FFF2-40B4-BE49-F238E27FC236}">
                <a16:creationId xmlns:a16="http://schemas.microsoft.com/office/drawing/2014/main" id="{7CF8DC10-F7FD-E4FE-242A-CFD5EE6788E4}"/>
              </a:ext>
            </a:extLst>
          </p:cNvPr>
          <p:cNvSpPr txBox="1"/>
          <p:nvPr/>
        </p:nvSpPr>
        <p:spPr>
          <a:xfrm>
            <a:off x="396029" y="1623740"/>
            <a:ext cx="6097088" cy="369332"/>
          </a:xfrm>
          <a:prstGeom prst="rect">
            <a:avLst/>
          </a:prstGeom>
          <a:noFill/>
        </p:spPr>
        <p:txBody>
          <a:bodyPr wrap="square">
            <a:spAutoFit/>
          </a:bodyPr>
          <a:lstStyle/>
          <a:p>
            <a:r>
              <a:rPr kumimoji="1" lang="ja-JP" altLang="en-US" dirty="0">
                <a:solidFill>
                  <a:schemeClr val="accent1"/>
                </a:solidFill>
              </a:rPr>
              <a:t>自由意志</a:t>
            </a:r>
            <a:r>
              <a:rPr kumimoji="1" lang="ja-JP" altLang="en-US" dirty="0"/>
              <a:t>と</a:t>
            </a:r>
            <a:endParaRPr lang="ja-JP" altLang="en-US" dirty="0"/>
          </a:p>
        </p:txBody>
      </p:sp>
    </p:spTree>
    <p:extLst>
      <p:ext uri="{BB962C8B-B14F-4D97-AF65-F5344CB8AC3E}">
        <p14:creationId xmlns:p14="http://schemas.microsoft.com/office/powerpoint/2010/main" val="315999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4" grpId="0"/>
      <p:bldP spid="17" grpId="0"/>
      <p:bldP spid="18" grpId="0" animBg="1"/>
      <p:bldP spid="19" grpId="0" animBg="1"/>
      <p:bldP spid="20" grpId="0" animBg="1"/>
      <p:bldP spid="21" grpId="0" animBg="1"/>
      <p:bldP spid="22" grpId="0" animBg="1"/>
      <p:bldP spid="23" grpId="0" animBg="1"/>
      <p:bldP spid="24" grpId="0"/>
      <p:bldP spid="25" grpId="0" animBg="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74B07C-0EAD-C63D-FEA5-E2625BADB0F9}"/>
              </a:ext>
            </a:extLst>
          </p:cNvPr>
          <p:cNvSpPr>
            <a:spLocks noGrp="1"/>
          </p:cNvSpPr>
          <p:nvPr>
            <p:ph type="title"/>
          </p:nvPr>
        </p:nvSpPr>
        <p:spPr>
          <a:xfrm>
            <a:off x="581192" y="315389"/>
            <a:ext cx="11029616" cy="1188720"/>
          </a:xfrm>
        </p:spPr>
        <p:txBody>
          <a:bodyPr/>
          <a:lstStyle/>
          <a:p>
            <a:r>
              <a:rPr lang="en-US" altLang="ja-JP" dirty="0"/>
              <a:t>Bell</a:t>
            </a:r>
            <a:r>
              <a:rPr lang="ja-JP" altLang="en-US" dirty="0"/>
              <a:t>定理</a:t>
            </a:r>
            <a:r>
              <a:rPr kumimoji="1" lang="en-US" altLang="ja-JP" dirty="0"/>
              <a:t>(1964)</a:t>
            </a:r>
            <a:endParaRPr kumimoji="1" lang="ja-JP" altLang="en-US" dirty="0"/>
          </a:p>
        </p:txBody>
      </p:sp>
      <p:sp>
        <p:nvSpPr>
          <p:cNvPr id="3" name="コンテンツ プレースホルダー 2">
            <a:extLst>
              <a:ext uri="{FF2B5EF4-FFF2-40B4-BE49-F238E27FC236}">
                <a16:creationId xmlns:a16="http://schemas.microsoft.com/office/drawing/2014/main" id="{19FE42D7-E65E-D297-5C24-86EE6E2212BB}"/>
              </a:ext>
            </a:extLst>
          </p:cNvPr>
          <p:cNvSpPr>
            <a:spLocks noGrp="1"/>
          </p:cNvSpPr>
          <p:nvPr>
            <p:ph idx="1"/>
          </p:nvPr>
        </p:nvSpPr>
        <p:spPr>
          <a:xfrm>
            <a:off x="875211" y="1847179"/>
            <a:ext cx="9085218" cy="944445"/>
          </a:xfrm>
        </p:spPr>
        <p:txBody>
          <a:bodyPr>
            <a:normAutofit/>
          </a:bodyPr>
          <a:lstStyle/>
          <a:p>
            <a:pPr marL="0" indent="0">
              <a:buNone/>
            </a:pPr>
            <a:r>
              <a:rPr lang="ja-JP" altLang="en-US" sz="2800" dirty="0">
                <a:solidFill>
                  <a:schemeClr val="accent1"/>
                </a:solidFill>
              </a:rPr>
              <a:t>自由意志</a:t>
            </a:r>
            <a:r>
              <a:rPr lang="ja-JP" altLang="en-US" sz="2800" dirty="0">
                <a:solidFill>
                  <a:schemeClr val="tx1"/>
                </a:solidFill>
              </a:rPr>
              <a:t>＋</a:t>
            </a:r>
            <a:r>
              <a:rPr kumimoji="1" lang="ja-JP" altLang="en-US" sz="2800" dirty="0">
                <a:solidFill>
                  <a:srgbClr val="92D050"/>
                </a:solidFill>
              </a:rPr>
              <a:t>局所性</a:t>
            </a:r>
            <a:r>
              <a:rPr kumimoji="1" lang="ja-JP" altLang="en-US" sz="2800" dirty="0">
                <a:solidFill>
                  <a:schemeClr val="tx1"/>
                </a:solidFill>
              </a:rPr>
              <a:t>＋</a:t>
            </a:r>
            <a:r>
              <a:rPr kumimoji="1" lang="ja-JP" altLang="en-US" sz="2800" dirty="0">
                <a:solidFill>
                  <a:schemeClr val="accent2"/>
                </a:solidFill>
              </a:rPr>
              <a:t>実在性</a:t>
            </a:r>
            <a:r>
              <a:rPr kumimoji="1" lang="ja-JP" altLang="en-US" dirty="0"/>
              <a:t>　　　　　　　　　   </a:t>
            </a:r>
            <a:r>
              <a:rPr lang="en-US" altLang="ja-JP" sz="2800" dirty="0">
                <a:solidFill>
                  <a:schemeClr val="accent1"/>
                </a:solidFill>
              </a:rPr>
              <a:t>Bell</a:t>
            </a:r>
            <a:r>
              <a:rPr lang="ja-JP" altLang="en-US" sz="2800" dirty="0">
                <a:solidFill>
                  <a:schemeClr val="accent1"/>
                </a:solidFill>
              </a:rPr>
              <a:t>の不等式</a:t>
            </a:r>
            <a:endParaRPr kumimoji="1" lang="ja-JP" altLang="en-US" sz="2800" dirty="0">
              <a:solidFill>
                <a:schemeClr val="accent1"/>
              </a:solidFill>
            </a:endParaRPr>
          </a:p>
        </p:txBody>
      </p:sp>
      <p:sp>
        <p:nvSpPr>
          <p:cNvPr id="9" name="矢印: ストライプ 8">
            <a:extLst>
              <a:ext uri="{FF2B5EF4-FFF2-40B4-BE49-F238E27FC236}">
                <a16:creationId xmlns:a16="http://schemas.microsoft.com/office/drawing/2014/main" id="{BE8522D2-5451-3745-668F-D55BC1B132DD}"/>
              </a:ext>
            </a:extLst>
          </p:cNvPr>
          <p:cNvSpPr/>
          <p:nvPr/>
        </p:nvSpPr>
        <p:spPr>
          <a:xfrm>
            <a:off x="6171214" y="2139787"/>
            <a:ext cx="418012" cy="359228"/>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コンテンツ プレースホルダー 2">
            <a:extLst>
              <a:ext uri="{FF2B5EF4-FFF2-40B4-BE49-F238E27FC236}">
                <a16:creationId xmlns:a16="http://schemas.microsoft.com/office/drawing/2014/main" id="{876241BA-E8A8-6603-5485-15BD987C83E9}"/>
              </a:ext>
            </a:extLst>
          </p:cNvPr>
          <p:cNvSpPr txBox="1">
            <a:spLocks/>
          </p:cNvSpPr>
          <p:nvPr/>
        </p:nvSpPr>
        <p:spPr>
          <a:xfrm>
            <a:off x="1730828" y="3150944"/>
            <a:ext cx="5584477" cy="944445"/>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Meiryo UI" panose="020B0604030504040204" pitchFamily="50" charset="-128"/>
                <a:ea typeface="Meiryo UI" panose="020B0604030504040204" pitchFamily="50"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Meiryo UI" panose="020B0604030504040204" pitchFamily="50" charset="-128"/>
                <a:ea typeface="Meiryo UI" panose="020B0604030504040204" pitchFamily="50"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Meiryo UI" panose="020B0604030504040204" pitchFamily="50" charset="-128"/>
                <a:ea typeface="Meiryo UI" panose="020B0604030504040204" pitchFamily="50"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Meiryo UI" panose="020B0604030504040204" pitchFamily="50" charset="-128"/>
                <a:ea typeface="Meiryo UI" panose="020B0604030504040204" pitchFamily="50"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buNone/>
            </a:pPr>
            <a:r>
              <a:rPr lang="ja-JP" altLang="en-US" sz="2800" dirty="0">
                <a:solidFill>
                  <a:schemeClr val="accent1"/>
                </a:solidFill>
              </a:rPr>
              <a:t>自由意志</a:t>
            </a:r>
            <a:r>
              <a:rPr lang="ja-JP" altLang="en-US" sz="2800" dirty="0">
                <a:solidFill>
                  <a:schemeClr val="tx1"/>
                </a:solidFill>
              </a:rPr>
              <a:t>＋</a:t>
            </a:r>
            <a:r>
              <a:rPr lang="ja-JP" altLang="en-US" sz="2800" dirty="0">
                <a:solidFill>
                  <a:srgbClr val="92D050"/>
                </a:solidFill>
              </a:rPr>
              <a:t>局所性</a:t>
            </a:r>
            <a:r>
              <a:rPr lang="ja-JP" altLang="en-US" sz="2800" dirty="0">
                <a:solidFill>
                  <a:schemeClr val="tx1"/>
                </a:solidFill>
              </a:rPr>
              <a:t>＋</a:t>
            </a:r>
            <a:r>
              <a:rPr lang="ja-JP" altLang="en-US" sz="2800" dirty="0">
                <a:solidFill>
                  <a:schemeClr val="accent2"/>
                </a:solidFill>
              </a:rPr>
              <a:t>実在性</a:t>
            </a:r>
            <a:r>
              <a:rPr lang="ja-JP" altLang="en-US" sz="2800" dirty="0"/>
              <a:t>　　　　　　　　　 </a:t>
            </a:r>
            <a:r>
              <a:rPr lang="ja-JP" altLang="en-US" dirty="0">
                <a:latin typeface="UD デジタル 教科書体 N-R" panose="02020400000000000000" pitchFamily="17" charset="-128"/>
                <a:ea typeface="UD デジタル 教科書体 N-R" panose="02020400000000000000" pitchFamily="17" charset="-128"/>
              </a:rPr>
              <a:t>　　　　　　　　　</a:t>
            </a:r>
            <a:endParaRPr lang="ja-JP" altLang="en-US" sz="2800" dirty="0">
              <a:solidFill>
                <a:schemeClr val="accent1"/>
              </a:solidFill>
              <a:latin typeface="UD デジタル 教科書体 N-R" panose="02020400000000000000" pitchFamily="17" charset="-128"/>
              <a:ea typeface="UD デジタル 教科書体 N-R" panose="02020400000000000000" pitchFamily="17" charset="-128"/>
            </a:endParaRPr>
          </a:p>
        </p:txBody>
      </p:sp>
      <p:grpSp>
        <p:nvGrpSpPr>
          <p:cNvPr id="30" name="グループ化 29">
            <a:extLst>
              <a:ext uri="{FF2B5EF4-FFF2-40B4-BE49-F238E27FC236}">
                <a16:creationId xmlns:a16="http://schemas.microsoft.com/office/drawing/2014/main" id="{4A44CBD0-29DC-2D88-B6C4-284318D4A1E7}"/>
              </a:ext>
            </a:extLst>
          </p:cNvPr>
          <p:cNvGrpSpPr/>
          <p:nvPr/>
        </p:nvGrpSpPr>
        <p:grpSpPr>
          <a:xfrm>
            <a:off x="7065426" y="2893422"/>
            <a:ext cx="6097088" cy="1477888"/>
            <a:chOff x="7065426" y="2893422"/>
            <a:chExt cx="6097088" cy="1477888"/>
          </a:xfrm>
        </p:grpSpPr>
        <p:sp>
          <p:nvSpPr>
            <p:cNvPr id="29" name="テキスト ボックス 28">
              <a:extLst>
                <a:ext uri="{FF2B5EF4-FFF2-40B4-BE49-F238E27FC236}">
                  <a16:creationId xmlns:a16="http://schemas.microsoft.com/office/drawing/2014/main" id="{3A947C4F-B429-233E-28DE-6996C6330A19}"/>
                </a:ext>
              </a:extLst>
            </p:cNvPr>
            <p:cNvSpPr txBox="1"/>
            <p:nvPr/>
          </p:nvSpPr>
          <p:spPr>
            <a:xfrm>
              <a:off x="7065426" y="3345300"/>
              <a:ext cx="6097088" cy="523220"/>
            </a:xfrm>
            <a:prstGeom prst="rect">
              <a:avLst/>
            </a:prstGeom>
            <a:noFill/>
          </p:spPr>
          <p:txBody>
            <a:bodyPr wrap="square">
              <a:spAutoFit/>
            </a:bodyPr>
            <a:lstStyle/>
            <a:p>
              <a:r>
                <a:rPr lang="en-US" altLang="ja-JP" sz="2800" dirty="0">
                  <a:solidFill>
                    <a:schemeClr val="accent1"/>
                  </a:solidFill>
                  <a:latin typeface="UD デジタル 教科書体 N-R" panose="02020400000000000000" pitchFamily="17" charset="-128"/>
                  <a:ea typeface="UD デジタル 教科書体 N-R" panose="02020400000000000000" pitchFamily="17" charset="-128"/>
                </a:rPr>
                <a:t>Bell</a:t>
              </a:r>
              <a:r>
                <a:rPr lang="ja-JP" altLang="en-US" sz="2800" dirty="0">
                  <a:solidFill>
                    <a:schemeClr val="accent1"/>
                  </a:solidFill>
                  <a:latin typeface="UD デジタル 教科書体 N-R" panose="02020400000000000000" pitchFamily="17" charset="-128"/>
                  <a:ea typeface="UD デジタル 教科書体 N-R" panose="02020400000000000000" pitchFamily="17" charset="-128"/>
                </a:rPr>
                <a:t>の不等式</a:t>
              </a:r>
              <a:endParaRPr lang="ja-JP" altLang="en-US" sz="2800" dirty="0">
                <a:latin typeface="UD デジタル 教科書体 N-R" panose="02020400000000000000" pitchFamily="17" charset="-128"/>
                <a:ea typeface="UD デジタル 教科書体 N-R" panose="02020400000000000000" pitchFamily="17" charset="-128"/>
              </a:endParaRPr>
            </a:p>
          </p:txBody>
        </p:sp>
        <p:sp>
          <p:nvSpPr>
            <p:cNvPr id="12" name="&quot;禁止&quot;マーク 11">
              <a:extLst>
                <a:ext uri="{FF2B5EF4-FFF2-40B4-BE49-F238E27FC236}">
                  <a16:creationId xmlns:a16="http://schemas.microsoft.com/office/drawing/2014/main" id="{D106C513-DEE9-EAAD-6316-CF31863B6F61}"/>
                </a:ext>
              </a:extLst>
            </p:cNvPr>
            <p:cNvSpPr/>
            <p:nvPr/>
          </p:nvSpPr>
          <p:spPr>
            <a:xfrm>
              <a:off x="7315305" y="2893422"/>
              <a:ext cx="1561011" cy="1477888"/>
            </a:xfrm>
            <a:prstGeom prst="noSmoking">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grpSp>
        <p:nvGrpSpPr>
          <p:cNvPr id="31" name="グループ化 30">
            <a:extLst>
              <a:ext uri="{FF2B5EF4-FFF2-40B4-BE49-F238E27FC236}">
                <a16:creationId xmlns:a16="http://schemas.microsoft.com/office/drawing/2014/main" id="{336355E7-6BC0-5497-4EC3-D8ED3F9E0175}"/>
              </a:ext>
            </a:extLst>
          </p:cNvPr>
          <p:cNvGrpSpPr/>
          <p:nvPr/>
        </p:nvGrpSpPr>
        <p:grpSpPr>
          <a:xfrm>
            <a:off x="3168288" y="2893422"/>
            <a:ext cx="3656069" cy="1477888"/>
            <a:chOff x="4352600" y="2881028"/>
            <a:chExt cx="3656069" cy="1477888"/>
          </a:xfrm>
        </p:grpSpPr>
        <p:sp>
          <p:nvSpPr>
            <p:cNvPr id="11" name="矢印: ストライプ 10">
              <a:extLst>
                <a:ext uri="{FF2B5EF4-FFF2-40B4-BE49-F238E27FC236}">
                  <a16:creationId xmlns:a16="http://schemas.microsoft.com/office/drawing/2014/main" id="{8D20D53A-68B6-2909-2047-E59DE2B89DDF}"/>
                </a:ext>
              </a:extLst>
            </p:cNvPr>
            <p:cNvSpPr/>
            <p:nvPr/>
          </p:nvSpPr>
          <p:spPr>
            <a:xfrm flipH="1">
              <a:off x="7538407" y="3416606"/>
              <a:ext cx="470262" cy="359228"/>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5" name="&quot;禁止&quot;マーク 14">
              <a:extLst>
                <a:ext uri="{FF2B5EF4-FFF2-40B4-BE49-F238E27FC236}">
                  <a16:creationId xmlns:a16="http://schemas.microsoft.com/office/drawing/2014/main" id="{6A5BC814-406C-6BBE-222A-F788CE623B57}"/>
                </a:ext>
              </a:extLst>
            </p:cNvPr>
            <p:cNvSpPr/>
            <p:nvPr/>
          </p:nvSpPr>
          <p:spPr>
            <a:xfrm>
              <a:off x="4352600" y="2881028"/>
              <a:ext cx="1561011" cy="1477888"/>
            </a:xfrm>
            <a:prstGeom prst="noSmoking">
              <a:avLst/>
            </a:prstGeom>
            <a:solidFill>
              <a:schemeClr val="accent2">
                <a:alpha val="3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26" name="テキスト ボックス 25">
            <a:extLst>
              <a:ext uri="{FF2B5EF4-FFF2-40B4-BE49-F238E27FC236}">
                <a16:creationId xmlns:a16="http://schemas.microsoft.com/office/drawing/2014/main" id="{5E651D07-0EA0-BD24-9A63-9E8D50E1615C}"/>
              </a:ext>
            </a:extLst>
          </p:cNvPr>
          <p:cNvSpPr txBox="1"/>
          <p:nvPr/>
        </p:nvSpPr>
        <p:spPr>
          <a:xfrm>
            <a:off x="2290614" y="5052737"/>
            <a:ext cx="8084264" cy="1077218"/>
          </a:xfrm>
          <a:prstGeom prst="rect">
            <a:avLst/>
          </a:prstGeom>
          <a:noFill/>
        </p:spPr>
        <p:txBody>
          <a:bodyPr wrap="non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この世界を </a:t>
            </a:r>
            <a:r>
              <a:rPr kumimoji="1" lang="ja-JP" altLang="en-US" sz="2400" dirty="0">
                <a:solidFill>
                  <a:schemeClr val="accent1"/>
                </a:solidFill>
                <a:latin typeface="UD デジタル 教科書体 N-R" panose="02020400000000000000" pitchFamily="17" charset="-128"/>
                <a:ea typeface="UD デジタル 教科書体 N-R" panose="02020400000000000000" pitchFamily="17" charset="-128"/>
              </a:rPr>
              <a:t>自由意志</a:t>
            </a:r>
            <a:r>
              <a:rPr kumimoji="1" lang="ja-JP" altLang="en-US" sz="2400" dirty="0">
                <a:latin typeface="UD デジタル 教科書体 N-R" panose="02020400000000000000" pitchFamily="17" charset="-128"/>
                <a:ea typeface="UD デジタル 教科書体 N-R" panose="02020400000000000000" pitchFamily="17" charset="-128"/>
              </a:rPr>
              <a:t>を伴う</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4000" dirty="0">
                <a:solidFill>
                  <a:srgbClr val="92D050"/>
                </a:solidFill>
                <a:latin typeface="UD デジタル 教科書体 N-R" panose="02020400000000000000" pitchFamily="17" charset="-128"/>
                <a:ea typeface="UD デジタル 教科書体 N-R" panose="02020400000000000000" pitchFamily="17" charset="-128"/>
              </a:rPr>
              <a:t>　　局所</a:t>
            </a:r>
            <a:r>
              <a:rPr kumimoji="1" lang="ja-JP" altLang="en-US" sz="4000" dirty="0">
                <a:solidFill>
                  <a:schemeClr val="accent2"/>
                </a:solidFill>
                <a:latin typeface="UD デジタル 教科書体 N-R" panose="02020400000000000000" pitchFamily="17" charset="-128"/>
                <a:ea typeface="UD デジタル 教科書体 N-R" panose="02020400000000000000" pitchFamily="17" charset="-128"/>
              </a:rPr>
              <a:t>実在論</a:t>
            </a:r>
            <a:r>
              <a:rPr kumimoji="1" lang="ja-JP" altLang="en-US" sz="2400" dirty="0">
                <a:latin typeface="UD デジタル 教科書体 N-R" panose="02020400000000000000" pitchFamily="17" charset="-128"/>
                <a:ea typeface="UD デジタル 教科書体 N-R" panose="02020400000000000000" pitchFamily="17" charset="-128"/>
              </a:rPr>
              <a:t>で理解することはできない！！</a:t>
            </a:r>
          </a:p>
        </p:txBody>
      </p:sp>
    </p:spTree>
    <p:extLst>
      <p:ext uri="{BB962C8B-B14F-4D97-AF65-F5344CB8AC3E}">
        <p14:creationId xmlns:p14="http://schemas.microsoft.com/office/powerpoint/2010/main" val="15303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24B497-1379-4066-D064-1C4C92AE8F48}"/>
              </a:ext>
            </a:extLst>
          </p:cNvPr>
          <p:cNvSpPr>
            <a:spLocks noGrp="1"/>
          </p:cNvSpPr>
          <p:nvPr>
            <p:ph type="title"/>
          </p:nvPr>
        </p:nvSpPr>
        <p:spPr>
          <a:xfrm>
            <a:off x="3873138" y="2834640"/>
            <a:ext cx="4180114" cy="1188720"/>
          </a:xfrm>
        </p:spPr>
        <p:txBody>
          <a:bodyPr/>
          <a:lstStyle/>
          <a:p>
            <a:r>
              <a:rPr lang="en-US" altLang="ja-JP" dirty="0"/>
              <a:t>Bell</a:t>
            </a:r>
            <a:r>
              <a:rPr lang="ja-JP" altLang="en-US" dirty="0"/>
              <a:t>定理</a:t>
            </a:r>
            <a:r>
              <a:rPr kumimoji="1" lang="ja-JP" altLang="en-US" dirty="0"/>
              <a:t>定理の</a:t>
            </a:r>
            <a:r>
              <a:rPr lang="ja-JP" altLang="en-US" dirty="0"/>
              <a:t>“</a:t>
            </a:r>
            <a:r>
              <a:rPr kumimoji="1" lang="ja-JP" altLang="en-US" dirty="0"/>
              <a:t>証明</a:t>
            </a:r>
            <a:r>
              <a:rPr kumimoji="1" lang="en-US" altLang="ja-JP" dirty="0"/>
              <a:t>”</a:t>
            </a:r>
            <a:endParaRPr kumimoji="1" lang="ja-JP" altLang="en-US" dirty="0"/>
          </a:p>
        </p:txBody>
      </p:sp>
    </p:spTree>
    <p:extLst>
      <p:ext uri="{BB962C8B-B14F-4D97-AF65-F5344CB8AC3E}">
        <p14:creationId xmlns:p14="http://schemas.microsoft.com/office/powerpoint/2010/main" val="7229488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solidFill>
                          <a:srgbClr val="C00000"/>
                        </a:solidFill>
                      </a:endParaRP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dirty="0">
                        <a:solidFill>
                          <a:srgbClr val="00B050"/>
                        </a:solidFill>
                      </a:endParaRP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spTree>
    <p:extLst>
      <p:ext uri="{BB962C8B-B14F-4D97-AF65-F5344CB8AC3E}">
        <p14:creationId xmlns:p14="http://schemas.microsoft.com/office/powerpoint/2010/main" val="459607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solidFill>
                          <a:srgbClr val="C00000"/>
                        </a:solidFill>
                      </a:endParaRP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dirty="0">
                        <a:solidFill>
                          <a:srgbClr val="00B050"/>
                        </a:solidFill>
                      </a:endParaRP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2"/>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2"/>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2761141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2"/>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2"/>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32669714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30564488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9684112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240773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4ED46F5-B3BA-8891-3C12-E4157E28839A}"/>
              </a:ext>
            </a:extLst>
          </p:cNvPr>
          <p:cNvSpPr txBox="1"/>
          <p:nvPr/>
        </p:nvSpPr>
        <p:spPr>
          <a:xfrm>
            <a:off x="3650755" y="5505450"/>
            <a:ext cx="7311093" cy="369332"/>
          </a:xfrm>
          <a:prstGeom prst="rect">
            <a:avLst/>
          </a:prstGeom>
          <a:noFill/>
        </p:spPr>
        <p:txBody>
          <a:bodyPr wrap="square">
            <a:spAutoFit/>
          </a:bodyPr>
          <a:lstStyle/>
          <a:p>
            <a:r>
              <a:rPr lang="ja-JP" altLang="en-US" sz="1800" i="1" dirty="0">
                <a:solidFill>
                  <a:schemeClr val="tx1">
                    <a:lumMod val="50000"/>
                    <a:lumOff val="50000"/>
                  </a:schemeClr>
                </a:solidFill>
                <a:latin typeface="HGS教科書体" panose="02020600000000000000" pitchFamily="18" charset="-128"/>
                <a:ea typeface="HGS教科書体" panose="02020600000000000000" pitchFamily="18" charset="-128"/>
              </a:rPr>
              <a:t> 　　　　　　　　</a:t>
            </a:r>
            <a:r>
              <a:rPr lang="en-US" altLang="ja-JP" sz="1800" i="1" dirty="0">
                <a:solidFill>
                  <a:schemeClr val="tx1">
                    <a:lumMod val="50000"/>
                    <a:lumOff val="50000"/>
                  </a:schemeClr>
                </a:solidFill>
                <a:latin typeface="HGS教科書体" panose="02020600000000000000" pitchFamily="18" charset="-128"/>
                <a:ea typeface="HGS教科書体" panose="02020600000000000000" pitchFamily="18" charset="-128"/>
              </a:rPr>
              <a:t> Bertrand Russel</a:t>
            </a:r>
            <a:r>
              <a:rPr lang="ja-JP" altLang="en-US" sz="1800" i="1" dirty="0">
                <a:solidFill>
                  <a:schemeClr val="tx1">
                    <a:lumMod val="50000"/>
                    <a:lumOff val="50000"/>
                  </a:schemeClr>
                </a:solidFill>
                <a:latin typeface="HGS教科書体" panose="02020600000000000000" pitchFamily="18" charset="-128"/>
                <a:ea typeface="HGS教科書体" panose="02020600000000000000" pitchFamily="18" charset="-128"/>
              </a:rPr>
              <a:t> </a:t>
            </a:r>
            <a:r>
              <a:rPr lang="en-US" altLang="ja-JP" sz="1800" i="1" dirty="0">
                <a:solidFill>
                  <a:schemeClr val="tx1">
                    <a:lumMod val="50000"/>
                    <a:lumOff val="50000"/>
                  </a:schemeClr>
                </a:solidFill>
                <a:latin typeface="HGS教科書体" panose="02020600000000000000" pitchFamily="18" charset="-128"/>
                <a:ea typeface="HGS教科書体" panose="02020600000000000000" pitchFamily="18" charset="-128"/>
              </a:rPr>
              <a:t>"The Analysis of Mind" (1971) pp-159-160</a:t>
            </a:r>
            <a:endParaRPr lang="ja-JP" altLang="en-US" dirty="0"/>
          </a:p>
        </p:txBody>
      </p:sp>
      <p:sp>
        <p:nvSpPr>
          <p:cNvPr id="2" name="タイトル 1">
            <a:extLst>
              <a:ext uri="{FF2B5EF4-FFF2-40B4-BE49-F238E27FC236}">
                <a16:creationId xmlns:a16="http://schemas.microsoft.com/office/drawing/2014/main" id="{FCC15350-88E8-4268-91FA-F36A034DEFD6}"/>
              </a:ext>
            </a:extLst>
          </p:cNvPr>
          <p:cNvSpPr>
            <a:spLocks noGrp="1"/>
          </p:cNvSpPr>
          <p:nvPr>
            <p:ph type="title"/>
          </p:nvPr>
        </p:nvSpPr>
        <p:spPr>
          <a:xfrm>
            <a:off x="2463654" y="2651440"/>
            <a:ext cx="10997966" cy="1325563"/>
          </a:xfrm>
        </p:spPr>
        <p:txBody>
          <a:bodyPr>
            <a:normAutofit/>
          </a:bodyPr>
          <a:lstStyle/>
          <a:p>
            <a:r>
              <a:rPr kumimoji="1" lang="ja-JP" altLang="en-US" sz="4800" dirty="0">
                <a:solidFill>
                  <a:schemeClr val="accent2"/>
                </a:solidFill>
              </a:rPr>
              <a:t>この世界は</a:t>
            </a:r>
            <a:r>
              <a:rPr kumimoji="1" lang="en-US" altLang="ja-JP" sz="4800" dirty="0">
                <a:solidFill>
                  <a:schemeClr val="accent2"/>
                </a:solidFill>
              </a:rPr>
              <a:t>5</a:t>
            </a:r>
            <a:r>
              <a:rPr kumimoji="1" lang="ja-JP" altLang="en-US" sz="4800" dirty="0">
                <a:solidFill>
                  <a:schemeClr val="accent2"/>
                </a:solidFill>
              </a:rPr>
              <a:t>分前に誕生した</a:t>
            </a:r>
            <a:endParaRPr kumimoji="1" lang="ja-JP" altLang="en-US" sz="4800" dirty="0"/>
          </a:p>
        </p:txBody>
      </p:sp>
      <p:sp>
        <p:nvSpPr>
          <p:cNvPr id="4" name="正方形/長方形 3">
            <a:extLst>
              <a:ext uri="{FF2B5EF4-FFF2-40B4-BE49-F238E27FC236}">
                <a16:creationId xmlns:a16="http://schemas.microsoft.com/office/drawing/2014/main" id="{F875793A-8D83-4F39-A238-B2266E404242}"/>
              </a:ext>
            </a:extLst>
          </p:cNvPr>
          <p:cNvSpPr/>
          <p:nvPr/>
        </p:nvSpPr>
        <p:spPr>
          <a:xfrm>
            <a:off x="940383" y="4354634"/>
            <a:ext cx="9447373" cy="1107996"/>
          </a:xfrm>
          <a:prstGeom prst="rect">
            <a:avLst/>
          </a:prstGeom>
        </p:spPr>
        <p:txBody>
          <a:bodyPr wrap="square">
            <a:spAutoFit/>
          </a:bodyPr>
          <a:lstStyle/>
          <a:p>
            <a:r>
              <a:rPr lang="ja-JP" altLang="en-US" dirty="0">
                <a:latin typeface="UD デジタル 教科書体 N-R" panose="02020400000000000000" pitchFamily="17" charset="-128"/>
                <a:ea typeface="UD デジタル 教科書体 N-R" panose="02020400000000000000" pitchFamily="17" charset="-128"/>
              </a:rPr>
              <a:t>世界が，そのままの状態で，完全に架空の過去を</a:t>
            </a:r>
            <a:r>
              <a:rPr lang="en-US" altLang="ja-JP" dirty="0">
                <a:latin typeface="UD デジタル 教科書体 N-R" panose="02020400000000000000" pitchFamily="17" charset="-128"/>
                <a:ea typeface="UD デジタル 教科書体 N-R" panose="02020400000000000000" pitchFamily="17" charset="-128"/>
              </a:rPr>
              <a:t>『</a:t>
            </a:r>
            <a:r>
              <a:rPr lang="ja-JP" altLang="en-US" dirty="0">
                <a:latin typeface="UD デジタル 教科書体 N-R" panose="02020400000000000000" pitchFamily="17" charset="-128"/>
                <a:ea typeface="UD デジタル 教科書体 N-R" panose="02020400000000000000" pitchFamily="17" charset="-128"/>
              </a:rPr>
              <a:t>記憶</a:t>
            </a:r>
            <a:r>
              <a:rPr lang="en-US" altLang="ja-JP" dirty="0">
                <a:latin typeface="UD デジタル 教科書体 N-R" panose="02020400000000000000" pitchFamily="17" charset="-128"/>
                <a:ea typeface="UD デジタル 教科書体 N-R" panose="02020400000000000000" pitchFamily="17" charset="-128"/>
              </a:rPr>
              <a:t>』</a:t>
            </a:r>
            <a:r>
              <a:rPr lang="ja-JP" altLang="en-US" dirty="0">
                <a:latin typeface="UD デジタル 教科書体 N-R" panose="02020400000000000000" pitchFamily="17" charset="-128"/>
                <a:ea typeface="UD デジタル 教科書体 N-R" panose="02020400000000000000" pitchFamily="17" charset="-128"/>
              </a:rPr>
              <a:t>している人々とともに</a:t>
            </a:r>
            <a:endParaRPr lang="en-US" altLang="ja-JP"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a:t>
            </a:r>
            <a:r>
              <a:rPr lang="en-US" altLang="ja-JP" sz="3200" dirty="0">
                <a:latin typeface="UD デジタル 教科書体 N-R" panose="02020400000000000000" pitchFamily="17" charset="-128"/>
                <a:ea typeface="UD デジタル 教科書体 N-R" panose="02020400000000000000" pitchFamily="17" charset="-128"/>
              </a:rPr>
              <a:t>5</a:t>
            </a:r>
            <a:r>
              <a:rPr lang="ja-JP" altLang="en-US" sz="3200" dirty="0">
                <a:latin typeface="UD デジタル 教科書体 N-R" panose="02020400000000000000" pitchFamily="17" charset="-128"/>
                <a:ea typeface="UD デジタル 教科書体 N-R" panose="02020400000000000000" pitchFamily="17" charset="-128"/>
              </a:rPr>
              <a:t>分前に誕生した</a:t>
            </a:r>
            <a:r>
              <a:rPr lang="ja-JP" altLang="en-US" dirty="0">
                <a:latin typeface="UD デジタル 教科書体 N-R" panose="02020400000000000000" pitchFamily="17" charset="-128"/>
                <a:ea typeface="UD デジタル 教科書体 N-R" panose="02020400000000000000" pitchFamily="17" charset="-128"/>
              </a:rPr>
              <a:t>という仮説は，論理的に不可能なことではない．</a:t>
            </a:r>
            <a:endParaRPr lang="en-US" altLang="ja-JP" dirty="0">
              <a:latin typeface="UD デジタル 教科書体 N-R" panose="02020400000000000000" pitchFamily="17" charset="-128"/>
              <a:ea typeface="UD デジタル 教科書体 N-R" panose="02020400000000000000" pitchFamily="17" charset="-128"/>
            </a:endParaRPr>
          </a:p>
          <a:p>
            <a:endParaRPr lang="en-US" altLang="ja-JP" sz="1600" i="1" dirty="0">
              <a:solidFill>
                <a:schemeClr val="tx1">
                  <a:lumMod val="50000"/>
                  <a:lumOff val="50000"/>
                </a:schemeClr>
              </a:solidFill>
              <a:latin typeface="UD デジタル 教科書体 N-R" panose="02020400000000000000" pitchFamily="17" charset="-128"/>
              <a:ea typeface="UD デジタル 教科書体 N-R" panose="02020400000000000000" pitchFamily="17" charset="-128"/>
            </a:endParaRPr>
          </a:p>
        </p:txBody>
      </p:sp>
      <p:sp>
        <p:nvSpPr>
          <p:cNvPr id="3" name="テキスト ボックス 2">
            <a:extLst>
              <a:ext uri="{FF2B5EF4-FFF2-40B4-BE49-F238E27FC236}">
                <a16:creationId xmlns:a16="http://schemas.microsoft.com/office/drawing/2014/main" id="{B044F99D-8AA2-AED7-C07C-DA77802ACB7A}"/>
              </a:ext>
            </a:extLst>
          </p:cNvPr>
          <p:cNvSpPr txBox="1"/>
          <p:nvPr/>
        </p:nvSpPr>
        <p:spPr>
          <a:xfrm>
            <a:off x="940383" y="1904476"/>
            <a:ext cx="817853" cy="369332"/>
          </a:xfrm>
          <a:prstGeom prst="rect">
            <a:avLst/>
          </a:prstGeom>
          <a:noFill/>
        </p:spPr>
        <p:txBody>
          <a:bodyPr wrap="none" rtlCol="0">
            <a:spAutoFit/>
          </a:bodyPr>
          <a:lstStyle/>
          <a:p>
            <a:r>
              <a:rPr kumimoji="1" lang="ja-JP" altLang="en-US" dirty="0"/>
              <a:t>実は</a:t>
            </a:r>
            <a:r>
              <a:rPr kumimoji="1" lang="en-US" altLang="ja-JP" dirty="0"/>
              <a:t>…</a:t>
            </a:r>
            <a:endParaRPr kumimoji="1" lang="ja-JP" altLang="en-US" dirty="0"/>
          </a:p>
        </p:txBody>
      </p:sp>
      <p:sp>
        <p:nvSpPr>
          <p:cNvPr id="7" name="吹き出し: 角を丸めた四角形 6">
            <a:extLst>
              <a:ext uri="{FF2B5EF4-FFF2-40B4-BE49-F238E27FC236}">
                <a16:creationId xmlns:a16="http://schemas.microsoft.com/office/drawing/2014/main" id="{B4BF0482-C8D8-94B9-FB87-4CDBA751703D}"/>
              </a:ext>
            </a:extLst>
          </p:cNvPr>
          <p:cNvSpPr/>
          <p:nvPr/>
        </p:nvSpPr>
        <p:spPr>
          <a:xfrm>
            <a:off x="2200866" y="1790964"/>
            <a:ext cx="6148552" cy="794582"/>
          </a:xfrm>
          <a:prstGeom prst="wedgeRoundRectCallout">
            <a:avLst>
              <a:gd name="adj1" fmla="val 6552"/>
              <a:gd name="adj2" fmla="val 10535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これが間違っていると証明できますか？</a:t>
            </a:r>
          </a:p>
        </p:txBody>
      </p:sp>
      <p:sp>
        <p:nvSpPr>
          <p:cNvPr id="8" name="爆発: 14 pt 7">
            <a:extLst>
              <a:ext uri="{FF2B5EF4-FFF2-40B4-BE49-F238E27FC236}">
                <a16:creationId xmlns:a16="http://schemas.microsoft.com/office/drawing/2014/main" id="{2D6D271B-6397-439E-B958-60A4FC9C40F5}"/>
              </a:ext>
            </a:extLst>
          </p:cNvPr>
          <p:cNvSpPr/>
          <p:nvPr/>
        </p:nvSpPr>
        <p:spPr>
          <a:xfrm rot="21163602">
            <a:off x="2496004" y="3754383"/>
            <a:ext cx="7955529" cy="2593503"/>
          </a:xfrm>
          <a:prstGeom prst="irregularSeal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ja-JP" altLang="en-US" sz="3200" dirty="0"/>
              <a:t>科学的には</a:t>
            </a:r>
            <a:endParaRPr lang="en-US" altLang="ja-JP" sz="3200" dirty="0"/>
          </a:p>
          <a:p>
            <a:pPr algn="ctr"/>
            <a:r>
              <a:rPr lang="ja-JP" altLang="en-US" sz="3200" dirty="0"/>
              <a:t>反証できない！</a:t>
            </a:r>
            <a:endParaRPr kumimoji="1" lang="ja-JP" altLang="en-US" sz="3200" dirty="0"/>
          </a:p>
        </p:txBody>
      </p:sp>
      <p:pic>
        <p:nvPicPr>
          <p:cNvPr id="16" name="図 15" descr="テーブル, 写真, 座る, 持つ が含まれている画像&#10;&#10;自動的に生成された説明">
            <a:extLst>
              <a:ext uri="{FF2B5EF4-FFF2-40B4-BE49-F238E27FC236}">
                <a16:creationId xmlns:a16="http://schemas.microsoft.com/office/drawing/2014/main" id="{9C03BAC0-3C5A-D5AE-E803-D717F90907D0}"/>
              </a:ext>
            </a:extLst>
          </p:cNvPr>
          <p:cNvPicPr>
            <a:picLocks noChangeAspect="1"/>
          </p:cNvPicPr>
          <p:nvPr/>
        </p:nvPicPr>
        <p:blipFill>
          <a:blip r:embed="rId2"/>
          <a:stretch>
            <a:fillRect/>
          </a:stretch>
        </p:blipFill>
        <p:spPr>
          <a:xfrm>
            <a:off x="8792048" y="897351"/>
            <a:ext cx="2336450" cy="2336450"/>
          </a:xfrm>
          <a:prstGeom prst="rect">
            <a:avLst/>
          </a:prstGeom>
        </p:spPr>
      </p:pic>
    </p:spTree>
    <p:extLst>
      <p:ext uri="{BB962C8B-B14F-4D97-AF65-F5344CB8AC3E}">
        <p14:creationId xmlns:p14="http://schemas.microsoft.com/office/powerpoint/2010/main" val="132214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4" grpId="0"/>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6758383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7" name="図 6" descr="ブルー, 座る, テーブル, ペア が含まれている画像&#10;&#10;自動的に生成された説明">
            <a:extLst>
              <a:ext uri="{FF2B5EF4-FFF2-40B4-BE49-F238E27FC236}">
                <a16:creationId xmlns:a16="http://schemas.microsoft.com/office/drawing/2014/main" id="{2BD050BF-E952-C433-C81B-8B82AEFB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086" y="2761563"/>
            <a:ext cx="259676" cy="262152"/>
          </a:xfrm>
          <a:prstGeom prst="rect">
            <a:avLst/>
          </a:prstGeom>
        </p:spPr>
      </p:pic>
      <p:pic>
        <p:nvPicPr>
          <p:cNvPr id="8" name="図 7" descr="ブルー, 座る, テーブル, ペア が含まれている画像&#10;&#10;自動的に生成された説明">
            <a:extLst>
              <a:ext uri="{FF2B5EF4-FFF2-40B4-BE49-F238E27FC236}">
                <a16:creationId xmlns:a16="http://schemas.microsoft.com/office/drawing/2014/main" id="{CB7EAE19-63F2-D7F4-8E44-C4A0CD95B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733" y="3495260"/>
            <a:ext cx="259676" cy="262152"/>
          </a:xfrm>
          <a:prstGeom prst="rect">
            <a:avLst/>
          </a:prstGeom>
        </p:spPr>
      </p:pic>
      <p:pic>
        <p:nvPicPr>
          <p:cNvPr id="10" name="図 9" descr="ブルー, 座る, テーブル, ペア が含まれている画像&#10;&#10;自動的に生成された説明">
            <a:extLst>
              <a:ext uri="{FF2B5EF4-FFF2-40B4-BE49-F238E27FC236}">
                <a16:creationId xmlns:a16="http://schemas.microsoft.com/office/drawing/2014/main" id="{4FCF621A-36CC-C3FC-4AA5-B24AE9B8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15" y="4228957"/>
            <a:ext cx="259676" cy="262152"/>
          </a:xfrm>
          <a:prstGeom prst="rect">
            <a:avLst/>
          </a:prstGeom>
        </p:spPr>
      </p:pic>
      <p:pic>
        <p:nvPicPr>
          <p:cNvPr id="11" name="図 10" descr="ブルー, 座る, テーブル, ペア が含まれている画像&#10;&#10;自動的に生成された説明">
            <a:extLst>
              <a:ext uri="{FF2B5EF4-FFF2-40B4-BE49-F238E27FC236}">
                <a16:creationId xmlns:a16="http://schemas.microsoft.com/office/drawing/2014/main" id="{9327CA4F-170D-1E8A-FD49-07008E18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4583830"/>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pic>
        <p:nvPicPr>
          <p:cNvPr id="13" name="図 12" descr="ブルー, 座る, テーブル, ペア が含まれている画像&#10;&#10;自動的に生成された説明">
            <a:extLst>
              <a:ext uri="{FF2B5EF4-FFF2-40B4-BE49-F238E27FC236}">
                <a16:creationId xmlns:a16="http://schemas.microsoft.com/office/drawing/2014/main" id="{F525538E-DB9D-091D-AD89-BF0F59B31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72" y="1659333"/>
            <a:ext cx="259676" cy="262152"/>
          </a:xfrm>
          <a:prstGeom prst="rect">
            <a:avLst/>
          </a:prstGeom>
        </p:spPr>
      </p:pic>
      <p:pic>
        <p:nvPicPr>
          <p:cNvPr id="14" name="図 13" descr="ブルー, 座る, テーブル, ペア が含まれている画像&#10;&#10;自動的に生成された説明">
            <a:extLst>
              <a:ext uri="{FF2B5EF4-FFF2-40B4-BE49-F238E27FC236}">
                <a16:creationId xmlns:a16="http://schemas.microsoft.com/office/drawing/2014/main" id="{52FC52F3-E50B-F69E-8D2C-316AB1506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05" y="2403918"/>
            <a:ext cx="259676" cy="262152"/>
          </a:xfrm>
          <a:prstGeom prst="rect">
            <a:avLst/>
          </a:prstGeom>
        </p:spPr>
      </p:pic>
      <p:pic>
        <p:nvPicPr>
          <p:cNvPr id="15" name="図 14" descr="ブルー, 座る, テーブル, ペア が含まれている画像&#10;&#10;自動的に生成された説明">
            <a:extLst>
              <a:ext uri="{FF2B5EF4-FFF2-40B4-BE49-F238E27FC236}">
                <a16:creationId xmlns:a16="http://schemas.microsoft.com/office/drawing/2014/main" id="{F7A4A768-E5C5-CC6A-AD1C-D5AA4585A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51" y="2758791"/>
            <a:ext cx="259676" cy="262152"/>
          </a:xfrm>
          <a:prstGeom prst="rect">
            <a:avLst/>
          </a:prstGeom>
        </p:spPr>
      </p:pic>
      <p:pic>
        <p:nvPicPr>
          <p:cNvPr id="16" name="図 15" descr="ブルー, 座る, テーブル, ペア が含まれている画像&#10;&#10;自動的に生成された説明">
            <a:extLst>
              <a:ext uri="{FF2B5EF4-FFF2-40B4-BE49-F238E27FC236}">
                <a16:creationId xmlns:a16="http://schemas.microsoft.com/office/drawing/2014/main" id="{56B91969-169C-B733-B77B-41C5A8F68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21" y="3849541"/>
            <a:ext cx="259676" cy="262152"/>
          </a:xfrm>
          <a:prstGeom prst="rect">
            <a:avLst/>
          </a:prstGeom>
        </p:spPr>
      </p:pic>
      <p:pic>
        <p:nvPicPr>
          <p:cNvPr id="17" name="図 16" descr="ブルー, 座る, テーブル, ペア が含まれている画像&#10;&#10;自動的に生成された説明">
            <a:extLst>
              <a:ext uri="{FF2B5EF4-FFF2-40B4-BE49-F238E27FC236}">
                <a16:creationId xmlns:a16="http://schemas.microsoft.com/office/drawing/2014/main" id="{B720EF34-CEA5-BD32-298E-ADA230BA7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767" y="4204414"/>
            <a:ext cx="259676" cy="262152"/>
          </a:xfrm>
          <a:prstGeom prst="rect">
            <a:avLst/>
          </a:prstGeom>
        </p:spPr>
      </p:pic>
      <p:pic>
        <p:nvPicPr>
          <p:cNvPr id="18" name="図 17" descr="ブルー, 座る, テーブル, ペア が含まれている画像&#10;&#10;自動的に生成された説明">
            <a:extLst>
              <a:ext uri="{FF2B5EF4-FFF2-40B4-BE49-F238E27FC236}">
                <a16:creationId xmlns:a16="http://schemas.microsoft.com/office/drawing/2014/main" id="{5BF1C99F-CF4A-5E55-ADD7-7DB3A93C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539" y="5336154"/>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0" name="グループ化 29">
            <a:extLst>
              <a:ext uri="{FF2B5EF4-FFF2-40B4-BE49-F238E27FC236}">
                <a16:creationId xmlns:a16="http://schemas.microsoft.com/office/drawing/2014/main" id="{8DA83F41-42D7-9224-B53B-03A9CFB79299}"/>
              </a:ext>
            </a:extLst>
          </p:cNvPr>
          <p:cNvGrpSpPr/>
          <p:nvPr/>
        </p:nvGrpSpPr>
        <p:grpSpPr>
          <a:xfrm>
            <a:off x="3136645" y="1638157"/>
            <a:ext cx="259676" cy="262152"/>
            <a:chOff x="3974610" y="2448451"/>
            <a:chExt cx="763763" cy="834647"/>
          </a:xfrm>
        </p:grpSpPr>
        <p:sp>
          <p:nvSpPr>
            <p:cNvPr id="31" name="正方形/長方形 30">
              <a:extLst>
                <a:ext uri="{FF2B5EF4-FFF2-40B4-BE49-F238E27FC236}">
                  <a16:creationId xmlns:a16="http://schemas.microsoft.com/office/drawing/2014/main" id="{605C149A-F897-E0FC-59E0-F95F950BCA1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4A342EA-15D9-11C2-FB60-6573B1B23633}"/>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3" name="グループ化 32">
            <a:extLst>
              <a:ext uri="{FF2B5EF4-FFF2-40B4-BE49-F238E27FC236}">
                <a16:creationId xmlns:a16="http://schemas.microsoft.com/office/drawing/2014/main" id="{AC3E110E-29AE-5FAC-14A5-E64E73BDF045}"/>
              </a:ext>
            </a:extLst>
          </p:cNvPr>
          <p:cNvGrpSpPr/>
          <p:nvPr/>
        </p:nvGrpSpPr>
        <p:grpSpPr>
          <a:xfrm>
            <a:off x="3136645" y="2027866"/>
            <a:ext cx="259676" cy="262152"/>
            <a:chOff x="3974610" y="2448451"/>
            <a:chExt cx="763763" cy="834647"/>
          </a:xfrm>
        </p:grpSpPr>
        <p:sp>
          <p:nvSpPr>
            <p:cNvPr id="34" name="正方形/長方形 33">
              <a:extLst>
                <a:ext uri="{FF2B5EF4-FFF2-40B4-BE49-F238E27FC236}">
                  <a16:creationId xmlns:a16="http://schemas.microsoft.com/office/drawing/2014/main" id="{FA4B0B63-0B1A-D824-45C3-9CF045E50EB0}"/>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A94A0DD0-8571-38F1-1AD5-61B1C20ED930}"/>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6" name="グループ化 35">
            <a:extLst>
              <a:ext uri="{FF2B5EF4-FFF2-40B4-BE49-F238E27FC236}">
                <a16:creationId xmlns:a16="http://schemas.microsoft.com/office/drawing/2014/main" id="{7645897D-1FF3-C66E-1A54-9D6D8D1BC7D8}"/>
              </a:ext>
            </a:extLst>
          </p:cNvPr>
          <p:cNvGrpSpPr/>
          <p:nvPr/>
        </p:nvGrpSpPr>
        <p:grpSpPr>
          <a:xfrm>
            <a:off x="3136619" y="2382739"/>
            <a:ext cx="259676" cy="262152"/>
            <a:chOff x="3974610" y="2448451"/>
            <a:chExt cx="763763" cy="834647"/>
          </a:xfrm>
        </p:grpSpPr>
        <p:sp>
          <p:nvSpPr>
            <p:cNvPr id="37" name="正方形/長方形 36">
              <a:extLst>
                <a:ext uri="{FF2B5EF4-FFF2-40B4-BE49-F238E27FC236}">
                  <a16:creationId xmlns:a16="http://schemas.microsoft.com/office/drawing/2014/main" id="{6732686A-5ED3-658F-B2AE-6F366D6049F5}"/>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7211674B-DDC1-E365-CB7D-E0B7F3CEE20D}"/>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9" name="グループ化 38">
            <a:extLst>
              <a:ext uri="{FF2B5EF4-FFF2-40B4-BE49-F238E27FC236}">
                <a16:creationId xmlns:a16="http://schemas.microsoft.com/office/drawing/2014/main" id="{0C6C22AA-122D-9F6A-F02F-FBED75C0F3CB}"/>
              </a:ext>
            </a:extLst>
          </p:cNvPr>
          <p:cNvGrpSpPr/>
          <p:nvPr/>
        </p:nvGrpSpPr>
        <p:grpSpPr>
          <a:xfrm>
            <a:off x="3145330" y="3109904"/>
            <a:ext cx="259676" cy="262152"/>
            <a:chOff x="3974610" y="2448451"/>
            <a:chExt cx="763763" cy="834647"/>
          </a:xfrm>
        </p:grpSpPr>
        <p:sp>
          <p:nvSpPr>
            <p:cNvPr id="40" name="正方形/長方形 39">
              <a:extLst>
                <a:ext uri="{FF2B5EF4-FFF2-40B4-BE49-F238E27FC236}">
                  <a16:creationId xmlns:a16="http://schemas.microsoft.com/office/drawing/2014/main" id="{23540A44-6619-C33A-13CD-142375B41CD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28186A40-6E50-4FD4-D5F9-AE7D85B8F9C9}"/>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2" name="グループ化 41">
            <a:extLst>
              <a:ext uri="{FF2B5EF4-FFF2-40B4-BE49-F238E27FC236}">
                <a16:creationId xmlns:a16="http://schemas.microsoft.com/office/drawing/2014/main" id="{682BC22C-316A-BBF8-F2AF-F3275386A4C6}"/>
              </a:ext>
            </a:extLst>
          </p:cNvPr>
          <p:cNvGrpSpPr/>
          <p:nvPr/>
        </p:nvGrpSpPr>
        <p:grpSpPr>
          <a:xfrm>
            <a:off x="3154040" y="3856663"/>
            <a:ext cx="259676" cy="262152"/>
            <a:chOff x="3974610" y="2448451"/>
            <a:chExt cx="763763" cy="834647"/>
          </a:xfrm>
        </p:grpSpPr>
        <p:sp>
          <p:nvSpPr>
            <p:cNvPr id="43" name="正方形/長方形 42">
              <a:extLst>
                <a:ext uri="{FF2B5EF4-FFF2-40B4-BE49-F238E27FC236}">
                  <a16:creationId xmlns:a16="http://schemas.microsoft.com/office/drawing/2014/main" id="{C00FE981-B753-B14D-D89B-B4F3BD21EE9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7054A6DC-D91B-853C-27C5-49E4D478A04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5" name="グループ化 44">
            <a:extLst>
              <a:ext uri="{FF2B5EF4-FFF2-40B4-BE49-F238E27FC236}">
                <a16:creationId xmlns:a16="http://schemas.microsoft.com/office/drawing/2014/main" id="{09F73A76-0EB4-3093-A576-FF810BBDE799}"/>
              </a:ext>
            </a:extLst>
          </p:cNvPr>
          <p:cNvGrpSpPr/>
          <p:nvPr/>
        </p:nvGrpSpPr>
        <p:grpSpPr>
          <a:xfrm>
            <a:off x="3149687" y="4943055"/>
            <a:ext cx="259676" cy="262152"/>
            <a:chOff x="3974610" y="2448451"/>
            <a:chExt cx="763763" cy="834647"/>
          </a:xfrm>
        </p:grpSpPr>
        <p:sp>
          <p:nvSpPr>
            <p:cNvPr id="46" name="正方形/長方形 45">
              <a:extLst>
                <a:ext uri="{FF2B5EF4-FFF2-40B4-BE49-F238E27FC236}">
                  <a16:creationId xmlns:a16="http://schemas.microsoft.com/office/drawing/2014/main" id="{8438A1EB-F973-5A48-4130-CFF6E616D6F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8CC4368C-A6DD-595F-FFBC-D4C130BB94EC}"/>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8" name="グループ化 47">
            <a:extLst>
              <a:ext uri="{FF2B5EF4-FFF2-40B4-BE49-F238E27FC236}">
                <a16:creationId xmlns:a16="http://schemas.microsoft.com/office/drawing/2014/main" id="{1E56B1AF-51E8-1570-78DD-AF29C75F9DE3}"/>
              </a:ext>
            </a:extLst>
          </p:cNvPr>
          <p:cNvGrpSpPr/>
          <p:nvPr/>
        </p:nvGrpSpPr>
        <p:grpSpPr>
          <a:xfrm>
            <a:off x="3158400" y="5304459"/>
            <a:ext cx="259676" cy="262152"/>
            <a:chOff x="3974610" y="2448451"/>
            <a:chExt cx="763763" cy="834647"/>
          </a:xfrm>
        </p:grpSpPr>
        <p:sp>
          <p:nvSpPr>
            <p:cNvPr id="49" name="正方形/長方形 48">
              <a:extLst>
                <a:ext uri="{FF2B5EF4-FFF2-40B4-BE49-F238E27FC236}">
                  <a16:creationId xmlns:a16="http://schemas.microsoft.com/office/drawing/2014/main" id="{3D475A38-C67B-0E88-CD00-19A39DD1FB6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EBC46AC0-D580-10B1-69B6-5A8B626404CE}"/>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7" name="グループ化 56">
            <a:extLst>
              <a:ext uri="{FF2B5EF4-FFF2-40B4-BE49-F238E27FC236}">
                <a16:creationId xmlns:a16="http://schemas.microsoft.com/office/drawing/2014/main" id="{F722FB78-D195-0C59-7053-BA86A29A4303}"/>
              </a:ext>
            </a:extLst>
          </p:cNvPr>
          <p:cNvGrpSpPr/>
          <p:nvPr/>
        </p:nvGrpSpPr>
        <p:grpSpPr>
          <a:xfrm>
            <a:off x="4790962" y="3128534"/>
            <a:ext cx="259676" cy="262152"/>
            <a:chOff x="3974610" y="2448451"/>
            <a:chExt cx="763763" cy="834647"/>
          </a:xfrm>
        </p:grpSpPr>
        <p:sp>
          <p:nvSpPr>
            <p:cNvPr id="58" name="正方形/長方形 57">
              <a:extLst>
                <a:ext uri="{FF2B5EF4-FFF2-40B4-BE49-F238E27FC236}">
                  <a16:creationId xmlns:a16="http://schemas.microsoft.com/office/drawing/2014/main" id="{F130B5BF-6229-A767-E1C7-CC364941CA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F7B2E765-9F67-1D7E-0DC8-6439FF53112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0" name="グループ化 59">
            <a:extLst>
              <a:ext uri="{FF2B5EF4-FFF2-40B4-BE49-F238E27FC236}">
                <a16:creationId xmlns:a16="http://schemas.microsoft.com/office/drawing/2014/main" id="{DB4A9D1B-A600-C56F-3F1B-76F41CF4A2BE}"/>
              </a:ext>
            </a:extLst>
          </p:cNvPr>
          <p:cNvGrpSpPr/>
          <p:nvPr/>
        </p:nvGrpSpPr>
        <p:grpSpPr>
          <a:xfrm>
            <a:off x="4799675" y="3489938"/>
            <a:ext cx="259676" cy="262152"/>
            <a:chOff x="3974610" y="2448451"/>
            <a:chExt cx="763763" cy="834647"/>
          </a:xfrm>
        </p:grpSpPr>
        <p:sp>
          <p:nvSpPr>
            <p:cNvPr id="61" name="正方形/長方形 60">
              <a:extLst>
                <a:ext uri="{FF2B5EF4-FFF2-40B4-BE49-F238E27FC236}">
                  <a16:creationId xmlns:a16="http://schemas.microsoft.com/office/drawing/2014/main" id="{1DCA4056-F71C-B940-5CEC-AE01536D537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ED6399E0-C7AF-7954-0898-5B8E51C572B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3" name="グループ化 62">
            <a:extLst>
              <a:ext uri="{FF2B5EF4-FFF2-40B4-BE49-F238E27FC236}">
                <a16:creationId xmlns:a16="http://schemas.microsoft.com/office/drawing/2014/main" id="{58250149-025B-B37D-465C-0CB420F1E502}"/>
              </a:ext>
            </a:extLst>
          </p:cNvPr>
          <p:cNvGrpSpPr/>
          <p:nvPr/>
        </p:nvGrpSpPr>
        <p:grpSpPr>
          <a:xfrm>
            <a:off x="4780078" y="4593749"/>
            <a:ext cx="259676" cy="262152"/>
            <a:chOff x="3974610" y="2448451"/>
            <a:chExt cx="763763" cy="834647"/>
          </a:xfrm>
        </p:grpSpPr>
        <p:sp>
          <p:nvSpPr>
            <p:cNvPr id="64" name="正方形/長方形 63">
              <a:extLst>
                <a:ext uri="{FF2B5EF4-FFF2-40B4-BE49-F238E27FC236}">
                  <a16:creationId xmlns:a16="http://schemas.microsoft.com/office/drawing/2014/main" id="{8673AA03-77CE-A913-42ED-A32EA66FEB2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68BBF83B-3626-8AB0-81DF-D090AE82653A}"/>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6" name="グループ化 65">
            <a:extLst>
              <a:ext uri="{FF2B5EF4-FFF2-40B4-BE49-F238E27FC236}">
                <a16:creationId xmlns:a16="http://schemas.microsoft.com/office/drawing/2014/main" id="{C2D00EF5-09B2-9E20-8077-0AAB9ED25398}"/>
              </a:ext>
            </a:extLst>
          </p:cNvPr>
          <p:cNvGrpSpPr/>
          <p:nvPr/>
        </p:nvGrpSpPr>
        <p:grpSpPr>
          <a:xfrm>
            <a:off x="4788791" y="4955153"/>
            <a:ext cx="259676" cy="262152"/>
            <a:chOff x="3974610" y="2448451"/>
            <a:chExt cx="763763" cy="834647"/>
          </a:xfrm>
        </p:grpSpPr>
        <p:sp>
          <p:nvSpPr>
            <p:cNvPr id="67" name="正方形/長方形 66">
              <a:extLst>
                <a:ext uri="{FF2B5EF4-FFF2-40B4-BE49-F238E27FC236}">
                  <a16:creationId xmlns:a16="http://schemas.microsoft.com/office/drawing/2014/main" id="{F6C8DE74-C18A-B7B8-E902-23A61F97304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26796A79-70AA-BD3D-9119-6BCC3B98361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9" name="グループ化 68">
            <a:extLst>
              <a:ext uri="{FF2B5EF4-FFF2-40B4-BE49-F238E27FC236}">
                <a16:creationId xmlns:a16="http://schemas.microsoft.com/office/drawing/2014/main" id="{F303D86F-35C2-3164-BCFC-462116FCA5DF}"/>
              </a:ext>
            </a:extLst>
          </p:cNvPr>
          <p:cNvGrpSpPr/>
          <p:nvPr/>
        </p:nvGrpSpPr>
        <p:grpSpPr>
          <a:xfrm>
            <a:off x="4795651" y="2019881"/>
            <a:ext cx="259676" cy="262152"/>
            <a:chOff x="3974610" y="2448451"/>
            <a:chExt cx="763763" cy="834647"/>
          </a:xfrm>
        </p:grpSpPr>
        <p:sp>
          <p:nvSpPr>
            <p:cNvPr id="70" name="正方形/長方形 69">
              <a:extLst>
                <a:ext uri="{FF2B5EF4-FFF2-40B4-BE49-F238E27FC236}">
                  <a16:creationId xmlns:a16="http://schemas.microsoft.com/office/drawing/2014/main" id="{5FFF181C-F28D-1FDA-F4DA-98BFA200D2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78E3E314-AA25-303E-6676-FA5C4548EEC7}"/>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72" name="図 71" descr="ブルー, 座る, テーブル, ペア が含まれている画像&#10;&#10;自動的に生成された説明">
            <a:extLst>
              <a:ext uri="{FF2B5EF4-FFF2-40B4-BE49-F238E27FC236}">
                <a16:creationId xmlns:a16="http://schemas.microsoft.com/office/drawing/2014/main" id="{703C5AED-7D2A-8AA3-2B3D-3745F4E3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81" y="5684559"/>
            <a:ext cx="259676" cy="262152"/>
          </a:xfrm>
          <a:prstGeom prst="rect">
            <a:avLst/>
          </a:prstGeom>
        </p:spPr>
      </p:pic>
      <p:pic>
        <p:nvPicPr>
          <p:cNvPr id="73" name="図 72" descr="ブルー, 座る, テーブル, ペア が含まれている画像&#10;&#10;自動的に生成された説明">
            <a:extLst>
              <a:ext uri="{FF2B5EF4-FFF2-40B4-BE49-F238E27FC236}">
                <a16:creationId xmlns:a16="http://schemas.microsoft.com/office/drawing/2014/main" id="{789D12C0-64F7-87C8-7323-832163CE5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463" y="6418256"/>
            <a:ext cx="259676" cy="262152"/>
          </a:xfrm>
          <a:prstGeom prst="rect">
            <a:avLst/>
          </a:prstGeom>
        </p:spPr>
      </p:pic>
      <p:grpSp>
        <p:nvGrpSpPr>
          <p:cNvPr id="74" name="グループ化 73">
            <a:extLst>
              <a:ext uri="{FF2B5EF4-FFF2-40B4-BE49-F238E27FC236}">
                <a16:creationId xmlns:a16="http://schemas.microsoft.com/office/drawing/2014/main" id="{96EB3000-74F3-7AEE-5B03-B74F6AB38F71}"/>
              </a:ext>
            </a:extLst>
          </p:cNvPr>
          <p:cNvGrpSpPr/>
          <p:nvPr/>
        </p:nvGrpSpPr>
        <p:grpSpPr>
          <a:xfrm>
            <a:off x="3161888" y="6045962"/>
            <a:ext cx="259676" cy="262152"/>
            <a:chOff x="3974610" y="2448451"/>
            <a:chExt cx="763763" cy="834647"/>
          </a:xfrm>
        </p:grpSpPr>
        <p:sp>
          <p:nvSpPr>
            <p:cNvPr id="75" name="正方形/長方形 74">
              <a:extLst>
                <a:ext uri="{FF2B5EF4-FFF2-40B4-BE49-F238E27FC236}">
                  <a16:creationId xmlns:a16="http://schemas.microsoft.com/office/drawing/2014/main" id="{83613F78-1D49-E64F-C701-A4A2C74D781C}"/>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7A45D2AF-6D4B-60F7-80BA-40E56AC1EAE9}"/>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85" name="図 84" descr="ブルー, 座る, テーブル, ペア が含まれている画像&#10;&#10;自動的に生成された説明">
            <a:extLst>
              <a:ext uri="{FF2B5EF4-FFF2-40B4-BE49-F238E27FC236}">
                <a16:creationId xmlns:a16="http://schemas.microsoft.com/office/drawing/2014/main" id="{9E3554C9-FD3C-FE02-5767-38288480B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306" y="6062946"/>
            <a:ext cx="259676" cy="262152"/>
          </a:xfrm>
          <a:prstGeom prst="rect">
            <a:avLst/>
          </a:prstGeom>
        </p:spPr>
      </p:pic>
      <p:grpSp>
        <p:nvGrpSpPr>
          <p:cNvPr id="86" name="グループ化 85">
            <a:extLst>
              <a:ext uri="{FF2B5EF4-FFF2-40B4-BE49-F238E27FC236}">
                <a16:creationId xmlns:a16="http://schemas.microsoft.com/office/drawing/2014/main" id="{68B74FFF-71F8-F514-7707-2D9D539B9B2A}"/>
              </a:ext>
            </a:extLst>
          </p:cNvPr>
          <p:cNvGrpSpPr/>
          <p:nvPr/>
        </p:nvGrpSpPr>
        <p:grpSpPr>
          <a:xfrm>
            <a:off x="4805903" y="5677590"/>
            <a:ext cx="259676" cy="262152"/>
            <a:chOff x="3974610" y="2448451"/>
            <a:chExt cx="763763" cy="834647"/>
          </a:xfrm>
        </p:grpSpPr>
        <p:sp>
          <p:nvSpPr>
            <p:cNvPr id="87" name="正方形/長方形 86">
              <a:extLst>
                <a:ext uri="{FF2B5EF4-FFF2-40B4-BE49-F238E27FC236}">
                  <a16:creationId xmlns:a16="http://schemas.microsoft.com/office/drawing/2014/main" id="{F18606B9-2F85-4A30-30C8-572A6D27440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a:extLst>
                <a:ext uri="{FF2B5EF4-FFF2-40B4-BE49-F238E27FC236}">
                  <a16:creationId xmlns:a16="http://schemas.microsoft.com/office/drawing/2014/main" id="{8E031748-A2E5-9520-7FA1-27CD851FE3C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89" name="グループ化 88">
            <a:extLst>
              <a:ext uri="{FF2B5EF4-FFF2-40B4-BE49-F238E27FC236}">
                <a16:creationId xmlns:a16="http://schemas.microsoft.com/office/drawing/2014/main" id="{D438484E-5BB7-01F5-38C8-D62B457A24E3}"/>
              </a:ext>
            </a:extLst>
          </p:cNvPr>
          <p:cNvGrpSpPr/>
          <p:nvPr/>
        </p:nvGrpSpPr>
        <p:grpSpPr>
          <a:xfrm>
            <a:off x="4814613" y="6424349"/>
            <a:ext cx="259676" cy="262152"/>
            <a:chOff x="3974610" y="2448451"/>
            <a:chExt cx="763763" cy="834647"/>
          </a:xfrm>
        </p:grpSpPr>
        <p:sp>
          <p:nvSpPr>
            <p:cNvPr id="90" name="正方形/長方形 89">
              <a:extLst>
                <a:ext uri="{FF2B5EF4-FFF2-40B4-BE49-F238E27FC236}">
                  <a16:creationId xmlns:a16="http://schemas.microsoft.com/office/drawing/2014/main" id="{48352DB1-EB09-B466-1986-E77B2E19070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図 90">
              <a:extLst>
                <a:ext uri="{FF2B5EF4-FFF2-40B4-BE49-F238E27FC236}">
                  <a16:creationId xmlns:a16="http://schemas.microsoft.com/office/drawing/2014/main" id="{D21AE48B-629E-D537-C0ED-43AB61B71C37}"/>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703409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A0C7859-EBDD-D74F-377B-808824A1BB2B}"/>
              </a:ext>
            </a:extLst>
          </p:cNvPr>
          <p:cNvSpPr>
            <a:spLocks noGrp="1"/>
          </p:cNvSpPr>
          <p:nvPr>
            <p:ph idx="1"/>
          </p:nvPr>
        </p:nvSpPr>
        <p:spPr>
          <a:xfrm>
            <a:off x="2782388" y="2815047"/>
            <a:ext cx="7014753" cy="2213246"/>
          </a:xfrm>
        </p:spPr>
        <p:txBody>
          <a:bodyPr>
            <a:normAutofit/>
          </a:bodyPr>
          <a:lstStyle/>
          <a:p>
            <a:pPr marL="0" indent="0">
              <a:buNone/>
            </a:pPr>
            <a:r>
              <a:rPr kumimoji="1" lang="ja-JP" altLang="en-US" sz="4800" dirty="0"/>
              <a:t>実在値があるとすると？</a:t>
            </a:r>
          </a:p>
        </p:txBody>
      </p:sp>
    </p:spTree>
    <p:extLst>
      <p:ext uri="{BB962C8B-B14F-4D97-AF65-F5344CB8AC3E}">
        <p14:creationId xmlns:p14="http://schemas.microsoft.com/office/powerpoint/2010/main" val="37654005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7" name="図 6" descr="ブルー, 座る, テーブル, ペア が含まれている画像&#10;&#10;自動的に生成された説明">
            <a:extLst>
              <a:ext uri="{FF2B5EF4-FFF2-40B4-BE49-F238E27FC236}">
                <a16:creationId xmlns:a16="http://schemas.microsoft.com/office/drawing/2014/main" id="{2BD050BF-E952-C433-C81B-8B82AEFB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086" y="2761563"/>
            <a:ext cx="259676" cy="262152"/>
          </a:xfrm>
          <a:prstGeom prst="rect">
            <a:avLst/>
          </a:prstGeom>
        </p:spPr>
      </p:pic>
      <p:pic>
        <p:nvPicPr>
          <p:cNvPr id="8" name="図 7" descr="ブルー, 座る, テーブル, ペア が含まれている画像&#10;&#10;自動的に生成された説明">
            <a:extLst>
              <a:ext uri="{FF2B5EF4-FFF2-40B4-BE49-F238E27FC236}">
                <a16:creationId xmlns:a16="http://schemas.microsoft.com/office/drawing/2014/main" id="{CB7EAE19-63F2-D7F4-8E44-C4A0CD95B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733" y="3495260"/>
            <a:ext cx="259676" cy="262152"/>
          </a:xfrm>
          <a:prstGeom prst="rect">
            <a:avLst/>
          </a:prstGeom>
        </p:spPr>
      </p:pic>
      <p:pic>
        <p:nvPicPr>
          <p:cNvPr id="10" name="図 9" descr="ブルー, 座る, テーブル, ペア が含まれている画像&#10;&#10;自動的に生成された説明">
            <a:extLst>
              <a:ext uri="{FF2B5EF4-FFF2-40B4-BE49-F238E27FC236}">
                <a16:creationId xmlns:a16="http://schemas.microsoft.com/office/drawing/2014/main" id="{4FCF621A-36CC-C3FC-4AA5-B24AE9B8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15" y="4228957"/>
            <a:ext cx="259676" cy="262152"/>
          </a:xfrm>
          <a:prstGeom prst="rect">
            <a:avLst/>
          </a:prstGeom>
        </p:spPr>
      </p:pic>
      <p:pic>
        <p:nvPicPr>
          <p:cNvPr id="11" name="図 10" descr="ブルー, 座る, テーブル, ペア が含まれている画像&#10;&#10;自動的に生成された説明">
            <a:extLst>
              <a:ext uri="{FF2B5EF4-FFF2-40B4-BE49-F238E27FC236}">
                <a16:creationId xmlns:a16="http://schemas.microsoft.com/office/drawing/2014/main" id="{9327CA4F-170D-1E8A-FD49-07008E18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4583830"/>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pic>
        <p:nvPicPr>
          <p:cNvPr id="13" name="図 12" descr="ブルー, 座る, テーブル, ペア が含まれている画像&#10;&#10;自動的に生成された説明">
            <a:extLst>
              <a:ext uri="{FF2B5EF4-FFF2-40B4-BE49-F238E27FC236}">
                <a16:creationId xmlns:a16="http://schemas.microsoft.com/office/drawing/2014/main" id="{F525538E-DB9D-091D-AD89-BF0F59B31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72" y="1659333"/>
            <a:ext cx="259676" cy="262152"/>
          </a:xfrm>
          <a:prstGeom prst="rect">
            <a:avLst/>
          </a:prstGeom>
        </p:spPr>
      </p:pic>
      <p:pic>
        <p:nvPicPr>
          <p:cNvPr id="14" name="図 13" descr="ブルー, 座る, テーブル, ペア が含まれている画像&#10;&#10;自動的に生成された説明">
            <a:extLst>
              <a:ext uri="{FF2B5EF4-FFF2-40B4-BE49-F238E27FC236}">
                <a16:creationId xmlns:a16="http://schemas.microsoft.com/office/drawing/2014/main" id="{52FC52F3-E50B-F69E-8D2C-316AB1506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05" y="2403918"/>
            <a:ext cx="259676" cy="262152"/>
          </a:xfrm>
          <a:prstGeom prst="rect">
            <a:avLst/>
          </a:prstGeom>
        </p:spPr>
      </p:pic>
      <p:pic>
        <p:nvPicPr>
          <p:cNvPr id="15" name="図 14" descr="ブルー, 座る, テーブル, ペア が含まれている画像&#10;&#10;自動的に生成された説明">
            <a:extLst>
              <a:ext uri="{FF2B5EF4-FFF2-40B4-BE49-F238E27FC236}">
                <a16:creationId xmlns:a16="http://schemas.microsoft.com/office/drawing/2014/main" id="{F7A4A768-E5C5-CC6A-AD1C-D5AA4585A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51" y="2758791"/>
            <a:ext cx="259676" cy="262152"/>
          </a:xfrm>
          <a:prstGeom prst="rect">
            <a:avLst/>
          </a:prstGeom>
        </p:spPr>
      </p:pic>
      <p:pic>
        <p:nvPicPr>
          <p:cNvPr id="16" name="図 15" descr="ブルー, 座る, テーブル, ペア が含まれている画像&#10;&#10;自動的に生成された説明">
            <a:extLst>
              <a:ext uri="{FF2B5EF4-FFF2-40B4-BE49-F238E27FC236}">
                <a16:creationId xmlns:a16="http://schemas.microsoft.com/office/drawing/2014/main" id="{56B91969-169C-B733-B77B-41C5A8F68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21" y="3849541"/>
            <a:ext cx="259676" cy="262152"/>
          </a:xfrm>
          <a:prstGeom prst="rect">
            <a:avLst/>
          </a:prstGeom>
        </p:spPr>
      </p:pic>
      <p:pic>
        <p:nvPicPr>
          <p:cNvPr id="17" name="図 16" descr="ブルー, 座る, テーブル, ペア が含まれている画像&#10;&#10;自動的に生成された説明">
            <a:extLst>
              <a:ext uri="{FF2B5EF4-FFF2-40B4-BE49-F238E27FC236}">
                <a16:creationId xmlns:a16="http://schemas.microsoft.com/office/drawing/2014/main" id="{B720EF34-CEA5-BD32-298E-ADA230BA7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767" y="4204414"/>
            <a:ext cx="259676" cy="262152"/>
          </a:xfrm>
          <a:prstGeom prst="rect">
            <a:avLst/>
          </a:prstGeom>
        </p:spPr>
      </p:pic>
      <p:pic>
        <p:nvPicPr>
          <p:cNvPr id="18" name="図 17" descr="ブルー, 座る, テーブル, ペア が含まれている画像&#10;&#10;自動的に生成された説明">
            <a:extLst>
              <a:ext uri="{FF2B5EF4-FFF2-40B4-BE49-F238E27FC236}">
                <a16:creationId xmlns:a16="http://schemas.microsoft.com/office/drawing/2014/main" id="{5BF1C99F-CF4A-5E55-ADD7-7DB3A93C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539" y="5336154"/>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0" name="グループ化 29">
            <a:extLst>
              <a:ext uri="{FF2B5EF4-FFF2-40B4-BE49-F238E27FC236}">
                <a16:creationId xmlns:a16="http://schemas.microsoft.com/office/drawing/2014/main" id="{8DA83F41-42D7-9224-B53B-03A9CFB79299}"/>
              </a:ext>
            </a:extLst>
          </p:cNvPr>
          <p:cNvGrpSpPr/>
          <p:nvPr/>
        </p:nvGrpSpPr>
        <p:grpSpPr>
          <a:xfrm>
            <a:off x="3136645" y="1638157"/>
            <a:ext cx="259676" cy="262152"/>
            <a:chOff x="3974610" y="2448451"/>
            <a:chExt cx="763763" cy="834647"/>
          </a:xfrm>
        </p:grpSpPr>
        <p:sp>
          <p:nvSpPr>
            <p:cNvPr id="31" name="正方形/長方形 30">
              <a:extLst>
                <a:ext uri="{FF2B5EF4-FFF2-40B4-BE49-F238E27FC236}">
                  <a16:creationId xmlns:a16="http://schemas.microsoft.com/office/drawing/2014/main" id="{605C149A-F897-E0FC-59E0-F95F950BCA1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4A342EA-15D9-11C2-FB60-6573B1B23633}"/>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3" name="グループ化 32">
            <a:extLst>
              <a:ext uri="{FF2B5EF4-FFF2-40B4-BE49-F238E27FC236}">
                <a16:creationId xmlns:a16="http://schemas.microsoft.com/office/drawing/2014/main" id="{AC3E110E-29AE-5FAC-14A5-E64E73BDF045}"/>
              </a:ext>
            </a:extLst>
          </p:cNvPr>
          <p:cNvGrpSpPr/>
          <p:nvPr/>
        </p:nvGrpSpPr>
        <p:grpSpPr>
          <a:xfrm>
            <a:off x="3136645" y="2027866"/>
            <a:ext cx="259676" cy="262152"/>
            <a:chOff x="3974610" y="2448451"/>
            <a:chExt cx="763763" cy="834647"/>
          </a:xfrm>
        </p:grpSpPr>
        <p:sp>
          <p:nvSpPr>
            <p:cNvPr id="34" name="正方形/長方形 33">
              <a:extLst>
                <a:ext uri="{FF2B5EF4-FFF2-40B4-BE49-F238E27FC236}">
                  <a16:creationId xmlns:a16="http://schemas.microsoft.com/office/drawing/2014/main" id="{FA4B0B63-0B1A-D824-45C3-9CF045E50EB0}"/>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A94A0DD0-8571-38F1-1AD5-61B1C20ED930}"/>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6" name="グループ化 35">
            <a:extLst>
              <a:ext uri="{FF2B5EF4-FFF2-40B4-BE49-F238E27FC236}">
                <a16:creationId xmlns:a16="http://schemas.microsoft.com/office/drawing/2014/main" id="{7645897D-1FF3-C66E-1A54-9D6D8D1BC7D8}"/>
              </a:ext>
            </a:extLst>
          </p:cNvPr>
          <p:cNvGrpSpPr/>
          <p:nvPr/>
        </p:nvGrpSpPr>
        <p:grpSpPr>
          <a:xfrm>
            <a:off x="3136619" y="2382739"/>
            <a:ext cx="259676" cy="262152"/>
            <a:chOff x="3974610" y="2448451"/>
            <a:chExt cx="763763" cy="834647"/>
          </a:xfrm>
        </p:grpSpPr>
        <p:sp>
          <p:nvSpPr>
            <p:cNvPr id="37" name="正方形/長方形 36">
              <a:extLst>
                <a:ext uri="{FF2B5EF4-FFF2-40B4-BE49-F238E27FC236}">
                  <a16:creationId xmlns:a16="http://schemas.microsoft.com/office/drawing/2014/main" id="{6732686A-5ED3-658F-B2AE-6F366D6049F5}"/>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7211674B-DDC1-E365-CB7D-E0B7F3CEE20D}"/>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9" name="グループ化 38">
            <a:extLst>
              <a:ext uri="{FF2B5EF4-FFF2-40B4-BE49-F238E27FC236}">
                <a16:creationId xmlns:a16="http://schemas.microsoft.com/office/drawing/2014/main" id="{0C6C22AA-122D-9F6A-F02F-FBED75C0F3CB}"/>
              </a:ext>
            </a:extLst>
          </p:cNvPr>
          <p:cNvGrpSpPr/>
          <p:nvPr/>
        </p:nvGrpSpPr>
        <p:grpSpPr>
          <a:xfrm>
            <a:off x="3145330" y="3109904"/>
            <a:ext cx="259676" cy="262152"/>
            <a:chOff x="3974610" y="2448451"/>
            <a:chExt cx="763763" cy="834647"/>
          </a:xfrm>
        </p:grpSpPr>
        <p:sp>
          <p:nvSpPr>
            <p:cNvPr id="40" name="正方形/長方形 39">
              <a:extLst>
                <a:ext uri="{FF2B5EF4-FFF2-40B4-BE49-F238E27FC236}">
                  <a16:creationId xmlns:a16="http://schemas.microsoft.com/office/drawing/2014/main" id="{23540A44-6619-C33A-13CD-142375B41CD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28186A40-6E50-4FD4-D5F9-AE7D85B8F9C9}"/>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2" name="グループ化 41">
            <a:extLst>
              <a:ext uri="{FF2B5EF4-FFF2-40B4-BE49-F238E27FC236}">
                <a16:creationId xmlns:a16="http://schemas.microsoft.com/office/drawing/2014/main" id="{682BC22C-316A-BBF8-F2AF-F3275386A4C6}"/>
              </a:ext>
            </a:extLst>
          </p:cNvPr>
          <p:cNvGrpSpPr/>
          <p:nvPr/>
        </p:nvGrpSpPr>
        <p:grpSpPr>
          <a:xfrm>
            <a:off x="3154040" y="3856663"/>
            <a:ext cx="259676" cy="262152"/>
            <a:chOff x="3974610" y="2448451"/>
            <a:chExt cx="763763" cy="834647"/>
          </a:xfrm>
        </p:grpSpPr>
        <p:sp>
          <p:nvSpPr>
            <p:cNvPr id="43" name="正方形/長方形 42">
              <a:extLst>
                <a:ext uri="{FF2B5EF4-FFF2-40B4-BE49-F238E27FC236}">
                  <a16:creationId xmlns:a16="http://schemas.microsoft.com/office/drawing/2014/main" id="{C00FE981-B753-B14D-D89B-B4F3BD21EE9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7054A6DC-D91B-853C-27C5-49E4D478A04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5" name="グループ化 44">
            <a:extLst>
              <a:ext uri="{FF2B5EF4-FFF2-40B4-BE49-F238E27FC236}">
                <a16:creationId xmlns:a16="http://schemas.microsoft.com/office/drawing/2014/main" id="{09F73A76-0EB4-3093-A576-FF810BBDE799}"/>
              </a:ext>
            </a:extLst>
          </p:cNvPr>
          <p:cNvGrpSpPr/>
          <p:nvPr/>
        </p:nvGrpSpPr>
        <p:grpSpPr>
          <a:xfrm>
            <a:off x="3149687" y="4943055"/>
            <a:ext cx="259676" cy="262152"/>
            <a:chOff x="3974610" y="2448451"/>
            <a:chExt cx="763763" cy="834647"/>
          </a:xfrm>
        </p:grpSpPr>
        <p:sp>
          <p:nvSpPr>
            <p:cNvPr id="46" name="正方形/長方形 45">
              <a:extLst>
                <a:ext uri="{FF2B5EF4-FFF2-40B4-BE49-F238E27FC236}">
                  <a16:creationId xmlns:a16="http://schemas.microsoft.com/office/drawing/2014/main" id="{8438A1EB-F973-5A48-4130-CFF6E616D6F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8CC4368C-A6DD-595F-FFBC-D4C130BB94EC}"/>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8" name="グループ化 47">
            <a:extLst>
              <a:ext uri="{FF2B5EF4-FFF2-40B4-BE49-F238E27FC236}">
                <a16:creationId xmlns:a16="http://schemas.microsoft.com/office/drawing/2014/main" id="{1E56B1AF-51E8-1570-78DD-AF29C75F9DE3}"/>
              </a:ext>
            </a:extLst>
          </p:cNvPr>
          <p:cNvGrpSpPr/>
          <p:nvPr/>
        </p:nvGrpSpPr>
        <p:grpSpPr>
          <a:xfrm>
            <a:off x="3158400" y="5304459"/>
            <a:ext cx="259676" cy="262152"/>
            <a:chOff x="3974610" y="2448451"/>
            <a:chExt cx="763763" cy="834647"/>
          </a:xfrm>
        </p:grpSpPr>
        <p:sp>
          <p:nvSpPr>
            <p:cNvPr id="49" name="正方形/長方形 48">
              <a:extLst>
                <a:ext uri="{FF2B5EF4-FFF2-40B4-BE49-F238E27FC236}">
                  <a16:creationId xmlns:a16="http://schemas.microsoft.com/office/drawing/2014/main" id="{3D475A38-C67B-0E88-CD00-19A39DD1FB6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EBC46AC0-D580-10B1-69B6-5A8B626404CE}"/>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7" name="グループ化 56">
            <a:extLst>
              <a:ext uri="{FF2B5EF4-FFF2-40B4-BE49-F238E27FC236}">
                <a16:creationId xmlns:a16="http://schemas.microsoft.com/office/drawing/2014/main" id="{F722FB78-D195-0C59-7053-BA86A29A4303}"/>
              </a:ext>
            </a:extLst>
          </p:cNvPr>
          <p:cNvGrpSpPr/>
          <p:nvPr/>
        </p:nvGrpSpPr>
        <p:grpSpPr>
          <a:xfrm>
            <a:off x="4790962" y="3128534"/>
            <a:ext cx="259676" cy="262152"/>
            <a:chOff x="3974610" y="2448451"/>
            <a:chExt cx="763763" cy="834647"/>
          </a:xfrm>
        </p:grpSpPr>
        <p:sp>
          <p:nvSpPr>
            <p:cNvPr id="58" name="正方形/長方形 57">
              <a:extLst>
                <a:ext uri="{FF2B5EF4-FFF2-40B4-BE49-F238E27FC236}">
                  <a16:creationId xmlns:a16="http://schemas.microsoft.com/office/drawing/2014/main" id="{F130B5BF-6229-A767-E1C7-CC364941CA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F7B2E765-9F67-1D7E-0DC8-6439FF53112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0" name="グループ化 59">
            <a:extLst>
              <a:ext uri="{FF2B5EF4-FFF2-40B4-BE49-F238E27FC236}">
                <a16:creationId xmlns:a16="http://schemas.microsoft.com/office/drawing/2014/main" id="{DB4A9D1B-A600-C56F-3F1B-76F41CF4A2BE}"/>
              </a:ext>
            </a:extLst>
          </p:cNvPr>
          <p:cNvGrpSpPr/>
          <p:nvPr/>
        </p:nvGrpSpPr>
        <p:grpSpPr>
          <a:xfrm>
            <a:off x="4799675" y="3489938"/>
            <a:ext cx="259676" cy="262152"/>
            <a:chOff x="3974610" y="2448451"/>
            <a:chExt cx="763763" cy="834647"/>
          </a:xfrm>
        </p:grpSpPr>
        <p:sp>
          <p:nvSpPr>
            <p:cNvPr id="61" name="正方形/長方形 60">
              <a:extLst>
                <a:ext uri="{FF2B5EF4-FFF2-40B4-BE49-F238E27FC236}">
                  <a16:creationId xmlns:a16="http://schemas.microsoft.com/office/drawing/2014/main" id="{1DCA4056-F71C-B940-5CEC-AE01536D537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ED6399E0-C7AF-7954-0898-5B8E51C572B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3" name="グループ化 62">
            <a:extLst>
              <a:ext uri="{FF2B5EF4-FFF2-40B4-BE49-F238E27FC236}">
                <a16:creationId xmlns:a16="http://schemas.microsoft.com/office/drawing/2014/main" id="{58250149-025B-B37D-465C-0CB420F1E502}"/>
              </a:ext>
            </a:extLst>
          </p:cNvPr>
          <p:cNvGrpSpPr/>
          <p:nvPr/>
        </p:nvGrpSpPr>
        <p:grpSpPr>
          <a:xfrm>
            <a:off x="4780078" y="4593749"/>
            <a:ext cx="259676" cy="262152"/>
            <a:chOff x="3974610" y="2448451"/>
            <a:chExt cx="763763" cy="834647"/>
          </a:xfrm>
        </p:grpSpPr>
        <p:sp>
          <p:nvSpPr>
            <p:cNvPr id="64" name="正方形/長方形 63">
              <a:extLst>
                <a:ext uri="{FF2B5EF4-FFF2-40B4-BE49-F238E27FC236}">
                  <a16:creationId xmlns:a16="http://schemas.microsoft.com/office/drawing/2014/main" id="{8673AA03-77CE-A913-42ED-A32EA66FEB2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68BBF83B-3626-8AB0-81DF-D090AE82653A}"/>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6" name="グループ化 65">
            <a:extLst>
              <a:ext uri="{FF2B5EF4-FFF2-40B4-BE49-F238E27FC236}">
                <a16:creationId xmlns:a16="http://schemas.microsoft.com/office/drawing/2014/main" id="{C2D00EF5-09B2-9E20-8077-0AAB9ED25398}"/>
              </a:ext>
            </a:extLst>
          </p:cNvPr>
          <p:cNvGrpSpPr/>
          <p:nvPr/>
        </p:nvGrpSpPr>
        <p:grpSpPr>
          <a:xfrm>
            <a:off x="4788791" y="4955153"/>
            <a:ext cx="259676" cy="262152"/>
            <a:chOff x="3974610" y="2448451"/>
            <a:chExt cx="763763" cy="834647"/>
          </a:xfrm>
        </p:grpSpPr>
        <p:sp>
          <p:nvSpPr>
            <p:cNvPr id="67" name="正方形/長方形 66">
              <a:extLst>
                <a:ext uri="{FF2B5EF4-FFF2-40B4-BE49-F238E27FC236}">
                  <a16:creationId xmlns:a16="http://schemas.microsoft.com/office/drawing/2014/main" id="{F6C8DE74-C18A-B7B8-E902-23A61F97304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26796A79-70AA-BD3D-9119-6BCC3B98361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9" name="グループ化 68">
            <a:extLst>
              <a:ext uri="{FF2B5EF4-FFF2-40B4-BE49-F238E27FC236}">
                <a16:creationId xmlns:a16="http://schemas.microsoft.com/office/drawing/2014/main" id="{F303D86F-35C2-3164-BCFC-462116FCA5DF}"/>
              </a:ext>
            </a:extLst>
          </p:cNvPr>
          <p:cNvGrpSpPr/>
          <p:nvPr/>
        </p:nvGrpSpPr>
        <p:grpSpPr>
          <a:xfrm>
            <a:off x="4795651" y="2019881"/>
            <a:ext cx="259676" cy="262152"/>
            <a:chOff x="3974610" y="2448451"/>
            <a:chExt cx="763763" cy="834647"/>
          </a:xfrm>
        </p:grpSpPr>
        <p:sp>
          <p:nvSpPr>
            <p:cNvPr id="70" name="正方形/長方形 69">
              <a:extLst>
                <a:ext uri="{FF2B5EF4-FFF2-40B4-BE49-F238E27FC236}">
                  <a16:creationId xmlns:a16="http://schemas.microsoft.com/office/drawing/2014/main" id="{5FFF181C-F28D-1FDA-F4DA-98BFA200D2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78E3E314-AA25-303E-6676-FA5C4548EEC7}"/>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72" name="図 71" descr="ブルー, 座る, テーブル, ペア が含まれている画像&#10;&#10;自動的に生成された説明">
            <a:extLst>
              <a:ext uri="{FF2B5EF4-FFF2-40B4-BE49-F238E27FC236}">
                <a16:creationId xmlns:a16="http://schemas.microsoft.com/office/drawing/2014/main" id="{703C5AED-7D2A-8AA3-2B3D-3745F4E3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81" y="5684559"/>
            <a:ext cx="259676" cy="262152"/>
          </a:xfrm>
          <a:prstGeom prst="rect">
            <a:avLst/>
          </a:prstGeom>
        </p:spPr>
      </p:pic>
      <p:pic>
        <p:nvPicPr>
          <p:cNvPr id="73" name="図 72" descr="ブルー, 座る, テーブル, ペア が含まれている画像&#10;&#10;自動的に生成された説明">
            <a:extLst>
              <a:ext uri="{FF2B5EF4-FFF2-40B4-BE49-F238E27FC236}">
                <a16:creationId xmlns:a16="http://schemas.microsoft.com/office/drawing/2014/main" id="{789D12C0-64F7-87C8-7323-832163CE5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463" y="6418256"/>
            <a:ext cx="259676" cy="262152"/>
          </a:xfrm>
          <a:prstGeom prst="rect">
            <a:avLst/>
          </a:prstGeom>
        </p:spPr>
      </p:pic>
      <p:grpSp>
        <p:nvGrpSpPr>
          <p:cNvPr id="74" name="グループ化 73">
            <a:extLst>
              <a:ext uri="{FF2B5EF4-FFF2-40B4-BE49-F238E27FC236}">
                <a16:creationId xmlns:a16="http://schemas.microsoft.com/office/drawing/2014/main" id="{96EB3000-74F3-7AEE-5B03-B74F6AB38F71}"/>
              </a:ext>
            </a:extLst>
          </p:cNvPr>
          <p:cNvGrpSpPr/>
          <p:nvPr/>
        </p:nvGrpSpPr>
        <p:grpSpPr>
          <a:xfrm>
            <a:off x="3161888" y="6045962"/>
            <a:ext cx="259676" cy="262152"/>
            <a:chOff x="3974610" y="2448451"/>
            <a:chExt cx="763763" cy="834647"/>
          </a:xfrm>
        </p:grpSpPr>
        <p:sp>
          <p:nvSpPr>
            <p:cNvPr id="75" name="正方形/長方形 74">
              <a:extLst>
                <a:ext uri="{FF2B5EF4-FFF2-40B4-BE49-F238E27FC236}">
                  <a16:creationId xmlns:a16="http://schemas.microsoft.com/office/drawing/2014/main" id="{83613F78-1D49-E64F-C701-A4A2C74D781C}"/>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7A45D2AF-6D4B-60F7-80BA-40E56AC1EAE9}"/>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85" name="図 84" descr="ブルー, 座る, テーブル, ペア が含まれている画像&#10;&#10;自動的に生成された説明">
            <a:extLst>
              <a:ext uri="{FF2B5EF4-FFF2-40B4-BE49-F238E27FC236}">
                <a16:creationId xmlns:a16="http://schemas.microsoft.com/office/drawing/2014/main" id="{9E3554C9-FD3C-FE02-5767-38288480B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306" y="6062946"/>
            <a:ext cx="259676" cy="262152"/>
          </a:xfrm>
          <a:prstGeom prst="rect">
            <a:avLst/>
          </a:prstGeom>
        </p:spPr>
      </p:pic>
      <p:grpSp>
        <p:nvGrpSpPr>
          <p:cNvPr id="86" name="グループ化 85">
            <a:extLst>
              <a:ext uri="{FF2B5EF4-FFF2-40B4-BE49-F238E27FC236}">
                <a16:creationId xmlns:a16="http://schemas.microsoft.com/office/drawing/2014/main" id="{68B74FFF-71F8-F514-7707-2D9D539B9B2A}"/>
              </a:ext>
            </a:extLst>
          </p:cNvPr>
          <p:cNvGrpSpPr/>
          <p:nvPr/>
        </p:nvGrpSpPr>
        <p:grpSpPr>
          <a:xfrm>
            <a:off x="4805903" y="5677590"/>
            <a:ext cx="259676" cy="262152"/>
            <a:chOff x="3974610" y="2448451"/>
            <a:chExt cx="763763" cy="834647"/>
          </a:xfrm>
        </p:grpSpPr>
        <p:sp>
          <p:nvSpPr>
            <p:cNvPr id="87" name="正方形/長方形 86">
              <a:extLst>
                <a:ext uri="{FF2B5EF4-FFF2-40B4-BE49-F238E27FC236}">
                  <a16:creationId xmlns:a16="http://schemas.microsoft.com/office/drawing/2014/main" id="{F18606B9-2F85-4A30-30C8-572A6D27440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a:extLst>
                <a:ext uri="{FF2B5EF4-FFF2-40B4-BE49-F238E27FC236}">
                  <a16:creationId xmlns:a16="http://schemas.microsoft.com/office/drawing/2014/main" id="{8E031748-A2E5-9520-7FA1-27CD851FE3C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89" name="グループ化 88">
            <a:extLst>
              <a:ext uri="{FF2B5EF4-FFF2-40B4-BE49-F238E27FC236}">
                <a16:creationId xmlns:a16="http://schemas.microsoft.com/office/drawing/2014/main" id="{D438484E-5BB7-01F5-38C8-D62B457A24E3}"/>
              </a:ext>
            </a:extLst>
          </p:cNvPr>
          <p:cNvGrpSpPr/>
          <p:nvPr/>
        </p:nvGrpSpPr>
        <p:grpSpPr>
          <a:xfrm>
            <a:off x="4814613" y="6424349"/>
            <a:ext cx="259676" cy="262152"/>
            <a:chOff x="3974610" y="2448451"/>
            <a:chExt cx="763763" cy="834647"/>
          </a:xfrm>
        </p:grpSpPr>
        <p:sp>
          <p:nvSpPr>
            <p:cNvPr id="90" name="正方形/長方形 89">
              <a:extLst>
                <a:ext uri="{FF2B5EF4-FFF2-40B4-BE49-F238E27FC236}">
                  <a16:creationId xmlns:a16="http://schemas.microsoft.com/office/drawing/2014/main" id="{48352DB1-EB09-B466-1986-E77B2E19070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図 90">
              <a:extLst>
                <a:ext uri="{FF2B5EF4-FFF2-40B4-BE49-F238E27FC236}">
                  <a16:creationId xmlns:a16="http://schemas.microsoft.com/office/drawing/2014/main" id="{D21AE48B-629E-D537-C0ED-43AB61B71C37}"/>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3857466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C00000"/>
                          </a:solidFill>
                        </a:rPr>
                        <a:t>赤</a:t>
                      </a:r>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7" name="図 6" descr="ブルー, 座る, テーブル, ペア が含まれている画像&#10;&#10;自動的に生成された説明">
            <a:extLst>
              <a:ext uri="{FF2B5EF4-FFF2-40B4-BE49-F238E27FC236}">
                <a16:creationId xmlns:a16="http://schemas.microsoft.com/office/drawing/2014/main" id="{2BD050BF-E952-C433-C81B-8B82AEFB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086" y="2761563"/>
            <a:ext cx="259676" cy="262152"/>
          </a:xfrm>
          <a:prstGeom prst="rect">
            <a:avLst/>
          </a:prstGeom>
        </p:spPr>
      </p:pic>
      <p:pic>
        <p:nvPicPr>
          <p:cNvPr id="8" name="図 7" descr="ブルー, 座る, テーブル, ペア が含まれている画像&#10;&#10;自動的に生成された説明">
            <a:extLst>
              <a:ext uri="{FF2B5EF4-FFF2-40B4-BE49-F238E27FC236}">
                <a16:creationId xmlns:a16="http://schemas.microsoft.com/office/drawing/2014/main" id="{CB7EAE19-63F2-D7F4-8E44-C4A0CD95B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733" y="3495260"/>
            <a:ext cx="259676" cy="262152"/>
          </a:xfrm>
          <a:prstGeom prst="rect">
            <a:avLst/>
          </a:prstGeom>
        </p:spPr>
      </p:pic>
      <p:pic>
        <p:nvPicPr>
          <p:cNvPr id="10" name="図 9" descr="ブルー, 座る, テーブル, ペア が含まれている画像&#10;&#10;自動的に生成された説明">
            <a:extLst>
              <a:ext uri="{FF2B5EF4-FFF2-40B4-BE49-F238E27FC236}">
                <a16:creationId xmlns:a16="http://schemas.microsoft.com/office/drawing/2014/main" id="{4FCF621A-36CC-C3FC-4AA5-B24AE9B8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15" y="4228957"/>
            <a:ext cx="259676" cy="262152"/>
          </a:xfrm>
          <a:prstGeom prst="rect">
            <a:avLst/>
          </a:prstGeom>
        </p:spPr>
      </p:pic>
      <p:pic>
        <p:nvPicPr>
          <p:cNvPr id="11" name="図 10" descr="ブルー, 座る, テーブル, ペア が含まれている画像&#10;&#10;自動的に生成された説明">
            <a:extLst>
              <a:ext uri="{FF2B5EF4-FFF2-40B4-BE49-F238E27FC236}">
                <a16:creationId xmlns:a16="http://schemas.microsoft.com/office/drawing/2014/main" id="{9327CA4F-170D-1E8A-FD49-07008E18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4583830"/>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pic>
        <p:nvPicPr>
          <p:cNvPr id="13" name="図 12" descr="ブルー, 座る, テーブル, ペア が含まれている画像&#10;&#10;自動的に生成された説明">
            <a:extLst>
              <a:ext uri="{FF2B5EF4-FFF2-40B4-BE49-F238E27FC236}">
                <a16:creationId xmlns:a16="http://schemas.microsoft.com/office/drawing/2014/main" id="{F525538E-DB9D-091D-AD89-BF0F59B31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72" y="1659333"/>
            <a:ext cx="259676" cy="262152"/>
          </a:xfrm>
          <a:prstGeom prst="rect">
            <a:avLst/>
          </a:prstGeom>
        </p:spPr>
      </p:pic>
      <p:pic>
        <p:nvPicPr>
          <p:cNvPr id="14" name="図 13" descr="ブルー, 座る, テーブル, ペア が含まれている画像&#10;&#10;自動的に生成された説明">
            <a:extLst>
              <a:ext uri="{FF2B5EF4-FFF2-40B4-BE49-F238E27FC236}">
                <a16:creationId xmlns:a16="http://schemas.microsoft.com/office/drawing/2014/main" id="{52FC52F3-E50B-F69E-8D2C-316AB1506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05" y="2403918"/>
            <a:ext cx="259676" cy="262152"/>
          </a:xfrm>
          <a:prstGeom prst="rect">
            <a:avLst/>
          </a:prstGeom>
        </p:spPr>
      </p:pic>
      <p:pic>
        <p:nvPicPr>
          <p:cNvPr id="15" name="図 14" descr="ブルー, 座る, テーブル, ペア が含まれている画像&#10;&#10;自動的に生成された説明">
            <a:extLst>
              <a:ext uri="{FF2B5EF4-FFF2-40B4-BE49-F238E27FC236}">
                <a16:creationId xmlns:a16="http://schemas.microsoft.com/office/drawing/2014/main" id="{F7A4A768-E5C5-CC6A-AD1C-D5AA4585A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51" y="2758791"/>
            <a:ext cx="259676" cy="262152"/>
          </a:xfrm>
          <a:prstGeom prst="rect">
            <a:avLst/>
          </a:prstGeom>
        </p:spPr>
      </p:pic>
      <p:pic>
        <p:nvPicPr>
          <p:cNvPr id="16" name="図 15" descr="ブルー, 座る, テーブル, ペア が含まれている画像&#10;&#10;自動的に生成された説明">
            <a:extLst>
              <a:ext uri="{FF2B5EF4-FFF2-40B4-BE49-F238E27FC236}">
                <a16:creationId xmlns:a16="http://schemas.microsoft.com/office/drawing/2014/main" id="{56B91969-169C-B733-B77B-41C5A8F68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21" y="3849541"/>
            <a:ext cx="259676" cy="262152"/>
          </a:xfrm>
          <a:prstGeom prst="rect">
            <a:avLst/>
          </a:prstGeom>
        </p:spPr>
      </p:pic>
      <p:pic>
        <p:nvPicPr>
          <p:cNvPr id="17" name="図 16" descr="ブルー, 座る, テーブル, ペア が含まれている画像&#10;&#10;自動的に生成された説明">
            <a:extLst>
              <a:ext uri="{FF2B5EF4-FFF2-40B4-BE49-F238E27FC236}">
                <a16:creationId xmlns:a16="http://schemas.microsoft.com/office/drawing/2014/main" id="{B720EF34-CEA5-BD32-298E-ADA230BA7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767" y="4204414"/>
            <a:ext cx="259676" cy="262152"/>
          </a:xfrm>
          <a:prstGeom prst="rect">
            <a:avLst/>
          </a:prstGeom>
        </p:spPr>
      </p:pic>
      <p:pic>
        <p:nvPicPr>
          <p:cNvPr id="18" name="図 17" descr="ブルー, 座る, テーブル, ペア が含まれている画像&#10;&#10;自動的に生成された説明">
            <a:extLst>
              <a:ext uri="{FF2B5EF4-FFF2-40B4-BE49-F238E27FC236}">
                <a16:creationId xmlns:a16="http://schemas.microsoft.com/office/drawing/2014/main" id="{5BF1C99F-CF4A-5E55-ADD7-7DB3A93C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539" y="5336154"/>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2" y="561563"/>
            <a:ext cx="259676" cy="262152"/>
            <a:chOff x="3974607"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30" name="グループ化 29">
            <a:extLst>
              <a:ext uri="{FF2B5EF4-FFF2-40B4-BE49-F238E27FC236}">
                <a16:creationId xmlns:a16="http://schemas.microsoft.com/office/drawing/2014/main" id="{8DA83F41-42D7-9224-B53B-03A9CFB79299}"/>
              </a:ext>
            </a:extLst>
          </p:cNvPr>
          <p:cNvGrpSpPr/>
          <p:nvPr/>
        </p:nvGrpSpPr>
        <p:grpSpPr>
          <a:xfrm>
            <a:off x="3136644" y="1638157"/>
            <a:ext cx="259676" cy="262152"/>
            <a:chOff x="3974607" y="2448451"/>
            <a:chExt cx="763763" cy="834647"/>
          </a:xfrm>
        </p:grpSpPr>
        <p:sp>
          <p:nvSpPr>
            <p:cNvPr id="31" name="正方形/長方形 30">
              <a:extLst>
                <a:ext uri="{FF2B5EF4-FFF2-40B4-BE49-F238E27FC236}">
                  <a16:creationId xmlns:a16="http://schemas.microsoft.com/office/drawing/2014/main" id="{605C149A-F897-E0FC-59E0-F95F950BCA18}"/>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4A342EA-15D9-11C2-FB60-6573B1B23633}"/>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33" name="グループ化 32">
            <a:extLst>
              <a:ext uri="{FF2B5EF4-FFF2-40B4-BE49-F238E27FC236}">
                <a16:creationId xmlns:a16="http://schemas.microsoft.com/office/drawing/2014/main" id="{AC3E110E-29AE-5FAC-14A5-E64E73BDF045}"/>
              </a:ext>
            </a:extLst>
          </p:cNvPr>
          <p:cNvGrpSpPr/>
          <p:nvPr/>
        </p:nvGrpSpPr>
        <p:grpSpPr>
          <a:xfrm>
            <a:off x="3136644" y="2027866"/>
            <a:ext cx="259676" cy="262152"/>
            <a:chOff x="3974607" y="2448451"/>
            <a:chExt cx="763763" cy="834647"/>
          </a:xfrm>
        </p:grpSpPr>
        <p:sp>
          <p:nvSpPr>
            <p:cNvPr id="34" name="正方形/長方形 33">
              <a:extLst>
                <a:ext uri="{FF2B5EF4-FFF2-40B4-BE49-F238E27FC236}">
                  <a16:creationId xmlns:a16="http://schemas.microsoft.com/office/drawing/2014/main" id="{FA4B0B63-0B1A-D824-45C3-9CF045E50EB0}"/>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A94A0DD0-8571-38F1-1AD5-61B1C20ED930}"/>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36" name="グループ化 35">
            <a:extLst>
              <a:ext uri="{FF2B5EF4-FFF2-40B4-BE49-F238E27FC236}">
                <a16:creationId xmlns:a16="http://schemas.microsoft.com/office/drawing/2014/main" id="{7645897D-1FF3-C66E-1A54-9D6D8D1BC7D8}"/>
              </a:ext>
            </a:extLst>
          </p:cNvPr>
          <p:cNvGrpSpPr/>
          <p:nvPr/>
        </p:nvGrpSpPr>
        <p:grpSpPr>
          <a:xfrm>
            <a:off x="3136618" y="2382739"/>
            <a:ext cx="259676" cy="262152"/>
            <a:chOff x="3974607" y="2448451"/>
            <a:chExt cx="763763" cy="834647"/>
          </a:xfrm>
        </p:grpSpPr>
        <p:sp>
          <p:nvSpPr>
            <p:cNvPr id="37" name="正方形/長方形 36">
              <a:extLst>
                <a:ext uri="{FF2B5EF4-FFF2-40B4-BE49-F238E27FC236}">
                  <a16:creationId xmlns:a16="http://schemas.microsoft.com/office/drawing/2014/main" id="{6732686A-5ED3-658F-B2AE-6F366D6049F5}"/>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7211674B-DDC1-E365-CB7D-E0B7F3CEE20D}"/>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39" name="グループ化 38">
            <a:extLst>
              <a:ext uri="{FF2B5EF4-FFF2-40B4-BE49-F238E27FC236}">
                <a16:creationId xmlns:a16="http://schemas.microsoft.com/office/drawing/2014/main" id="{0C6C22AA-122D-9F6A-F02F-FBED75C0F3CB}"/>
              </a:ext>
            </a:extLst>
          </p:cNvPr>
          <p:cNvGrpSpPr/>
          <p:nvPr/>
        </p:nvGrpSpPr>
        <p:grpSpPr>
          <a:xfrm>
            <a:off x="3145329" y="3109904"/>
            <a:ext cx="259676" cy="262152"/>
            <a:chOff x="3974607" y="2448451"/>
            <a:chExt cx="763763" cy="834647"/>
          </a:xfrm>
        </p:grpSpPr>
        <p:sp>
          <p:nvSpPr>
            <p:cNvPr id="40" name="正方形/長方形 39">
              <a:extLst>
                <a:ext uri="{FF2B5EF4-FFF2-40B4-BE49-F238E27FC236}">
                  <a16:creationId xmlns:a16="http://schemas.microsoft.com/office/drawing/2014/main" id="{23540A44-6619-C33A-13CD-142375B41CD1}"/>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28186A40-6E50-4FD4-D5F9-AE7D85B8F9C9}"/>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42" name="グループ化 41">
            <a:extLst>
              <a:ext uri="{FF2B5EF4-FFF2-40B4-BE49-F238E27FC236}">
                <a16:creationId xmlns:a16="http://schemas.microsoft.com/office/drawing/2014/main" id="{682BC22C-316A-BBF8-F2AF-F3275386A4C6}"/>
              </a:ext>
            </a:extLst>
          </p:cNvPr>
          <p:cNvGrpSpPr/>
          <p:nvPr/>
        </p:nvGrpSpPr>
        <p:grpSpPr>
          <a:xfrm>
            <a:off x="3154039" y="3856663"/>
            <a:ext cx="259676" cy="262152"/>
            <a:chOff x="3974607" y="2448451"/>
            <a:chExt cx="763763" cy="834647"/>
          </a:xfrm>
        </p:grpSpPr>
        <p:sp>
          <p:nvSpPr>
            <p:cNvPr id="43" name="正方形/長方形 42">
              <a:extLst>
                <a:ext uri="{FF2B5EF4-FFF2-40B4-BE49-F238E27FC236}">
                  <a16:creationId xmlns:a16="http://schemas.microsoft.com/office/drawing/2014/main" id="{C00FE981-B753-B14D-D89B-B4F3BD21EE94}"/>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7054A6DC-D91B-853C-27C5-49E4D478A048}"/>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45" name="グループ化 44">
            <a:extLst>
              <a:ext uri="{FF2B5EF4-FFF2-40B4-BE49-F238E27FC236}">
                <a16:creationId xmlns:a16="http://schemas.microsoft.com/office/drawing/2014/main" id="{09F73A76-0EB4-3093-A576-FF810BBDE799}"/>
              </a:ext>
            </a:extLst>
          </p:cNvPr>
          <p:cNvGrpSpPr/>
          <p:nvPr/>
        </p:nvGrpSpPr>
        <p:grpSpPr>
          <a:xfrm>
            <a:off x="3149686" y="4943055"/>
            <a:ext cx="259676" cy="262152"/>
            <a:chOff x="3974607" y="2448451"/>
            <a:chExt cx="763763" cy="834647"/>
          </a:xfrm>
        </p:grpSpPr>
        <p:sp>
          <p:nvSpPr>
            <p:cNvPr id="46" name="正方形/長方形 45">
              <a:extLst>
                <a:ext uri="{FF2B5EF4-FFF2-40B4-BE49-F238E27FC236}">
                  <a16:creationId xmlns:a16="http://schemas.microsoft.com/office/drawing/2014/main" id="{8438A1EB-F973-5A48-4130-CFF6E616D6F4}"/>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8CC4368C-A6DD-595F-FFBC-D4C130BB94EC}"/>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48" name="グループ化 47">
            <a:extLst>
              <a:ext uri="{FF2B5EF4-FFF2-40B4-BE49-F238E27FC236}">
                <a16:creationId xmlns:a16="http://schemas.microsoft.com/office/drawing/2014/main" id="{1E56B1AF-51E8-1570-78DD-AF29C75F9DE3}"/>
              </a:ext>
            </a:extLst>
          </p:cNvPr>
          <p:cNvGrpSpPr/>
          <p:nvPr/>
        </p:nvGrpSpPr>
        <p:grpSpPr>
          <a:xfrm>
            <a:off x="3158399" y="5304459"/>
            <a:ext cx="259676" cy="262152"/>
            <a:chOff x="3974607" y="2448451"/>
            <a:chExt cx="763763" cy="834647"/>
          </a:xfrm>
        </p:grpSpPr>
        <p:sp>
          <p:nvSpPr>
            <p:cNvPr id="49" name="正方形/長方形 48">
              <a:extLst>
                <a:ext uri="{FF2B5EF4-FFF2-40B4-BE49-F238E27FC236}">
                  <a16:creationId xmlns:a16="http://schemas.microsoft.com/office/drawing/2014/main" id="{3D475A38-C67B-0E88-CD00-19A39DD1FB68}"/>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EBC46AC0-D580-10B1-69B6-5A8B626404CE}"/>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5" y="564280"/>
            <a:ext cx="259676" cy="262152"/>
            <a:chOff x="3974607"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8" y="925684"/>
            <a:ext cx="259676" cy="262152"/>
            <a:chOff x="3974607"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57" name="グループ化 56">
            <a:extLst>
              <a:ext uri="{FF2B5EF4-FFF2-40B4-BE49-F238E27FC236}">
                <a16:creationId xmlns:a16="http://schemas.microsoft.com/office/drawing/2014/main" id="{F722FB78-D195-0C59-7053-BA86A29A4303}"/>
              </a:ext>
            </a:extLst>
          </p:cNvPr>
          <p:cNvGrpSpPr/>
          <p:nvPr/>
        </p:nvGrpSpPr>
        <p:grpSpPr>
          <a:xfrm>
            <a:off x="4790961" y="3128534"/>
            <a:ext cx="259676" cy="262152"/>
            <a:chOff x="3974607" y="2448451"/>
            <a:chExt cx="763763" cy="834647"/>
          </a:xfrm>
        </p:grpSpPr>
        <p:sp>
          <p:nvSpPr>
            <p:cNvPr id="58" name="正方形/長方形 57">
              <a:extLst>
                <a:ext uri="{FF2B5EF4-FFF2-40B4-BE49-F238E27FC236}">
                  <a16:creationId xmlns:a16="http://schemas.microsoft.com/office/drawing/2014/main" id="{F130B5BF-6229-A767-E1C7-CC364941CA89}"/>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F7B2E765-9F67-1D7E-0DC8-6439FF531128}"/>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60" name="グループ化 59">
            <a:extLst>
              <a:ext uri="{FF2B5EF4-FFF2-40B4-BE49-F238E27FC236}">
                <a16:creationId xmlns:a16="http://schemas.microsoft.com/office/drawing/2014/main" id="{DB4A9D1B-A600-C56F-3F1B-76F41CF4A2BE}"/>
              </a:ext>
            </a:extLst>
          </p:cNvPr>
          <p:cNvGrpSpPr/>
          <p:nvPr/>
        </p:nvGrpSpPr>
        <p:grpSpPr>
          <a:xfrm>
            <a:off x="4799674" y="3489938"/>
            <a:ext cx="259676" cy="262152"/>
            <a:chOff x="3974607" y="2448451"/>
            <a:chExt cx="763763" cy="834647"/>
          </a:xfrm>
        </p:grpSpPr>
        <p:sp>
          <p:nvSpPr>
            <p:cNvPr id="61" name="正方形/長方形 60">
              <a:extLst>
                <a:ext uri="{FF2B5EF4-FFF2-40B4-BE49-F238E27FC236}">
                  <a16:creationId xmlns:a16="http://schemas.microsoft.com/office/drawing/2014/main" id="{1DCA4056-F71C-B940-5CEC-AE01536D5376}"/>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ED6399E0-C7AF-7954-0898-5B8E51C572B7}"/>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63" name="グループ化 62">
            <a:extLst>
              <a:ext uri="{FF2B5EF4-FFF2-40B4-BE49-F238E27FC236}">
                <a16:creationId xmlns:a16="http://schemas.microsoft.com/office/drawing/2014/main" id="{58250149-025B-B37D-465C-0CB420F1E502}"/>
              </a:ext>
            </a:extLst>
          </p:cNvPr>
          <p:cNvGrpSpPr/>
          <p:nvPr/>
        </p:nvGrpSpPr>
        <p:grpSpPr>
          <a:xfrm>
            <a:off x="4780077" y="4593749"/>
            <a:ext cx="259676" cy="262152"/>
            <a:chOff x="3974607" y="2448451"/>
            <a:chExt cx="763763" cy="834647"/>
          </a:xfrm>
        </p:grpSpPr>
        <p:sp>
          <p:nvSpPr>
            <p:cNvPr id="64" name="正方形/長方形 63">
              <a:extLst>
                <a:ext uri="{FF2B5EF4-FFF2-40B4-BE49-F238E27FC236}">
                  <a16:creationId xmlns:a16="http://schemas.microsoft.com/office/drawing/2014/main" id="{8673AA03-77CE-A913-42ED-A32EA66FEB26}"/>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68BBF83B-3626-8AB0-81DF-D090AE82653A}"/>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66" name="グループ化 65">
            <a:extLst>
              <a:ext uri="{FF2B5EF4-FFF2-40B4-BE49-F238E27FC236}">
                <a16:creationId xmlns:a16="http://schemas.microsoft.com/office/drawing/2014/main" id="{C2D00EF5-09B2-9E20-8077-0AAB9ED25398}"/>
              </a:ext>
            </a:extLst>
          </p:cNvPr>
          <p:cNvGrpSpPr/>
          <p:nvPr/>
        </p:nvGrpSpPr>
        <p:grpSpPr>
          <a:xfrm>
            <a:off x="4788790" y="4955153"/>
            <a:ext cx="259676" cy="262152"/>
            <a:chOff x="3974607" y="2448451"/>
            <a:chExt cx="763763" cy="834647"/>
          </a:xfrm>
        </p:grpSpPr>
        <p:sp>
          <p:nvSpPr>
            <p:cNvPr id="67" name="正方形/長方形 66">
              <a:extLst>
                <a:ext uri="{FF2B5EF4-FFF2-40B4-BE49-F238E27FC236}">
                  <a16:creationId xmlns:a16="http://schemas.microsoft.com/office/drawing/2014/main" id="{F6C8DE74-C18A-B7B8-E902-23A61F97304F}"/>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26796A79-70AA-BD3D-9119-6BCC3B983617}"/>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69" name="グループ化 68">
            <a:extLst>
              <a:ext uri="{FF2B5EF4-FFF2-40B4-BE49-F238E27FC236}">
                <a16:creationId xmlns:a16="http://schemas.microsoft.com/office/drawing/2014/main" id="{F303D86F-35C2-3164-BCFC-462116FCA5DF}"/>
              </a:ext>
            </a:extLst>
          </p:cNvPr>
          <p:cNvGrpSpPr/>
          <p:nvPr/>
        </p:nvGrpSpPr>
        <p:grpSpPr>
          <a:xfrm>
            <a:off x="4795650" y="2019881"/>
            <a:ext cx="259676" cy="262152"/>
            <a:chOff x="3974607" y="2448451"/>
            <a:chExt cx="763763" cy="834647"/>
          </a:xfrm>
        </p:grpSpPr>
        <p:sp>
          <p:nvSpPr>
            <p:cNvPr id="70" name="正方形/長方形 69">
              <a:extLst>
                <a:ext uri="{FF2B5EF4-FFF2-40B4-BE49-F238E27FC236}">
                  <a16:creationId xmlns:a16="http://schemas.microsoft.com/office/drawing/2014/main" id="{5FFF181C-F28D-1FDA-F4DA-98BFA200D289}"/>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78E3E314-AA25-303E-6676-FA5C4548EEC7}"/>
                </a:ext>
              </a:extLst>
            </p:cNvPr>
            <p:cNvPicPr>
              <a:picLocks noChangeAspect="1"/>
            </p:cNvPicPr>
            <p:nvPr/>
          </p:nvPicPr>
          <p:blipFill>
            <a:blip r:embed="rId3"/>
            <a:stretch>
              <a:fillRect/>
            </a:stretch>
          </p:blipFill>
          <p:spPr>
            <a:xfrm>
              <a:off x="4024940" y="2554644"/>
              <a:ext cx="674938" cy="606761"/>
            </a:xfrm>
            <a:prstGeom prst="rect">
              <a:avLst/>
            </a:prstGeom>
          </p:spPr>
        </p:pic>
      </p:grpSp>
      <p:pic>
        <p:nvPicPr>
          <p:cNvPr id="72" name="図 71" descr="ブルー, 座る, テーブル, ペア が含まれている画像&#10;&#10;自動的に生成された説明">
            <a:extLst>
              <a:ext uri="{FF2B5EF4-FFF2-40B4-BE49-F238E27FC236}">
                <a16:creationId xmlns:a16="http://schemas.microsoft.com/office/drawing/2014/main" id="{703C5AED-7D2A-8AA3-2B3D-3745F4E3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81" y="5684559"/>
            <a:ext cx="259676" cy="262152"/>
          </a:xfrm>
          <a:prstGeom prst="rect">
            <a:avLst/>
          </a:prstGeom>
        </p:spPr>
      </p:pic>
      <p:pic>
        <p:nvPicPr>
          <p:cNvPr id="73" name="図 72" descr="ブルー, 座る, テーブル, ペア が含まれている画像&#10;&#10;自動的に生成された説明">
            <a:extLst>
              <a:ext uri="{FF2B5EF4-FFF2-40B4-BE49-F238E27FC236}">
                <a16:creationId xmlns:a16="http://schemas.microsoft.com/office/drawing/2014/main" id="{789D12C0-64F7-87C8-7323-832163CE5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463" y="6418256"/>
            <a:ext cx="259676" cy="262152"/>
          </a:xfrm>
          <a:prstGeom prst="rect">
            <a:avLst/>
          </a:prstGeom>
        </p:spPr>
      </p:pic>
      <p:grpSp>
        <p:nvGrpSpPr>
          <p:cNvPr id="74" name="グループ化 73">
            <a:extLst>
              <a:ext uri="{FF2B5EF4-FFF2-40B4-BE49-F238E27FC236}">
                <a16:creationId xmlns:a16="http://schemas.microsoft.com/office/drawing/2014/main" id="{96EB3000-74F3-7AEE-5B03-B74F6AB38F71}"/>
              </a:ext>
            </a:extLst>
          </p:cNvPr>
          <p:cNvGrpSpPr/>
          <p:nvPr/>
        </p:nvGrpSpPr>
        <p:grpSpPr>
          <a:xfrm>
            <a:off x="3161887" y="6045962"/>
            <a:ext cx="259676" cy="262152"/>
            <a:chOff x="3974607" y="2448451"/>
            <a:chExt cx="763763" cy="834647"/>
          </a:xfrm>
        </p:grpSpPr>
        <p:sp>
          <p:nvSpPr>
            <p:cNvPr id="75" name="正方形/長方形 74">
              <a:extLst>
                <a:ext uri="{FF2B5EF4-FFF2-40B4-BE49-F238E27FC236}">
                  <a16:creationId xmlns:a16="http://schemas.microsoft.com/office/drawing/2014/main" id="{83613F78-1D49-E64F-C701-A4A2C74D781C}"/>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7A45D2AF-6D4B-60F7-80BA-40E56AC1EAE9}"/>
                </a:ext>
              </a:extLst>
            </p:cNvPr>
            <p:cNvPicPr>
              <a:picLocks noChangeAspect="1"/>
            </p:cNvPicPr>
            <p:nvPr/>
          </p:nvPicPr>
          <p:blipFill>
            <a:blip r:embed="rId3"/>
            <a:stretch>
              <a:fillRect/>
            </a:stretch>
          </p:blipFill>
          <p:spPr>
            <a:xfrm>
              <a:off x="4024940" y="2554644"/>
              <a:ext cx="674938" cy="606761"/>
            </a:xfrm>
            <a:prstGeom prst="rect">
              <a:avLst/>
            </a:prstGeom>
          </p:spPr>
        </p:pic>
      </p:grpSp>
      <p:pic>
        <p:nvPicPr>
          <p:cNvPr id="85" name="図 84" descr="ブルー, 座る, テーブル, ペア が含まれている画像&#10;&#10;自動的に生成された説明">
            <a:extLst>
              <a:ext uri="{FF2B5EF4-FFF2-40B4-BE49-F238E27FC236}">
                <a16:creationId xmlns:a16="http://schemas.microsoft.com/office/drawing/2014/main" id="{9E3554C9-FD3C-FE02-5767-38288480B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306" y="6062946"/>
            <a:ext cx="259676" cy="262152"/>
          </a:xfrm>
          <a:prstGeom prst="rect">
            <a:avLst/>
          </a:prstGeom>
        </p:spPr>
      </p:pic>
      <p:grpSp>
        <p:nvGrpSpPr>
          <p:cNvPr id="86" name="グループ化 85">
            <a:extLst>
              <a:ext uri="{FF2B5EF4-FFF2-40B4-BE49-F238E27FC236}">
                <a16:creationId xmlns:a16="http://schemas.microsoft.com/office/drawing/2014/main" id="{68B74FFF-71F8-F514-7707-2D9D539B9B2A}"/>
              </a:ext>
            </a:extLst>
          </p:cNvPr>
          <p:cNvGrpSpPr/>
          <p:nvPr/>
        </p:nvGrpSpPr>
        <p:grpSpPr>
          <a:xfrm>
            <a:off x="4805902" y="5677590"/>
            <a:ext cx="259676" cy="262152"/>
            <a:chOff x="3974607" y="2448451"/>
            <a:chExt cx="763763" cy="834647"/>
          </a:xfrm>
        </p:grpSpPr>
        <p:sp>
          <p:nvSpPr>
            <p:cNvPr id="87" name="正方形/長方形 86">
              <a:extLst>
                <a:ext uri="{FF2B5EF4-FFF2-40B4-BE49-F238E27FC236}">
                  <a16:creationId xmlns:a16="http://schemas.microsoft.com/office/drawing/2014/main" id="{F18606B9-2F85-4A30-30C8-572A6D27440F}"/>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a:extLst>
                <a:ext uri="{FF2B5EF4-FFF2-40B4-BE49-F238E27FC236}">
                  <a16:creationId xmlns:a16="http://schemas.microsoft.com/office/drawing/2014/main" id="{8E031748-A2E5-9520-7FA1-27CD851FE3C2}"/>
                </a:ext>
              </a:extLst>
            </p:cNvPr>
            <p:cNvPicPr>
              <a:picLocks noChangeAspect="1"/>
            </p:cNvPicPr>
            <p:nvPr/>
          </p:nvPicPr>
          <p:blipFill>
            <a:blip r:embed="rId3"/>
            <a:stretch>
              <a:fillRect/>
            </a:stretch>
          </p:blipFill>
          <p:spPr>
            <a:xfrm>
              <a:off x="4024940" y="2554644"/>
              <a:ext cx="674938" cy="606761"/>
            </a:xfrm>
            <a:prstGeom prst="rect">
              <a:avLst/>
            </a:prstGeom>
          </p:spPr>
        </p:pic>
      </p:grpSp>
      <p:grpSp>
        <p:nvGrpSpPr>
          <p:cNvPr id="89" name="グループ化 88">
            <a:extLst>
              <a:ext uri="{FF2B5EF4-FFF2-40B4-BE49-F238E27FC236}">
                <a16:creationId xmlns:a16="http://schemas.microsoft.com/office/drawing/2014/main" id="{D438484E-5BB7-01F5-38C8-D62B457A24E3}"/>
              </a:ext>
            </a:extLst>
          </p:cNvPr>
          <p:cNvGrpSpPr/>
          <p:nvPr/>
        </p:nvGrpSpPr>
        <p:grpSpPr>
          <a:xfrm>
            <a:off x="4814612" y="6424349"/>
            <a:ext cx="259676" cy="262152"/>
            <a:chOff x="3974607" y="2448451"/>
            <a:chExt cx="763763" cy="834647"/>
          </a:xfrm>
        </p:grpSpPr>
        <p:sp>
          <p:nvSpPr>
            <p:cNvPr id="90" name="正方形/長方形 89">
              <a:extLst>
                <a:ext uri="{FF2B5EF4-FFF2-40B4-BE49-F238E27FC236}">
                  <a16:creationId xmlns:a16="http://schemas.microsoft.com/office/drawing/2014/main" id="{48352DB1-EB09-B466-1986-E77B2E190703}"/>
                </a:ext>
              </a:extLst>
            </p:cNvPr>
            <p:cNvSpPr/>
            <p:nvPr/>
          </p:nvSpPr>
          <p:spPr>
            <a:xfrm>
              <a:off x="3974607"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図 90">
              <a:extLst>
                <a:ext uri="{FF2B5EF4-FFF2-40B4-BE49-F238E27FC236}">
                  <a16:creationId xmlns:a16="http://schemas.microsoft.com/office/drawing/2014/main" id="{D21AE48B-629E-D537-C0ED-43AB61B71C37}"/>
                </a:ext>
              </a:extLst>
            </p:cNvPr>
            <p:cNvPicPr>
              <a:picLocks noChangeAspect="1"/>
            </p:cNvPicPr>
            <p:nvPr/>
          </p:nvPicPr>
          <p:blipFill>
            <a:blip r:embed="rId3"/>
            <a:stretch>
              <a:fillRect/>
            </a:stretch>
          </p:blipFill>
          <p:spPr>
            <a:xfrm>
              <a:off x="4024940" y="2554644"/>
              <a:ext cx="674938" cy="606761"/>
            </a:xfrm>
            <a:prstGeom prst="rect">
              <a:avLst/>
            </a:prstGeom>
          </p:spPr>
        </p:pic>
      </p:grpSp>
      <p:sp>
        <p:nvSpPr>
          <p:cNvPr id="2" name="楕円 1">
            <a:extLst>
              <a:ext uri="{FF2B5EF4-FFF2-40B4-BE49-F238E27FC236}">
                <a16:creationId xmlns:a16="http://schemas.microsoft.com/office/drawing/2014/main" id="{A3043D1A-2921-53E6-DED7-39B11B9A9A2E}"/>
              </a:ext>
            </a:extLst>
          </p:cNvPr>
          <p:cNvSpPr/>
          <p:nvPr/>
        </p:nvSpPr>
        <p:spPr>
          <a:xfrm>
            <a:off x="7140431" y="428598"/>
            <a:ext cx="1188720" cy="48224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79F27490-669B-1568-F3AC-BCDA72C84567}"/>
              </a:ext>
            </a:extLst>
          </p:cNvPr>
          <p:cNvSpPr/>
          <p:nvPr/>
        </p:nvSpPr>
        <p:spPr>
          <a:xfrm>
            <a:off x="10412080" y="443440"/>
            <a:ext cx="1188720" cy="48224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AD85A909-C2EB-76D3-D75C-BDA63867EB6A}"/>
              </a:ext>
            </a:extLst>
          </p:cNvPr>
          <p:cNvGrpSpPr/>
          <p:nvPr/>
        </p:nvGrpSpPr>
        <p:grpSpPr>
          <a:xfrm>
            <a:off x="6875409" y="1443562"/>
            <a:ext cx="3990774" cy="1235316"/>
            <a:chOff x="5869569" y="2716493"/>
            <a:chExt cx="3990774" cy="1235316"/>
          </a:xfrm>
        </p:grpSpPr>
        <p:sp>
          <p:nvSpPr>
            <p:cNvPr id="23" name="思考の吹き出し: 雲形 22">
              <a:extLst>
                <a:ext uri="{FF2B5EF4-FFF2-40B4-BE49-F238E27FC236}">
                  <a16:creationId xmlns:a16="http://schemas.microsoft.com/office/drawing/2014/main" id="{4707A0E5-8AC5-F6C7-1463-3BD07FD3BCD3}"/>
                </a:ext>
              </a:extLst>
            </p:cNvPr>
            <p:cNvSpPr/>
            <p:nvPr/>
          </p:nvSpPr>
          <p:spPr>
            <a:xfrm>
              <a:off x="5882703" y="2717128"/>
              <a:ext cx="3977640" cy="1234681"/>
            </a:xfrm>
            <a:prstGeom prst="cloudCallout">
              <a:avLst>
                <a:gd name="adj1" fmla="val 44355"/>
                <a:gd name="adj2" fmla="val -9408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4" name="思考の吹き出し: 雲形 23">
              <a:extLst>
                <a:ext uri="{FF2B5EF4-FFF2-40B4-BE49-F238E27FC236}">
                  <a16:creationId xmlns:a16="http://schemas.microsoft.com/office/drawing/2014/main" id="{40B2273F-91D5-EDDF-A7B1-39A64BE84839}"/>
                </a:ext>
              </a:extLst>
            </p:cNvPr>
            <p:cNvSpPr/>
            <p:nvPr/>
          </p:nvSpPr>
          <p:spPr>
            <a:xfrm>
              <a:off x="5869569" y="2716493"/>
              <a:ext cx="3977640" cy="1234681"/>
            </a:xfrm>
            <a:prstGeom prst="cloudCallout">
              <a:avLst>
                <a:gd name="adj1" fmla="val -18206"/>
                <a:gd name="adj2" fmla="val -9937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観測はしていないけど，</a:t>
              </a:r>
              <a:endParaRPr kumimoji="1" lang="en-US" altLang="ja-JP" dirty="0"/>
            </a:p>
            <a:p>
              <a:pPr algn="ctr"/>
              <a:r>
                <a:rPr kumimoji="1" lang="ja-JP" altLang="en-US" dirty="0"/>
                <a:t>実在値はある！</a:t>
              </a:r>
            </a:p>
          </p:txBody>
        </p:sp>
      </p:grpSp>
    </p:spTree>
    <p:extLst>
      <p:ext uri="{BB962C8B-B14F-4D97-AF65-F5344CB8AC3E}">
        <p14:creationId xmlns:p14="http://schemas.microsoft.com/office/powerpoint/2010/main" val="39020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solidFill>
                          <a:srgbClr val="00B05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C00000"/>
                          </a:solidFill>
                        </a:rPr>
                        <a:t>赤</a:t>
                      </a:r>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t>重</a:t>
                      </a:r>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1">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1">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ja-JP" altLang="en-US" dirty="0">
                          <a:solidFill>
                            <a:srgbClr val="00B050"/>
                          </a:solidFill>
                        </a:rPr>
                        <a:t>緑</a:t>
                      </a:r>
                      <a:endParaRPr kumimoji="1" lang="ja-JP" altLang="en-US" dirty="0"/>
                    </a:p>
                  </a:txBody>
                  <a:tcPr>
                    <a:solidFill>
                      <a:schemeClr val="accent1">
                        <a:lumMod val="60000"/>
                        <a:lumOff val="40000"/>
                      </a:schemeClr>
                    </a:solidFill>
                  </a:tcPr>
                </a:tc>
                <a:tc>
                  <a:txBody>
                    <a:bodyPr/>
                    <a:lstStyle/>
                    <a:p>
                      <a:pPr algn="ctr"/>
                      <a:r>
                        <a:rPr kumimoji="1" lang="ja-JP" altLang="en-US" dirty="0"/>
                        <a:t>重</a:t>
                      </a:r>
                    </a:p>
                  </a:txBody>
                  <a:tcPr>
                    <a:solidFill>
                      <a:schemeClr val="accent1">
                        <a:lumMod val="60000"/>
                        <a:lumOff val="40000"/>
                      </a:schemeClr>
                    </a:solidFill>
                  </a:tcPr>
                </a:tc>
                <a:tc>
                  <a:txBody>
                    <a:bodyPr/>
                    <a:lstStyle/>
                    <a:p>
                      <a:pPr algn="ctr"/>
                      <a:r>
                        <a:rPr kumimoji="1" lang="ja-JP" altLang="en-US" dirty="0">
                          <a:solidFill>
                            <a:srgbClr val="C00000"/>
                          </a:solidFill>
                        </a:rPr>
                        <a:t>赤</a:t>
                      </a:r>
                      <a:endParaRPr kumimoji="1" lang="ja-JP" altLang="en-US" dirty="0"/>
                    </a:p>
                  </a:txBody>
                  <a:tcPr>
                    <a:solidFill>
                      <a:schemeClr val="accent6">
                        <a:lumMod val="60000"/>
                        <a:lumOff val="40000"/>
                      </a:schemeClr>
                    </a:solidFill>
                  </a:tcPr>
                </a:tc>
                <a:tc>
                  <a:txBody>
                    <a:bodyPr/>
                    <a:lstStyle/>
                    <a:p>
                      <a:pPr algn="ctr"/>
                      <a:r>
                        <a:rPr kumimoji="1" lang="ja-JP" altLang="en-US" dirty="0">
                          <a:solidFill>
                            <a:schemeClr val="accent5">
                              <a:lumMod val="20000"/>
                              <a:lumOff val="80000"/>
                            </a:schemeClr>
                          </a:solidFill>
                        </a:rPr>
                        <a:t>軽</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7" name="図 6" descr="ブルー, 座る, テーブル, ペア が含まれている画像&#10;&#10;自動的に生成された説明">
            <a:extLst>
              <a:ext uri="{FF2B5EF4-FFF2-40B4-BE49-F238E27FC236}">
                <a16:creationId xmlns:a16="http://schemas.microsoft.com/office/drawing/2014/main" id="{2BD050BF-E952-C433-C81B-8B82AEFB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086" y="2761563"/>
            <a:ext cx="259676" cy="262152"/>
          </a:xfrm>
          <a:prstGeom prst="rect">
            <a:avLst/>
          </a:prstGeom>
        </p:spPr>
      </p:pic>
      <p:pic>
        <p:nvPicPr>
          <p:cNvPr id="8" name="図 7" descr="ブルー, 座る, テーブル, ペア が含まれている画像&#10;&#10;自動的に生成された説明">
            <a:extLst>
              <a:ext uri="{FF2B5EF4-FFF2-40B4-BE49-F238E27FC236}">
                <a16:creationId xmlns:a16="http://schemas.microsoft.com/office/drawing/2014/main" id="{CB7EAE19-63F2-D7F4-8E44-C4A0CD95B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733" y="3495260"/>
            <a:ext cx="259676" cy="262152"/>
          </a:xfrm>
          <a:prstGeom prst="rect">
            <a:avLst/>
          </a:prstGeom>
        </p:spPr>
      </p:pic>
      <p:pic>
        <p:nvPicPr>
          <p:cNvPr id="10" name="図 9" descr="ブルー, 座る, テーブル, ペア が含まれている画像&#10;&#10;自動的に生成された説明">
            <a:extLst>
              <a:ext uri="{FF2B5EF4-FFF2-40B4-BE49-F238E27FC236}">
                <a16:creationId xmlns:a16="http://schemas.microsoft.com/office/drawing/2014/main" id="{4FCF621A-36CC-C3FC-4AA5-B24AE9B8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15" y="4228957"/>
            <a:ext cx="259676" cy="262152"/>
          </a:xfrm>
          <a:prstGeom prst="rect">
            <a:avLst/>
          </a:prstGeom>
        </p:spPr>
      </p:pic>
      <p:pic>
        <p:nvPicPr>
          <p:cNvPr id="11" name="図 10" descr="ブルー, 座る, テーブル, ペア が含まれている画像&#10;&#10;自動的に生成された説明">
            <a:extLst>
              <a:ext uri="{FF2B5EF4-FFF2-40B4-BE49-F238E27FC236}">
                <a16:creationId xmlns:a16="http://schemas.microsoft.com/office/drawing/2014/main" id="{9327CA4F-170D-1E8A-FD49-07008E18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4583830"/>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pic>
        <p:nvPicPr>
          <p:cNvPr id="13" name="図 12" descr="ブルー, 座る, テーブル, ペア が含まれている画像&#10;&#10;自動的に生成された説明">
            <a:extLst>
              <a:ext uri="{FF2B5EF4-FFF2-40B4-BE49-F238E27FC236}">
                <a16:creationId xmlns:a16="http://schemas.microsoft.com/office/drawing/2014/main" id="{F525538E-DB9D-091D-AD89-BF0F59B31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72" y="1659333"/>
            <a:ext cx="259676" cy="262152"/>
          </a:xfrm>
          <a:prstGeom prst="rect">
            <a:avLst/>
          </a:prstGeom>
        </p:spPr>
      </p:pic>
      <p:pic>
        <p:nvPicPr>
          <p:cNvPr id="14" name="図 13" descr="ブルー, 座る, テーブル, ペア が含まれている画像&#10;&#10;自動的に生成された説明">
            <a:extLst>
              <a:ext uri="{FF2B5EF4-FFF2-40B4-BE49-F238E27FC236}">
                <a16:creationId xmlns:a16="http://schemas.microsoft.com/office/drawing/2014/main" id="{52FC52F3-E50B-F69E-8D2C-316AB1506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05" y="2403918"/>
            <a:ext cx="259676" cy="262152"/>
          </a:xfrm>
          <a:prstGeom prst="rect">
            <a:avLst/>
          </a:prstGeom>
        </p:spPr>
      </p:pic>
      <p:pic>
        <p:nvPicPr>
          <p:cNvPr id="15" name="図 14" descr="ブルー, 座る, テーブル, ペア が含まれている画像&#10;&#10;自動的に生成された説明">
            <a:extLst>
              <a:ext uri="{FF2B5EF4-FFF2-40B4-BE49-F238E27FC236}">
                <a16:creationId xmlns:a16="http://schemas.microsoft.com/office/drawing/2014/main" id="{F7A4A768-E5C5-CC6A-AD1C-D5AA4585A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51" y="2758791"/>
            <a:ext cx="259676" cy="262152"/>
          </a:xfrm>
          <a:prstGeom prst="rect">
            <a:avLst/>
          </a:prstGeom>
        </p:spPr>
      </p:pic>
      <p:pic>
        <p:nvPicPr>
          <p:cNvPr id="16" name="図 15" descr="ブルー, 座る, テーブル, ペア が含まれている画像&#10;&#10;自動的に生成された説明">
            <a:extLst>
              <a:ext uri="{FF2B5EF4-FFF2-40B4-BE49-F238E27FC236}">
                <a16:creationId xmlns:a16="http://schemas.microsoft.com/office/drawing/2014/main" id="{56B91969-169C-B733-B77B-41C5A8F68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21" y="3849541"/>
            <a:ext cx="259676" cy="262152"/>
          </a:xfrm>
          <a:prstGeom prst="rect">
            <a:avLst/>
          </a:prstGeom>
        </p:spPr>
      </p:pic>
      <p:pic>
        <p:nvPicPr>
          <p:cNvPr id="17" name="図 16" descr="ブルー, 座る, テーブル, ペア が含まれている画像&#10;&#10;自動的に生成された説明">
            <a:extLst>
              <a:ext uri="{FF2B5EF4-FFF2-40B4-BE49-F238E27FC236}">
                <a16:creationId xmlns:a16="http://schemas.microsoft.com/office/drawing/2014/main" id="{B720EF34-CEA5-BD32-298E-ADA230BA7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767" y="4204414"/>
            <a:ext cx="259676" cy="262152"/>
          </a:xfrm>
          <a:prstGeom prst="rect">
            <a:avLst/>
          </a:prstGeom>
        </p:spPr>
      </p:pic>
      <p:pic>
        <p:nvPicPr>
          <p:cNvPr id="18" name="図 17" descr="ブルー, 座る, テーブル, ペア が含まれている画像&#10;&#10;自動的に生成された説明">
            <a:extLst>
              <a:ext uri="{FF2B5EF4-FFF2-40B4-BE49-F238E27FC236}">
                <a16:creationId xmlns:a16="http://schemas.microsoft.com/office/drawing/2014/main" id="{5BF1C99F-CF4A-5E55-ADD7-7DB3A93C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539" y="5336154"/>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0" name="グループ化 29">
            <a:extLst>
              <a:ext uri="{FF2B5EF4-FFF2-40B4-BE49-F238E27FC236}">
                <a16:creationId xmlns:a16="http://schemas.microsoft.com/office/drawing/2014/main" id="{8DA83F41-42D7-9224-B53B-03A9CFB79299}"/>
              </a:ext>
            </a:extLst>
          </p:cNvPr>
          <p:cNvGrpSpPr/>
          <p:nvPr/>
        </p:nvGrpSpPr>
        <p:grpSpPr>
          <a:xfrm>
            <a:off x="3136645" y="1638157"/>
            <a:ext cx="259676" cy="262152"/>
            <a:chOff x="3974610" y="2448451"/>
            <a:chExt cx="763763" cy="834647"/>
          </a:xfrm>
        </p:grpSpPr>
        <p:sp>
          <p:nvSpPr>
            <p:cNvPr id="31" name="正方形/長方形 30">
              <a:extLst>
                <a:ext uri="{FF2B5EF4-FFF2-40B4-BE49-F238E27FC236}">
                  <a16:creationId xmlns:a16="http://schemas.microsoft.com/office/drawing/2014/main" id="{605C149A-F897-E0FC-59E0-F95F950BCA1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4A342EA-15D9-11C2-FB60-6573B1B23633}"/>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3" name="グループ化 32">
            <a:extLst>
              <a:ext uri="{FF2B5EF4-FFF2-40B4-BE49-F238E27FC236}">
                <a16:creationId xmlns:a16="http://schemas.microsoft.com/office/drawing/2014/main" id="{AC3E110E-29AE-5FAC-14A5-E64E73BDF045}"/>
              </a:ext>
            </a:extLst>
          </p:cNvPr>
          <p:cNvGrpSpPr/>
          <p:nvPr/>
        </p:nvGrpSpPr>
        <p:grpSpPr>
          <a:xfrm>
            <a:off x="3136645" y="2027866"/>
            <a:ext cx="259676" cy="262152"/>
            <a:chOff x="3974610" y="2448451"/>
            <a:chExt cx="763763" cy="834647"/>
          </a:xfrm>
        </p:grpSpPr>
        <p:sp>
          <p:nvSpPr>
            <p:cNvPr id="34" name="正方形/長方形 33">
              <a:extLst>
                <a:ext uri="{FF2B5EF4-FFF2-40B4-BE49-F238E27FC236}">
                  <a16:creationId xmlns:a16="http://schemas.microsoft.com/office/drawing/2014/main" id="{FA4B0B63-0B1A-D824-45C3-9CF045E50EB0}"/>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A94A0DD0-8571-38F1-1AD5-61B1C20ED930}"/>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6" name="グループ化 35">
            <a:extLst>
              <a:ext uri="{FF2B5EF4-FFF2-40B4-BE49-F238E27FC236}">
                <a16:creationId xmlns:a16="http://schemas.microsoft.com/office/drawing/2014/main" id="{7645897D-1FF3-C66E-1A54-9D6D8D1BC7D8}"/>
              </a:ext>
            </a:extLst>
          </p:cNvPr>
          <p:cNvGrpSpPr/>
          <p:nvPr/>
        </p:nvGrpSpPr>
        <p:grpSpPr>
          <a:xfrm>
            <a:off x="3136619" y="2382739"/>
            <a:ext cx="259676" cy="262152"/>
            <a:chOff x="3974610" y="2448451"/>
            <a:chExt cx="763763" cy="834647"/>
          </a:xfrm>
        </p:grpSpPr>
        <p:sp>
          <p:nvSpPr>
            <p:cNvPr id="37" name="正方形/長方形 36">
              <a:extLst>
                <a:ext uri="{FF2B5EF4-FFF2-40B4-BE49-F238E27FC236}">
                  <a16:creationId xmlns:a16="http://schemas.microsoft.com/office/drawing/2014/main" id="{6732686A-5ED3-658F-B2AE-6F366D6049F5}"/>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7211674B-DDC1-E365-CB7D-E0B7F3CEE20D}"/>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9" name="グループ化 38">
            <a:extLst>
              <a:ext uri="{FF2B5EF4-FFF2-40B4-BE49-F238E27FC236}">
                <a16:creationId xmlns:a16="http://schemas.microsoft.com/office/drawing/2014/main" id="{0C6C22AA-122D-9F6A-F02F-FBED75C0F3CB}"/>
              </a:ext>
            </a:extLst>
          </p:cNvPr>
          <p:cNvGrpSpPr/>
          <p:nvPr/>
        </p:nvGrpSpPr>
        <p:grpSpPr>
          <a:xfrm>
            <a:off x="3145330" y="3109904"/>
            <a:ext cx="259676" cy="262152"/>
            <a:chOff x="3974610" y="2448451"/>
            <a:chExt cx="763763" cy="834647"/>
          </a:xfrm>
        </p:grpSpPr>
        <p:sp>
          <p:nvSpPr>
            <p:cNvPr id="40" name="正方形/長方形 39">
              <a:extLst>
                <a:ext uri="{FF2B5EF4-FFF2-40B4-BE49-F238E27FC236}">
                  <a16:creationId xmlns:a16="http://schemas.microsoft.com/office/drawing/2014/main" id="{23540A44-6619-C33A-13CD-142375B41CD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28186A40-6E50-4FD4-D5F9-AE7D85B8F9C9}"/>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2" name="グループ化 41">
            <a:extLst>
              <a:ext uri="{FF2B5EF4-FFF2-40B4-BE49-F238E27FC236}">
                <a16:creationId xmlns:a16="http://schemas.microsoft.com/office/drawing/2014/main" id="{682BC22C-316A-BBF8-F2AF-F3275386A4C6}"/>
              </a:ext>
            </a:extLst>
          </p:cNvPr>
          <p:cNvGrpSpPr/>
          <p:nvPr/>
        </p:nvGrpSpPr>
        <p:grpSpPr>
          <a:xfrm>
            <a:off x="3154040" y="3856663"/>
            <a:ext cx="259676" cy="262152"/>
            <a:chOff x="3974610" y="2448451"/>
            <a:chExt cx="763763" cy="834647"/>
          </a:xfrm>
        </p:grpSpPr>
        <p:sp>
          <p:nvSpPr>
            <p:cNvPr id="43" name="正方形/長方形 42">
              <a:extLst>
                <a:ext uri="{FF2B5EF4-FFF2-40B4-BE49-F238E27FC236}">
                  <a16:creationId xmlns:a16="http://schemas.microsoft.com/office/drawing/2014/main" id="{C00FE981-B753-B14D-D89B-B4F3BD21EE9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7054A6DC-D91B-853C-27C5-49E4D478A04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5" name="グループ化 44">
            <a:extLst>
              <a:ext uri="{FF2B5EF4-FFF2-40B4-BE49-F238E27FC236}">
                <a16:creationId xmlns:a16="http://schemas.microsoft.com/office/drawing/2014/main" id="{09F73A76-0EB4-3093-A576-FF810BBDE799}"/>
              </a:ext>
            </a:extLst>
          </p:cNvPr>
          <p:cNvGrpSpPr/>
          <p:nvPr/>
        </p:nvGrpSpPr>
        <p:grpSpPr>
          <a:xfrm>
            <a:off x="3149687" y="4943055"/>
            <a:ext cx="259676" cy="262152"/>
            <a:chOff x="3974610" y="2448451"/>
            <a:chExt cx="763763" cy="834647"/>
          </a:xfrm>
        </p:grpSpPr>
        <p:sp>
          <p:nvSpPr>
            <p:cNvPr id="46" name="正方形/長方形 45">
              <a:extLst>
                <a:ext uri="{FF2B5EF4-FFF2-40B4-BE49-F238E27FC236}">
                  <a16:creationId xmlns:a16="http://schemas.microsoft.com/office/drawing/2014/main" id="{8438A1EB-F973-5A48-4130-CFF6E616D6F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8CC4368C-A6DD-595F-FFBC-D4C130BB94EC}"/>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8" name="グループ化 47">
            <a:extLst>
              <a:ext uri="{FF2B5EF4-FFF2-40B4-BE49-F238E27FC236}">
                <a16:creationId xmlns:a16="http://schemas.microsoft.com/office/drawing/2014/main" id="{1E56B1AF-51E8-1570-78DD-AF29C75F9DE3}"/>
              </a:ext>
            </a:extLst>
          </p:cNvPr>
          <p:cNvGrpSpPr/>
          <p:nvPr/>
        </p:nvGrpSpPr>
        <p:grpSpPr>
          <a:xfrm>
            <a:off x="3158400" y="5304459"/>
            <a:ext cx="259676" cy="262152"/>
            <a:chOff x="3974610" y="2448451"/>
            <a:chExt cx="763763" cy="834647"/>
          </a:xfrm>
        </p:grpSpPr>
        <p:sp>
          <p:nvSpPr>
            <p:cNvPr id="49" name="正方形/長方形 48">
              <a:extLst>
                <a:ext uri="{FF2B5EF4-FFF2-40B4-BE49-F238E27FC236}">
                  <a16:creationId xmlns:a16="http://schemas.microsoft.com/office/drawing/2014/main" id="{3D475A38-C67B-0E88-CD00-19A39DD1FB6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EBC46AC0-D580-10B1-69B6-5A8B626404CE}"/>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7" name="グループ化 56">
            <a:extLst>
              <a:ext uri="{FF2B5EF4-FFF2-40B4-BE49-F238E27FC236}">
                <a16:creationId xmlns:a16="http://schemas.microsoft.com/office/drawing/2014/main" id="{F722FB78-D195-0C59-7053-BA86A29A4303}"/>
              </a:ext>
            </a:extLst>
          </p:cNvPr>
          <p:cNvGrpSpPr/>
          <p:nvPr/>
        </p:nvGrpSpPr>
        <p:grpSpPr>
          <a:xfrm>
            <a:off x="4790962" y="3128534"/>
            <a:ext cx="259676" cy="262152"/>
            <a:chOff x="3974610" y="2448451"/>
            <a:chExt cx="763763" cy="834647"/>
          </a:xfrm>
        </p:grpSpPr>
        <p:sp>
          <p:nvSpPr>
            <p:cNvPr id="58" name="正方形/長方形 57">
              <a:extLst>
                <a:ext uri="{FF2B5EF4-FFF2-40B4-BE49-F238E27FC236}">
                  <a16:creationId xmlns:a16="http://schemas.microsoft.com/office/drawing/2014/main" id="{F130B5BF-6229-A767-E1C7-CC364941CA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F7B2E765-9F67-1D7E-0DC8-6439FF53112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0" name="グループ化 59">
            <a:extLst>
              <a:ext uri="{FF2B5EF4-FFF2-40B4-BE49-F238E27FC236}">
                <a16:creationId xmlns:a16="http://schemas.microsoft.com/office/drawing/2014/main" id="{DB4A9D1B-A600-C56F-3F1B-76F41CF4A2BE}"/>
              </a:ext>
            </a:extLst>
          </p:cNvPr>
          <p:cNvGrpSpPr/>
          <p:nvPr/>
        </p:nvGrpSpPr>
        <p:grpSpPr>
          <a:xfrm>
            <a:off x="4799675" y="3489938"/>
            <a:ext cx="259676" cy="262152"/>
            <a:chOff x="3974610" y="2448451"/>
            <a:chExt cx="763763" cy="834647"/>
          </a:xfrm>
        </p:grpSpPr>
        <p:sp>
          <p:nvSpPr>
            <p:cNvPr id="61" name="正方形/長方形 60">
              <a:extLst>
                <a:ext uri="{FF2B5EF4-FFF2-40B4-BE49-F238E27FC236}">
                  <a16:creationId xmlns:a16="http://schemas.microsoft.com/office/drawing/2014/main" id="{1DCA4056-F71C-B940-5CEC-AE01536D537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ED6399E0-C7AF-7954-0898-5B8E51C572B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3" name="グループ化 62">
            <a:extLst>
              <a:ext uri="{FF2B5EF4-FFF2-40B4-BE49-F238E27FC236}">
                <a16:creationId xmlns:a16="http://schemas.microsoft.com/office/drawing/2014/main" id="{58250149-025B-B37D-465C-0CB420F1E502}"/>
              </a:ext>
            </a:extLst>
          </p:cNvPr>
          <p:cNvGrpSpPr/>
          <p:nvPr/>
        </p:nvGrpSpPr>
        <p:grpSpPr>
          <a:xfrm>
            <a:off x="4780078" y="4593749"/>
            <a:ext cx="259676" cy="262152"/>
            <a:chOff x="3974610" y="2448451"/>
            <a:chExt cx="763763" cy="834647"/>
          </a:xfrm>
        </p:grpSpPr>
        <p:sp>
          <p:nvSpPr>
            <p:cNvPr id="64" name="正方形/長方形 63">
              <a:extLst>
                <a:ext uri="{FF2B5EF4-FFF2-40B4-BE49-F238E27FC236}">
                  <a16:creationId xmlns:a16="http://schemas.microsoft.com/office/drawing/2014/main" id="{8673AA03-77CE-A913-42ED-A32EA66FEB2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68BBF83B-3626-8AB0-81DF-D090AE82653A}"/>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6" name="グループ化 65">
            <a:extLst>
              <a:ext uri="{FF2B5EF4-FFF2-40B4-BE49-F238E27FC236}">
                <a16:creationId xmlns:a16="http://schemas.microsoft.com/office/drawing/2014/main" id="{C2D00EF5-09B2-9E20-8077-0AAB9ED25398}"/>
              </a:ext>
            </a:extLst>
          </p:cNvPr>
          <p:cNvGrpSpPr/>
          <p:nvPr/>
        </p:nvGrpSpPr>
        <p:grpSpPr>
          <a:xfrm>
            <a:off x="4788791" y="4955153"/>
            <a:ext cx="259676" cy="262152"/>
            <a:chOff x="3974610" y="2448451"/>
            <a:chExt cx="763763" cy="834647"/>
          </a:xfrm>
        </p:grpSpPr>
        <p:sp>
          <p:nvSpPr>
            <p:cNvPr id="67" name="正方形/長方形 66">
              <a:extLst>
                <a:ext uri="{FF2B5EF4-FFF2-40B4-BE49-F238E27FC236}">
                  <a16:creationId xmlns:a16="http://schemas.microsoft.com/office/drawing/2014/main" id="{F6C8DE74-C18A-B7B8-E902-23A61F97304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26796A79-70AA-BD3D-9119-6BCC3B98361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9" name="グループ化 68">
            <a:extLst>
              <a:ext uri="{FF2B5EF4-FFF2-40B4-BE49-F238E27FC236}">
                <a16:creationId xmlns:a16="http://schemas.microsoft.com/office/drawing/2014/main" id="{F303D86F-35C2-3164-BCFC-462116FCA5DF}"/>
              </a:ext>
            </a:extLst>
          </p:cNvPr>
          <p:cNvGrpSpPr/>
          <p:nvPr/>
        </p:nvGrpSpPr>
        <p:grpSpPr>
          <a:xfrm>
            <a:off x="4795651" y="2019881"/>
            <a:ext cx="259676" cy="262152"/>
            <a:chOff x="3974610" y="2448451"/>
            <a:chExt cx="763763" cy="834647"/>
          </a:xfrm>
        </p:grpSpPr>
        <p:sp>
          <p:nvSpPr>
            <p:cNvPr id="70" name="正方形/長方形 69">
              <a:extLst>
                <a:ext uri="{FF2B5EF4-FFF2-40B4-BE49-F238E27FC236}">
                  <a16:creationId xmlns:a16="http://schemas.microsoft.com/office/drawing/2014/main" id="{5FFF181C-F28D-1FDA-F4DA-98BFA200D2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78E3E314-AA25-303E-6676-FA5C4548EEC7}"/>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72" name="図 71" descr="ブルー, 座る, テーブル, ペア が含まれている画像&#10;&#10;自動的に生成された説明">
            <a:extLst>
              <a:ext uri="{FF2B5EF4-FFF2-40B4-BE49-F238E27FC236}">
                <a16:creationId xmlns:a16="http://schemas.microsoft.com/office/drawing/2014/main" id="{703C5AED-7D2A-8AA3-2B3D-3745F4E3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81" y="5684559"/>
            <a:ext cx="259676" cy="262152"/>
          </a:xfrm>
          <a:prstGeom prst="rect">
            <a:avLst/>
          </a:prstGeom>
        </p:spPr>
      </p:pic>
      <p:pic>
        <p:nvPicPr>
          <p:cNvPr id="73" name="図 72" descr="ブルー, 座る, テーブル, ペア が含まれている画像&#10;&#10;自動的に生成された説明">
            <a:extLst>
              <a:ext uri="{FF2B5EF4-FFF2-40B4-BE49-F238E27FC236}">
                <a16:creationId xmlns:a16="http://schemas.microsoft.com/office/drawing/2014/main" id="{789D12C0-64F7-87C8-7323-832163CE5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463" y="6418256"/>
            <a:ext cx="259676" cy="262152"/>
          </a:xfrm>
          <a:prstGeom prst="rect">
            <a:avLst/>
          </a:prstGeom>
        </p:spPr>
      </p:pic>
      <p:grpSp>
        <p:nvGrpSpPr>
          <p:cNvPr id="74" name="グループ化 73">
            <a:extLst>
              <a:ext uri="{FF2B5EF4-FFF2-40B4-BE49-F238E27FC236}">
                <a16:creationId xmlns:a16="http://schemas.microsoft.com/office/drawing/2014/main" id="{96EB3000-74F3-7AEE-5B03-B74F6AB38F71}"/>
              </a:ext>
            </a:extLst>
          </p:cNvPr>
          <p:cNvGrpSpPr/>
          <p:nvPr/>
        </p:nvGrpSpPr>
        <p:grpSpPr>
          <a:xfrm>
            <a:off x="3161888" y="6045962"/>
            <a:ext cx="259676" cy="262152"/>
            <a:chOff x="3974610" y="2448451"/>
            <a:chExt cx="763763" cy="834647"/>
          </a:xfrm>
        </p:grpSpPr>
        <p:sp>
          <p:nvSpPr>
            <p:cNvPr id="75" name="正方形/長方形 74">
              <a:extLst>
                <a:ext uri="{FF2B5EF4-FFF2-40B4-BE49-F238E27FC236}">
                  <a16:creationId xmlns:a16="http://schemas.microsoft.com/office/drawing/2014/main" id="{83613F78-1D49-E64F-C701-A4A2C74D781C}"/>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7A45D2AF-6D4B-60F7-80BA-40E56AC1EAE9}"/>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85" name="図 84" descr="ブルー, 座る, テーブル, ペア が含まれている画像&#10;&#10;自動的に生成された説明">
            <a:extLst>
              <a:ext uri="{FF2B5EF4-FFF2-40B4-BE49-F238E27FC236}">
                <a16:creationId xmlns:a16="http://schemas.microsoft.com/office/drawing/2014/main" id="{9E3554C9-FD3C-FE02-5767-38288480B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306" y="6062946"/>
            <a:ext cx="259676" cy="262152"/>
          </a:xfrm>
          <a:prstGeom prst="rect">
            <a:avLst/>
          </a:prstGeom>
        </p:spPr>
      </p:pic>
      <p:grpSp>
        <p:nvGrpSpPr>
          <p:cNvPr id="86" name="グループ化 85">
            <a:extLst>
              <a:ext uri="{FF2B5EF4-FFF2-40B4-BE49-F238E27FC236}">
                <a16:creationId xmlns:a16="http://schemas.microsoft.com/office/drawing/2014/main" id="{68B74FFF-71F8-F514-7707-2D9D539B9B2A}"/>
              </a:ext>
            </a:extLst>
          </p:cNvPr>
          <p:cNvGrpSpPr/>
          <p:nvPr/>
        </p:nvGrpSpPr>
        <p:grpSpPr>
          <a:xfrm>
            <a:off x="4805903" y="5677590"/>
            <a:ext cx="259676" cy="262152"/>
            <a:chOff x="3974610" y="2448451"/>
            <a:chExt cx="763763" cy="834647"/>
          </a:xfrm>
        </p:grpSpPr>
        <p:sp>
          <p:nvSpPr>
            <p:cNvPr id="87" name="正方形/長方形 86">
              <a:extLst>
                <a:ext uri="{FF2B5EF4-FFF2-40B4-BE49-F238E27FC236}">
                  <a16:creationId xmlns:a16="http://schemas.microsoft.com/office/drawing/2014/main" id="{F18606B9-2F85-4A30-30C8-572A6D27440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a:extLst>
                <a:ext uri="{FF2B5EF4-FFF2-40B4-BE49-F238E27FC236}">
                  <a16:creationId xmlns:a16="http://schemas.microsoft.com/office/drawing/2014/main" id="{8E031748-A2E5-9520-7FA1-27CD851FE3C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89" name="グループ化 88">
            <a:extLst>
              <a:ext uri="{FF2B5EF4-FFF2-40B4-BE49-F238E27FC236}">
                <a16:creationId xmlns:a16="http://schemas.microsoft.com/office/drawing/2014/main" id="{D438484E-5BB7-01F5-38C8-D62B457A24E3}"/>
              </a:ext>
            </a:extLst>
          </p:cNvPr>
          <p:cNvGrpSpPr/>
          <p:nvPr/>
        </p:nvGrpSpPr>
        <p:grpSpPr>
          <a:xfrm>
            <a:off x="4814613" y="6424349"/>
            <a:ext cx="259676" cy="262152"/>
            <a:chOff x="3974610" y="2448451"/>
            <a:chExt cx="763763" cy="834647"/>
          </a:xfrm>
        </p:grpSpPr>
        <p:sp>
          <p:nvSpPr>
            <p:cNvPr id="90" name="正方形/長方形 89">
              <a:extLst>
                <a:ext uri="{FF2B5EF4-FFF2-40B4-BE49-F238E27FC236}">
                  <a16:creationId xmlns:a16="http://schemas.microsoft.com/office/drawing/2014/main" id="{48352DB1-EB09-B466-1986-E77B2E19070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図 90">
              <a:extLst>
                <a:ext uri="{FF2B5EF4-FFF2-40B4-BE49-F238E27FC236}">
                  <a16:creationId xmlns:a16="http://schemas.microsoft.com/office/drawing/2014/main" id="{D21AE48B-629E-D537-C0ED-43AB61B71C37}"/>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1463197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2F49CA3B-043B-D9FB-615F-83104225DF01}"/>
              </a:ext>
            </a:extLst>
          </p:cNvPr>
          <p:cNvGraphicFramePr>
            <a:graphicFrameLocks noGrp="1"/>
          </p:cNvGraphicFramePr>
          <p:nvPr/>
        </p:nvGraphicFramePr>
        <p:xfrm>
          <a:off x="309516" y="144901"/>
          <a:ext cx="11572967" cy="6583680"/>
        </p:xfrm>
        <a:graphic>
          <a:graphicData uri="http://schemas.openxmlformats.org/drawingml/2006/table">
            <a:tbl>
              <a:tblPr firstRow="1" bandRow="1">
                <a:tableStyleId>{21E4AEA4-8DFA-4A89-87EB-49C32662AFE0}</a:tableStyleId>
              </a:tblPr>
              <a:tblGrid>
                <a:gridCol w="1653281">
                  <a:extLst>
                    <a:ext uri="{9D8B030D-6E8A-4147-A177-3AD203B41FA5}">
                      <a16:colId xmlns:a16="http://schemas.microsoft.com/office/drawing/2014/main" val="4085063398"/>
                    </a:ext>
                  </a:extLst>
                </a:gridCol>
                <a:gridCol w="1653281">
                  <a:extLst>
                    <a:ext uri="{9D8B030D-6E8A-4147-A177-3AD203B41FA5}">
                      <a16:colId xmlns:a16="http://schemas.microsoft.com/office/drawing/2014/main" val="1531153269"/>
                    </a:ext>
                  </a:extLst>
                </a:gridCol>
                <a:gridCol w="1653281">
                  <a:extLst>
                    <a:ext uri="{9D8B030D-6E8A-4147-A177-3AD203B41FA5}">
                      <a16:colId xmlns:a16="http://schemas.microsoft.com/office/drawing/2014/main" val="1830790092"/>
                    </a:ext>
                  </a:extLst>
                </a:gridCol>
                <a:gridCol w="1653281">
                  <a:extLst>
                    <a:ext uri="{9D8B030D-6E8A-4147-A177-3AD203B41FA5}">
                      <a16:colId xmlns:a16="http://schemas.microsoft.com/office/drawing/2014/main" val="2779545054"/>
                    </a:ext>
                  </a:extLst>
                </a:gridCol>
                <a:gridCol w="1653281">
                  <a:extLst>
                    <a:ext uri="{9D8B030D-6E8A-4147-A177-3AD203B41FA5}">
                      <a16:colId xmlns:a16="http://schemas.microsoft.com/office/drawing/2014/main" val="749182290"/>
                    </a:ext>
                  </a:extLst>
                </a:gridCol>
                <a:gridCol w="1653281">
                  <a:extLst>
                    <a:ext uri="{9D8B030D-6E8A-4147-A177-3AD203B41FA5}">
                      <a16:colId xmlns:a16="http://schemas.microsoft.com/office/drawing/2014/main" val="3853521511"/>
                    </a:ext>
                  </a:extLst>
                </a:gridCol>
                <a:gridCol w="1653281">
                  <a:extLst>
                    <a:ext uri="{9D8B030D-6E8A-4147-A177-3AD203B41FA5}">
                      <a16:colId xmlns:a16="http://schemas.microsoft.com/office/drawing/2014/main" val="2625783750"/>
                    </a:ext>
                  </a:extLst>
                </a:gridCol>
              </a:tblGrid>
              <a:tr h="364808">
                <a:tc>
                  <a:txBody>
                    <a:bodyPr/>
                    <a:lstStyle/>
                    <a:p>
                      <a:pPr algn="ctr"/>
                      <a:endParaRPr kumimoji="1" lang="ja-JP" altLang="en-US" dirty="0"/>
                    </a:p>
                  </a:txBody>
                  <a:tcPr>
                    <a:solidFill>
                      <a:schemeClr val="bg2">
                        <a:lumMod val="75000"/>
                      </a:schemeClr>
                    </a:solidFill>
                  </a:tcPr>
                </a:tc>
                <a:tc>
                  <a:txBody>
                    <a:bodyPr/>
                    <a:lstStyle/>
                    <a:p>
                      <a:pPr algn="ctr"/>
                      <a:r>
                        <a:rPr kumimoji="1" lang="ja-JP" altLang="en-US" dirty="0"/>
                        <a:t>アの測定</a:t>
                      </a:r>
                    </a:p>
                  </a:txBody>
                  <a:tcPr>
                    <a:solidFill>
                      <a:schemeClr val="accent1">
                        <a:lumMod val="60000"/>
                        <a:lumOff val="40000"/>
                      </a:schemeClr>
                    </a:solidFill>
                  </a:tcPr>
                </a:tc>
                <a:tc>
                  <a:txBody>
                    <a:bodyPr/>
                    <a:lstStyle/>
                    <a:p>
                      <a:pPr algn="ctr"/>
                      <a:r>
                        <a:rPr kumimoji="1" lang="ja-JP" altLang="en-US" dirty="0"/>
                        <a:t>ロの測定</a:t>
                      </a:r>
                    </a:p>
                  </a:txBody>
                  <a:tcPr>
                    <a:solidFill>
                      <a:schemeClr val="accent6">
                        <a:lumMod val="60000"/>
                        <a:lumOff val="40000"/>
                      </a:schemeClr>
                    </a:solidFill>
                  </a:tcPr>
                </a:tc>
                <a:tc>
                  <a:txBody>
                    <a:bodyPr/>
                    <a:lstStyle/>
                    <a:p>
                      <a:pPr algn="ctr"/>
                      <a:r>
                        <a:rPr kumimoji="1" lang="ja-JP" altLang="en-US"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dirty="0"/>
                        <a:t>アの重さ</a:t>
                      </a:r>
                    </a:p>
                  </a:txBody>
                  <a:tcPr>
                    <a:solidFill>
                      <a:schemeClr val="accent1">
                        <a:lumMod val="60000"/>
                        <a:lumOff val="40000"/>
                      </a:schemeClr>
                    </a:solidFill>
                  </a:tcPr>
                </a:tc>
                <a:tc>
                  <a:txBody>
                    <a:bodyPr/>
                    <a:lstStyle/>
                    <a:p>
                      <a:pPr algn="ctr"/>
                      <a:r>
                        <a:rPr kumimoji="1" lang="ja-JP" altLang="en-US" dirty="0"/>
                        <a:t>ロの色</a:t>
                      </a:r>
                    </a:p>
                  </a:txBody>
                  <a:tcPr>
                    <a:solidFill>
                      <a:schemeClr val="accent6">
                        <a:lumMod val="60000"/>
                        <a:lumOff val="40000"/>
                      </a:schemeClr>
                    </a:solidFill>
                  </a:tcPr>
                </a:tc>
                <a:tc>
                  <a:txBody>
                    <a:bodyPr/>
                    <a:lstStyle/>
                    <a:p>
                      <a:pPr algn="ctr"/>
                      <a:r>
                        <a:rPr kumimoji="1" lang="ja-JP" altLang="en-US" dirty="0"/>
                        <a:t>ロの重さ</a:t>
                      </a:r>
                    </a:p>
                  </a:txBody>
                  <a:tcPr>
                    <a:solidFill>
                      <a:schemeClr val="accent6">
                        <a:lumMod val="60000"/>
                        <a:lumOff val="40000"/>
                      </a:schemeClr>
                    </a:solidFill>
                  </a:tcPr>
                </a:tc>
                <a:extLst>
                  <a:ext uri="{0D108BD9-81ED-4DB2-BD59-A6C34878D82A}">
                    <a16:rowId xmlns:a16="http://schemas.microsoft.com/office/drawing/2014/main" val="2765277401"/>
                  </a:ext>
                </a:extLst>
              </a:tr>
              <a:tr h="364808">
                <a:tc>
                  <a:txBody>
                    <a:bodyPr/>
                    <a:lstStyle/>
                    <a:p>
                      <a:pPr algn="ctr"/>
                      <a:r>
                        <a:rPr kumimoji="1" lang="en-US" altLang="ja-JP" dirty="0"/>
                        <a:t>1</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en-US" altLang="ja-JP" dirty="0">
                          <a:solidFill>
                            <a:srgbClr val="C00000"/>
                          </a:solidFill>
                        </a:rPr>
                        <a:t>a1=1</a:t>
                      </a:r>
                      <a:endParaRPr kumimoji="1" lang="ja-JP" altLang="en-US" dirty="0">
                        <a:solidFill>
                          <a:srgbClr val="C0000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b1=-1</a:t>
                      </a:r>
                      <a:endParaRPr kumimoji="1" lang="ja-JP" altLang="en-US" dirty="0">
                        <a:solidFill>
                          <a:schemeClr val="accent5">
                            <a:lumMod val="20000"/>
                            <a:lumOff val="80000"/>
                          </a:schemeClr>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00B050"/>
                          </a:solidFill>
                        </a:rPr>
                        <a:t>c1=-1</a:t>
                      </a:r>
                      <a:endParaRPr kumimoji="1" lang="ja-JP" altLang="en-US" dirty="0">
                        <a:solidFill>
                          <a:srgbClr val="00B050"/>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d1=1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97748635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00B050"/>
                          </a:solidFill>
                        </a:rPr>
                        <a:t>a2=-1</a:t>
                      </a:r>
                      <a:endParaRPr kumimoji="1" lang="ja-JP" altLang="en-US" dirty="0">
                        <a:solidFill>
                          <a:srgbClr val="00B050"/>
                        </a:solidFill>
                      </a:endParaRPr>
                    </a:p>
                  </a:txBody>
                  <a:tcPr>
                    <a:solidFill>
                      <a:schemeClr val="accent1">
                        <a:lumMod val="60000"/>
                        <a:lumOff val="40000"/>
                      </a:schemeClr>
                    </a:solidFill>
                  </a:tcPr>
                </a:tc>
                <a:tc>
                  <a:txBody>
                    <a:bodyPr/>
                    <a:lstStyle/>
                    <a:p>
                      <a:pPr algn="ctr"/>
                      <a:r>
                        <a:rPr kumimoji="1" lang="en-US" altLang="ja-JP" dirty="0"/>
                        <a:t>b2=1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c2=1</a:t>
                      </a:r>
                      <a:endParaRPr kumimoji="1" lang="ja-JP" altLang="en-US" dirty="0">
                        <a:solidFill>
                          <a:srgbClr val="C00000"/>
                        </a:solidFill>
                      </a:endParaRPr>
                    </a:p>
                  </a:txBody>
                  <a:tcPr>
                    <a:solidFill>
                      <a:schemeClr val="accent6">
                        <a:lumMod val="60000"/>
                        <a:lumOff val="40000"/>
                      </a:schemeClr>
                    </a:solidFill>
                  </a:tcPr>
                </a:tc>
                <a:tc>
                  <a:txBody>
                    <a:bodyPr/>
                    <a:lstStyle/>
                    <a:p>
                      <a:pPr algn="ctr"/>
                      <a:r>
                        <a:rPr kumimoji="1" lang="en-US" altLang="ja-JP" dirty="0"/>
                        <a:t>d2=1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904492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3</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en-US" altLang="ja-JP" dirty="0">
                          <a:solidFill>
                            <a:srgbClr val="C00000"/>
                          </a:solidFill>
                        </a:rPr>
                        <a:t>a3=1</a:t>
                      </a:r>
                      <a:endParaRPr kumimoji="1" lang="ja-JP" altLang="en-US" dirty="0"/>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b3=-1</a:t>
                      </a:r>
                      <a:endParaRPr kumimoji="1" lang="ja-JP" altLang="en-US"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en-US" altLang="ja-JP" dirty="0">
                          <a:solidFill>
                            <a:srgbClr val="00B050"/>
                          </a:solidFill>
                        </a:rPr>
                        <a:t>c3=-1</a:t>
                      </a:r>
                      <a:endParaRPr kumimoji="1" lang="ja-JP" altLang="en-US" dirty="0"/>
                    </a:p>
                  </a:txBody>
                  <a:tcPr>
                    <a:solidFill>
                      <a:schemeClr val="accent6">
                        <a:lumMod val="60000"/>
                        <a:lumOff val="40000"/>
                      </a:schemeClr>
                    </a:solidFill>
                  </a:tcPr>
                </a:tc>
                <a:tc>
                  <a:txBody>
                    <a:bodyPr/>
                    <a:lstStyle/>
                    <a:p>
                      <a:pPr algn="ctr"/>
                      <a:r>
                        <a:rPr kumimoji="1" lang="en-US" altLang="ja-JP" dirty="0"/>
                        <a:t>d3=1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7940673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C00000"/>
                          </a:solidFill>
                        </a:rPr>
                        <a:t>a4=1</a:t>
                      </a:r>
                      <a:endParaRPr kumimoji="1" lang="ja-JP" altLang="en-US" dirty="0">
                        <a:solidFill>
                          <a:srgbClr val="C00000"/>
                        </a:solidFill>
                      </a:endParaRPr>
                    </a:p>
                  </a:txBody>
                  <a:tcPr>
                    <a:solidFill>
                      <a:schemeClr val="accent1">
                        <a:lumMod val="60000"/>
                        <a:lumOff val="40000"/>
                      </a:schemeClr>
                    </a:solidFill>
                  </a:tcPr>
                </a:tc>
                <a:tc>
                  <a:txBody>
                    <a:bodyPr/>
                    <a:lstStyle/>
                    <a:p>
                      <a:pPr algn="ctr"/>
                      <a:r>
                        <a:rPr kumimoji="1" lang="en-US" altLang="ja-JP" dirty="0"/>
                        <a:t>b4=1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00B050"/>
                          </a:solidFill>
                        </a:rPr>
                        <a:t>c4=-1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d4=-1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54180884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5</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00B050"/>
                          </a:solidFill>
                        </a:rPr>
                        <a:t>a5=-1</a:t>
                      </a:r>
                      <a:endParaRPr kumimoji="1" lang="ja-JP" altLang="en-US" dirty="0">
                        <a:solidFill>
                          <a:srgbClr val="00B050"/>
                        </a:solidFill>
                      </a:endParaRPr>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b6=-1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00B050"/>
                          </a:solidFill>
                        </a:rPr>
                        <a:t>c5=-1</a:t>
                      </a:r>
                      <a:endParaRPr kumimoji="1" lang="ja-JP" altLang="en-US" dirty="0"/>
                    </a:p>
                  </a:txBody>
                  <a:tcPr>
                    <a:solidFill>
                      <a:schemeClr val="accent6">
                        <a:lumMod val="60000"/>
                        <a:lumOff val="40000"/>
                      </a:schemeClr>
                    </a:solidFill>
                  </a:tcPr>
                </a:tc>
                <a:tc>
                  <a:txBody>
                    <a:bodyPr/>
                    <a:lstStyle/>
                    <a:p>
                      <a:pPr algn="ctr"/>
                      <a:r>
                        <a:rPr kumimoji="1" lang="en-US" altLang="ja-JP" dirty="0"/>
                        <a:t>d5=1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335498979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en-US" altLang="ja-JP" dirty="0">
                          <a:solidFill>
                            <a:srgbClr val="00B050"/>
                          </a:solidFill>
                        </a:rPr>
                        <a:t>a6=-1</a:t>
                      </a:r>
                      <a:endParaRPr kumimoji="1" lang="ja-JP" altLang="en-US" dirty="0"/>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b5=1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c6=1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d6=-1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404186476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en-US" altLang="ja-JP" dirty="0">
                          <a:solidFill>
                            <a:srgbClr val="C00000"/>
                          </a:solidFill>
                        </a:rPr>
                        <a:t>a7=1</a:t>
                      </a:r>
                      <a:endParaRPr kumimoji="1" lang="ja-JP" altLang="en-US" dirty="0"/>
                    </a:p>
                  </a:txBody>
                  <a:tcPr>
                    <a:solidFill>
                      <a:schemeClr val="accent1">
                        <a:lumMod val="60000"/>
                        <a:lumOff val="40000"/>
                      </a:schemeClr>
                    </a:solidFill>
                  </a:tcPr>
                </a:tc>
                <a:tc>
                  <a:txBody>
                    <a:bodyPr/>
                    <a:lstStyle/>
                    <a:p>
                      <a:pPr algn="ctr"/>
                      <a:r>
                        <a:rPr kumimoji="1" lang="en-US" altLang="ja-JP" dirty="0"/>
                        <a:t>b7=1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c7=1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d7=-1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1465137406"/>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8</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en-US" altLang="ja-JP" dirty="0">
                          <a:solidFill>
                            <a:srgbClr val="C00000"/>
                          </a:solidFill>
                        </a:rPr>
                        <a:t>a8=1</a:t>
                      </a:r>
                      <a:endParaRPr kumimoji="1" lang="ja-JP" altLang="en-US" dirty="0"/>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b8=-1</a:t>
                      </a:r>
                      <a:endParaRPr kumimoji="1" lang="ja-JP" altLang="en-US"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en-US" altLang="ja-JP" dirty="0">
                          <a:solidFill>
                            <a:srgbClr val="C00000"/>
                          </a:solidFill>
                        </a:rPr>
                        <a:t>c8=1</a:t>
                      </a:r>
                      <a:endParaRPr kumimoji="1" lang="ja-JP" altLang="en-US" dirty="0"/>
                    </a:p>
                  </a:txBody>
                  <a:tcPr>
                    <a:solidFill>
                      <a:schemeClr val="accent6">
                        <a:lumMod val="60000"/>
                        <a:lumOff val="40000"/>
                      </a:schemeClr>
                    </a:solidFill>
                  </a:tcPr>
                </a:tc>
                <a:tc>
                  <a:txBody>
                    <a:bodyPr/>
                    <a:lstStyle/>
                    <a:p>
                      <a:pPr algn="ctr"/>
                      <a:r>
                        <a:rPr kumimoji="1" lang="en-US" altLang="ja-JP" dirty="0"/>
                        <a:t>d8=1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8637724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9</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en-US" altLang="ja-JP" dirty="0">
                          <a:solidFill>
                            <a:srgbClr val="00B050"/>
                          </a:solidFill>
                        </a:rPr>
                        <a:t>a9=-1</a:t>
                      </a:r>
                      <a:endParaRPr kumimoji="1" lang="ja-JP" altLang="en-US" dirty="0">
                        <a:solidFill>
                          <a:srgbClr val="00B050"/>
                        </a:solidFill>
                      </a:endParaRPr>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b9=-1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00B050"/>
                          </a:solidFill>
                        </a:rPr>
                        <a:t>c9=-1</a:t>
                      </a:r>
                      <a:endParaRPr kumimoji="1" lang="ja-JP" altLang="en-US" dirty="0"/>
                    </a:p>
                  </a:txBody>
                  <a:tcPr>
                    <a:solidFill>
                      <a:schemeClr val="accent6">
                        <a:lumMod val="60000"/>
                        <a:lumOff val="40000"/>
                      </a:schemeClr>
                    </a:solidFill>
                  </a:tcPr>
                </a:tc>
                <a:tc>
                  <a:txBody>
                    <a:bodyPr/>
                    <a:lstStyle/>
                    <a:p>
                      <a:pPr algn="ctr"/>
                      <a:r>
                        <a:rPr kumimoji="1" lang="en-US" altLang="ja-JP" dirty="0"/>
                        <a:t>d9=1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2974561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10</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en-US" altLang="ja-JP" dirty="0">
                          <a:solidFill>
                            <a:srgbClr val="C00000"/>
                          </a:solidFill>
                        </a:rPr>
                        <a:t>a10=1</a:t>
                      </a:r>
                      <a:endParaRPr kumimoji="1" lang="ja-JP" altLang="en-US" dirty="0"/>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b10=1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c10=1</a:t>
                      </a:r>
                      <a:endParaRPr kumimoji="1" lang="ja-JP" altLang="en-US" dirty="0"/>
                    </a:p>
                  </a:txBody>
                  <a:tcPr>
                    <a:solidFill>
                      <a:schemeClr val="accent6">
                        <a:lumMod val="60000"/>
                        <a:lumOff val="40000"/>
                      </a:schemeClr>
                    </a:solidFill>
                  </a:tcPr>
                </a:tc>
                <a:tc>
                  <a:txBody>
                    <a:bodyPr/>
                    <a:lstStyle/>
                    <a:p>
                      <a:pPr algn="ctr"/>
                      <a:r>
                        <a:rPr kumimoji="1" lang="en-US" altLang="ja-JP" dirty="0"/>
                        <a:t>d10=1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7811890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C00000"/>
                          </a:solidFill>
                        </a:rPr>
                        <a:t>a11=1</a:t>
                      </a:r>
                      <a:endParaRPr kumimoji="1" lang="ja-JP" altLang="en-US" dirty="0"/>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b11=-1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c11=1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d11=-1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99965563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12</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00B050"/>
                          </a:solidFill>
                        </a:rPr>
                        <a:t>a12=-1</a:t>
                      </a:r>
                      <a:endParaRPr kumimoji="1" lang="ja-JP" altLang="en-US" dirty="0">
                        <a:solidFill>
                          <a:srgbClr val="00B050"/>
                        </a:solidFill>
                      </a:endParaRPr>
                    </a:p>
                  </a:txBody>
                  <a:tcPr>
                    <a:solidFill>
                      <a:schemeClr val="accent1">
                        <a:lumMod val="60000"/>
                        <a:lumOff val="40000"/>
                      </a:schemeClr>
                    </a:solidFill>
                  </a:tcPr>
                </a:tc>
                <a:tc>
                  <a:txBody>
                    <a:bodyPr/>
                    <a:lstStyle/>
                    <a:p>
                      <a:pPr algn="ctr"/>
                      <a:r>
                        <a:rPr kumimoji="1" lang="en-US" altLang="ja-JP" dirty="0"/>
                        <a:t>b12=1</a:t>
                      </a:r>
                      <a:endParaRPr kumimoji="1" lang="ja-JP" altLang="en-US" dirty="0"/>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00B050"/>
                          </a:solidFill>
                        </a:rPr>
                        <a:t>c12=-1</a:t>
                      </a:r>
                      <a:endParaRPr kumimoji="1" lang="ja-JP" altLang="en-US" dirty="0"/>
                    </a:p>
                  </a:txBody>
                  <a:tcPr>
                    <a:solidFill>
                      <a:schemeClr val="accent6">
                        <a:lumMod val="60000"/>
                        <a:lumOff val="40000"/>
                      </a:schemeClr>
                    </a:solidFill>
                  </a:tcPr>
                </a:tc>
                <a:tc>
                  <a:txBody>
                    <a:bodyPr/>
                    <a:lstStyle/>
                    <a:p>
                      <a:pPr algn="ctr"/>
                      <a:r>
                        <a:rPr kumimoji="1" lang="en-US" altLang="ja-JP" dirty="0"/>
                        <a:t>d12=1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1151566517"/>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13</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00B050"/>
                          </a:solidFill>
                        </a:rPr>
                        <a:t>a13=-1</a:t>
                      </a:r>
                      <a:endParaRPr kumimoji="1" lang="ja-JP" altLang="en-US" dirty="0">
                        <a:solidFill>
                          <a:srgbClr val="00B050"/>
                        </a:solidFill>
                      </a:endParaRPr>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b13=-1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00B050"/>
                          </a:solidFill>
                        </a:rPr>
                        <a:t>c13=-1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d13=-1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3873129549"/>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14</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en-US" altLang="ja-JP" dirty="0">
                          <a:solidFill>
                            <a:srgbClr val="C00000"/>
                          </a:solidFill>
                        </a:rPr>
                        <a:t>a14=1</a:t>
                      </a:r>
                      <a:endParaRPr kumimoji="1" lang="ja-JP" altLang="en-US" dirty="0"/>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b14=-1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c12=1</a:t>
                      </a:r>
                      <a:endParaRPr kumimoji="1" lang="ja-JP" altLang="en-US" dirty="0"/>
                    </a:p>
                  </a:txBody>
                  <a:tcPr>
                    <a:solidFill>
                      <a:schemeClr val="accent6">
                        <a:lumMod val="60000"/>
                        <a:lumOff val="40000"/>
                      </a:schemeClr>
                    </a:solidFill>
                  </a:tcPr>
                </a:tc>
                <a:tc>
                  <a:txBody>
                    <a:bodyPr/>
                    <a:lstStyle/>
                    <a:p>
                      <a:pPr algn="ctr"/>
                      <a:r>
                        <a:rPr kumimoji="1" lang="en-US" altLang="ja-JP" dirty="0"/>
                        <a:t>d14=1</a:t>
                      </a:r>
                      <a:endParaRPr kumimoji="1" lang="ja-JP" altLang="en-US" dirty="0"/>
                    </a:p>
                  </a:txBody>
                  <a:tcPr>
                    <a:solidFill>
                      <a:schemeClr val="accent6">
                        <a:lumMod val="60000"/>
                        <a:lumOff val="40000"/>
                      </a:schemeClr>
                    </a:solidFill>
                  </a:tcPr>
                </a:tc>
                <a:extLst>
                  <a:ext uri="{0D108BD9-81ED-4DB2-BD59-A6C34878D82A}">
                    <a16:rowId xmlns:a16="http://schemas.microsoft.com/office/drawing/2014/main" val="2036397683"/>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15</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rgbClr val="C00000"/>
                          </a:solidFill>
                        </a:rPr>
                        <a:t>a15=1</a:t>
                      </a:r>
                      <a:endParaRPr kumimoji="1" lang="ja-JP" altLang="en-US" dirty="0"/>
                    </a:p>
                  </a:txBody>
                  <a:tcPr>
                    <a:solidFill>
                      <a:schemeClr val="accent1">
                        <a:lumMod val="60000"/>
                        <a:lumOff val="40000"/>
                      </a:schemeClr>
                    </a:solidFill>
                  </a:tcPr>
                </a:tc>
                <a:tc>
                  <a:txBody>
                    <a:bodyPr/>
                    <a:lstStyle/>
                    <a:p>
                      <a:pPr algn="ctr"/>
                      <a:r>
                        <a:rPr kumimoji="1" lang="en-US" altLang="ja-JP" dirty="0"/>
                        <a:t>b15=1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c15=1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d15=-1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3642306982"/>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16</a:t>
                      </a:r>
                      <a:r>
                        <a:rPr kumimoji="1" lang="ja-JP" altLang="en-US" dirty="0"/>
                        <a:t>回目</a:t>
                      </a:r>
                    </a:p>
                  </a:txBody>
                  <a:tcPr>
                    <a:solidFill>
                      <a:schemeClr val="bg2">
                        <a:lumMod val="75000"/>
                      </a:schemeClr>
                    </a:solidFill>
                  </a:tcPr>
                </a:tc>
                <a:tc>
                  <a:txBody>
                    <a:bodyPr/>
                    <a:lstStyle/>
                    <a:p>
                      <a:pPr algn="ctr"/>
                      <a:r>
                        <a:rPr kumimoji="1" lang="ja-JP" altLang="en-US" dirty="0"/>
                        <a:t>色</a:t>
                      </a:r>
                    </a:p>
                  </a:txBody>
                  <a:tcPr>
                    <a:solidFill>
                      <a:schemeClr val="accent1">
                        <a:lumMod val="60000"/>
                        <a:lumOff val="40000"/>
                      </a:schemeClr>
                    </a:solidFill>
                  </a:tcPr>
                </a:tc>
                <a:tc>
                  <a:txBody>
                    <a:bodyPr/>
                    <a:lstStyle/>
                    <a:p>
                      <a:pPr algn="ctr"/>
                      <a:r>
                        <a:rPr kumimoji="1" lang="ja-JP" altLang="en-US" dirty="0"/>
                        <a:t>重さ</a:t>
                      </a:r>
                    </a:p>
                  </a:txBody>
                  <a:tcPr>
                    <a:solidFill>
                      <a:schemeClr val="accent6">
                        <a:lumMod val="60000"/>
                        <a:lumOff val="40000"/>
                      </a:schemeClr>
                    </a:solidFill>
                  </a:tcPr>
                </a:tc>
                <a:tc>
                  <a:txBody>
                    <a:bodyPr/>
                    <a:lstStyle/>
                    <a:p>
                      <a:pPr algn="ctr"/>
                      <a:r>
                        <a:rPr kumimoji="1" lang="en-US" altLang="ja-JP" dirty="0">
                          <a:solidFill>
                            <a:srgbClr val="C00000"/>
                          </a:solidFill>
                        </a:rPr>
                        <a:t>a16=1</a:t>
                      </a:r>
                      <a:endParaRPr kumimoji="1" lang="ja-JP" altLang="en-US" dirty="0"/>
                    </a:p>
                  </a:txBody>
                  <a:tcPr>
                    <a:solidFill>
                      <a:schemeClr val="accent1">
                        <a:lumMod val="60000"/>
                        <a:lumOff val="40000"/>
                      </a:schemeClr>
                    </a:solidFill>
                  </a:tcPr>
                </a:tc>
                <a:tc>
                  <a:txBody>
                    <a:bodyPr/>
                    <a:lstStyle/>
                    <a:p>
                      <a:pPr algn="ctr"/>
                      <a:r>
                        <a:rPr kumimoji="1" lang="en-US" altLang="ja-JP" dirty="0">
                          <a:solidFill>
                            <a:schemeClr val="accent5">
                              <a:lumMod val="20000"/>
                              <a:lumOff val="80000"/>
                            </a:schemeClr>
                          </a:solidFill>
                        </a:rPr>
                        <a:t>b16=-1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00B050"/>
                          </a:solidFill>
                        </a:rPr>
                        <a:t>c16=-1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d16=-1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15901798"/>
                  </a:ext>
                </a:extLst>
              </a:tr>
              <a:tr h="3648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17</a:t>
                      </a:r>
                      <a:r>
                        <a:rPr kumimoji="1" lang="ja-JP" altLang="en-US" dirty="0"/>
                        <a:t>回目</a:t>
                      </a:r>
                    </a:p>
                  </a:txBody>
                  <a:tcPr>
                    <a:solidFill>
                      <a:schemeClr val="bg2">
                        <a:lumMod val="75000"/>
                      </a:schemeClr>
                    </a:solidFill>
                  </a:tcPr>
                </a:tc>
                <a:tc>
                  <a:txBody>
                    <a:bodyPr/>
                    <a:lstStyle/>
                    <a:p>
                      <a:pPr algn="ctr"/>
                      <a:r>
                        <a:rPr kumimoji="1" lang="ja-JP" altLang="en-US" dirty="0"/>
                        <a:t>重さ</a:t>
                      </a:r>
                    </a:p>
                  </a:txBody>
                  <a:tcPr>
                    <a:solidFill>
                      <a:schemeClr val="accent1">
                        <a:lumMod val="60000"/>
                        <a:lumOff val="40000"/>
                      </a:schemeClr>
                    </a:solidFill>
                  </a:tcPr>
                </a:tc>
                <a:tc>
                  <a:txBody>
                    <a:bodyPr/>
                    <a:lstStyle/>
                    <a:p>
                      <a:pPr algn="ctr"/>
                      <a:r>
                        <a:rPr kumimoji="1" lang="ja-JP" altLang="en-US" dirty="0"/>
                        <a:t>色</a:t>
                      </a:r>
                    </a:p>
                  </a:txBody>
                  <a:tcPr>
                    <a:solidFill>
                      <a:schemeClr val="accent6">
                        <a:lumMod val="60000"/>
                        <a:lumOff val="40000"/>
                      </a:schemeClr>
                    </a:solidFill>
                  </a:tcPr>
                </a:tc>
                <a:tc>
                  <a:txBody>
                    <a:bodyPr/>
                    <a:lstStyle/>
                    <a:p>
                      <a:pPr algn="ctr"/>
                      <a:r>
                        <a:rPr kumimoji="1" lang="en-US" altLang="ja-JP" dirty="0">
                          <a:solidFill>
                            <a:srgbClr val="00B050"/>
                          </a:solidFill>
                        </a:rPr>
                        <a:t>a17=-1</a:t>
                      </a:r>
                      <a:endParaRPr kumimoji="1" lang="ja-JP" altLang="en-US" dirty="0"/>
                    </a:p>
                  </a:txBody>
                  <a:tcPr>
                    <a:solidFill>
                      <a:schemeClr val="accent1">
                        <a:lumMod val="60000"/>
                        <a:lumOff val="40000"/>
                      </a:schemeClr>
                    </a:solidFill>
                  </a:tcPr>
                </a:tc>
                <a:tc>
                  <a:txBody>
                    <a:bodyPr/>
                    <a:lstStyle/>
                    <a:p>
                      <a:pPr algn="ctr"/>
                      <a:r>
                        <a:rPr kumimoji="1" lang="en-US" altLang="ja-JP" dirty="0"/>
                        <a:t>b17=1</a:t>
                      </a:r>
                      <a:endParaRPr kumimoji="1" lang="ja-JP" altLang="en-US" dirty="0"/>
                    </a:p>
                  </a:txBody>
                  <a:tcPr>
                    <a:solidFill>
                      <a:schemeClr val="accent1">
                        <a:lumMod val="60000"/>
                        <a:lumOff val="40000"/>
                      </a:schemeClr>
                    </a:solidFill>
                  </a:tcPr>
                </a:tc>
                <a:tc>
                  <a:txBody>
                    <a:bodyPr/>
                    <a:lstStyle/>
                    <a:p>
                      <a:pPr algn="ctr"/>
                      <a:r>
                        <a:rPr kumimoji="1" lang="en-US" altLang="ja-JP" dirty="0">
                          <a:solidFill>
                            <a:srgbClr val="C00000"/>
                          </a:solidFill>
                        </a:rPr>
                        <a:t>c17=1</a:t>
                      </a:r>
                      <a:endParaRPr kumimoji="1" lang="ja-JP" altLang="en-US"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dirty="0">
                          <a:solidFill>
                            <a:schemeClr val="accent5">
                              <a:lumMod val="20000"/>
                              <a:lumOff val="80000"/>
                            </a:schemeClr>
                          </a:solidFill>
                        </a:rPr>
                        <a:t>d17=-1</a:t>
                      </a:r>
                      <a:endParaRPr kumimoji="1" lang="ja-JP" altLang="en-US" dirty="0">
                        <a:solidFill>
                          <a:schemeClr val="accent5">
                            <a:lumMod val="20000"/>
                            <a:lumOff val="80000"/>
                          </a:schemeClr>
                        </a:solidFill>
                      </a:endParaRPr>
                    </a:p>
                  </a:txBody>
                  <a:tcPr>
                    <a:solidFill>
                      <a:schemeClr val="accent6">
                        <a:lumMod val="60000"/>
                        <a:lumOff val="40000"/>
                      </a:schemeClr>
                    </a:solidFill>
                  </a:tcPr>
                </a:tc>
                <a:extLst>
                  <a:ext uri="{0D108BD9-81ED-4DB2-BD59-A6C34878D82A}">
                    <a16:rowId xmlns:a16="http://schemas.microsoft.com/office/drawing/2014/main" val="3715277328"/>
                  </a:ext>
                </a:extLst>
              </a:tr>
            </a:tbl>
          </a:graphicData>
        </a:graphic>
      </p:graphicFrame>
      <p:pic>
        <p:nvPicPr>
          <p:cNvPr id="5" name="図 4" descr="ブルー, 座る, テーブル, ペア が含まれている画像&#10;&#10;自動的に生成された説明">
            <a:extLst>
              <a:ext uri="{FF2B5EF4-FFF2-40B4-BE49-F238E27FC236}">
                <a16:creationId xmlns:a16="http://schemas.microsoft.com/office/drawing/2014/main" id="{E70463C4-E562-8724-499E-328F18610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6" name="図 5" descr="ブルー, 座る, テーブル, ペア が含まれている画像&#10;&#10;自動的に生成された説明">
            <a:extLst>
              <a:ext uri="{FF2B5EF4-FFF2-40B4-BE49-F238E27FC236}">
                <a16:creationId xmlns:a16="http://schemas.microsoft.com/office/drawing/2014/main" id="{5138A0BF-D042-D83F-BEEA-5F4030466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7" name="図 6" descr="ブルー, 座る, テーブル, ペア が含まれている画像&#10;&#10;自動的に生成された説明">
            <a:extLst>
              <a:ext uri="{FF2B5EF4-FFF2-40B4-BE49-F238E27FC236}">
                <a16:creationId xmlns:a16="http://schemas.microsoft.com/office/drawing/2014/main" id="{2BD050BF-E952-C433-C81B-8B82AEFB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086" y="2761563"/>
            <a:ext cx="259676" cy="262152"/>
          </a:xfrm>
          <a:prstGeom prst="rect">
            <a:avLst/>
          </a:prstGeom>
        </p:spPr>
      </p:pic>
      <p:pic>
        <p:nvPicPr>
          <p:cNvPr id="8" name="図 7" descr="ブルー, 座る, テーブル, ペア が含まれている画像&#10;&#10;自動的に生成された説明">
            <a:extLst>
              <a:ext uri="{FF2B5EF4-FFF2-40B4-BE49-F238E27FC236}">
                <a16:creationId xmlns:a16="http://schemas.microsoft.com/office/drawing/2014/main" id="{CB7EAE19-63F2-D7F4-8E44-C4A0CD95B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733" y="3495260"/>
            <a:ext cx="259676" cy="262152"/>
          </a:xfrm>
          <a:prstGeom prst="rect">
            <a:avLst/>
          </a:prstGeom>
        </p:spPr>
      </p:pic>
      <p:pic>
        <p:nvPicPr>
          <p:cNvPr id="10" name="図 9" descr="ブルー, 座る, テーブル, ペア が含まれている画像&#10;&#10;自動的に生成された説明">
            <a:extLst>
              <a:ext uri="{FF2B5EF4-FFF2-40B4-BE49-F238E27FC236}">
                <a16:creationId xmlns:a16="http://schemas.microsoft.com/office/drawing/2014/main" id="{4FCF621A-36CC-C3FC-4AA5-B24AE9B8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15" y="4228957"/>
            <a:ext cx="259676" cy="262152"/>
          </a:xfrm>
          <a:prstGeom prst="rect">
            <a:avLst/>
          </a:prstGeom>
        </p:spPr>
      </p:pic>
      <p:pic>
        <p:nvPicPr>
          <p:cNvPr id="11" name="図 10" descr="ブルー, 座る, テーブル, ペア が含まれている画像&#10;&#10;自動的に生成された説明">
            <a:extLst>
              <a:ext uri="{FF2B5EF4-FFF2-40B4-BE49-F238E27FC236}">
                <a16:creationId xmlns:a16="http://schemas.microsoft.com/office/drawing/2014/main" id="{9327CA4F-170D-1E8A-FD49-07008E18A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261" y="4583830"/>
            <a:ext cx="259676" cy="262152"/>
          </a:xfrm>
          <a:prstGeom prst="rect">
            <a:avLst/>
          </a:prstGeom>
        </p:spPr>
      </p:pic>
      <p:pic>
        <p:nvPicPr>
          <p:cNvPr id="12" name="図 11" descr="ブルー, 座る, テーブル, ペア が含まれている画像&#10;&#10;自動的に生成された説明">
            <a:extLst>
              <a:ext uri="{FF2B5EF4-FFF2-40B4-BE49-F238E27FC236}">
                <a16:creationId xmlns:a16="http://schemas.microsoft.com/office/drawing/2014/main" id="{3DCDB578-5E2D-01A0-AD17-EE28F7601B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pic>
        <p:nvPicPr>
          <p:cNvPr id="13" name="図 12" descr="ブルー, 座る, テーブル, ペア が含まれている画像&#10;&#10;自動的に生成された説明">
            <a:extLst>
              <a:ext uri="{FF2B5EF4-FFF2-40B4-BE49-F238E27FC236}">
                <a16:creationId xmlns:a16="http://schemas.microsoft.com/office/drawing/2014/main" id="{F525538E-DB9D-091D-AD89-BF0F59B31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472" y="1659333"/>
            <a:ext cx="259676" cy="262152"/>
          </a:xfrm>
          <a:prstGeom prst="rect">
            <a:avLst/>
          </a:prstGeom>
        </p:spPr>
      </p:pic>
      <p:pic>
        <p:nvPicPr>
          <p:cNvPr id="14" name="図 13" descr="ブルー, 座る, テーブル, ペア が含まれている画像&#10;&#10;自動的に生成された説明">
            <a:extLst>
              <a:ext uri="{FF2B5EF4-FFF2-40B4-BE49-F238E27FC236}">
                <a16:creationId xmlns:a16="http://schemas.microsoft.com/office/drawing/2014/main" id="{52FC52F3-E50B-F69E-8D2C-316AB1506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05" y="2403918"/>
            <a:ext cx="259676" cy="262152"/>
          </a:xfrm>
          <a:prstGeom prst="rect">
            <a:avLst/>
          </a:prstGeom>
        </p:spPr>
      </p:pic>
      <p:pic>
        <p:nvPicPr>
          <p:cNvPr id="15" name="図 14" descr="ブルー, 座る, テーブル, ペア が含まれている画像&#10;&#10;自動的に生成された説明">
            <a:extLst>
              <a:ext uri="{FF2B5EF4-FFF2-40B4-BE49-F238E27FC236}">
                <a16:creationId xmlns:a16="http://schemas.microsoft.com/office/drawing/2014/main" id="{F7A4A768-E5C5-CC6A-AD1C-D5AA4585A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5651" y="2758791"/>
            <a:ext cx="259676" cy="262152"/>
          </a:xfrm>
          <a:prstGeom prst="rect">
            <a:avLst/>
          </a:prstGeom>
        </p:spPr>
      </p:pic>
      <p:pic>
        <p:nvPicPr>
          <p:cNvPr id="16" name="図 15" descr="ブルー, 座る, テーブル, ペア が含まれている画像&#10;&#10;自動的に生成された説明">
            <a:extLst>
              <a:ext uri="{FF2B5EF4-FFF2-40B4-BE49-F238E27FC236}">
                <a16:creationId xmlns:a16="http://schemas.microsoft.com/office/drawing/2014/main" id="{56B91969-169C-B733-B77B-41C5A8F68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121" y="3849541"/>
            <a:ext cx="259676" cy="262152"/>
          </a:xfrm>
          <a:prstGeom prst="rect">
            <a:avLst/>
          </a:prstGeom>
        </p:spPr>
      </p:pic>
      <p:pic>
        <p:nvPicPr>
          <p:cNvPr id="17" name="図 16" descr="ブルー, 座る, テーブル, ペア が含まれている画像&#10;&#10;自動的に生成された説明">
            <a:extLst>
              <a:ext uri="{FF2B5EF4-FFF2-40B4-BE49-F238E27FC236}">
                <a16:creationId xmlns:a16="http://schemas.microsoft.com/office/drawing/2014/main" id="{B720EF34-CEA5-BD32-298E-ADA230BA70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767" y="4204414"/>
            <a:ext cx="259676" cy="262152"/>
          </a:xfrm>
          <a:prstGeom prst="rect">
            <a:avLst/>
          </a:prstGeom>
        </p:spPr>
      </p:pic>
      <p:pic>
        <p:nvPicPr>
          <p:cNvPr id="18" name="図 17" descr="ブルー, 座る, テーブル, ペア が含まれている画像&#10;&#10;自動的に生成された説明">
            <a:extLst>
              <a:ext uri="{FF2B5EF4-FFF2-40B4-BE49-F238E27FC236}">
                <a16:creationId xmlns:a16="http://schemas.microsoft.com/office/drawing/2014/main" id="{5BF1C99F-CF4A-5E55-ADD7-7DB3A93C6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6539" y="5336154"/>
            <a:ext cx="259676" cy="262152"/>
          </a:xfrm>
          <a:prstGeom prst="rect">
            <a:avLst/>
          </a:prstGeom>
        </p:spPr>
      </p:pic>
      <p:grpSp>
        <p:nvGrpSpPr>
          <p:cNvPr id="27" name="グループ化 26">
            <a:extLst>
              <a:ext uri="{FF2B5EF4-FFF2-40B4-BE49-F238E27FC236}">
                <a16:creationId xmlns:a16="http://schemas.microsoft.com/office/drawing/2014/main" id="{46823B5B-772B-B8A3-AB82-5F8EAA3A9D7D}"/>
              </a:ext>
            </a:extLst>
          </p:cNvPr>
          <p:cNvGrpSpPr/>
          <p:nvPr/>
        </p:nvGrpSpPr>
        <p:grpSpPr>
          <a:xfrm>
            <a:off x="3149733" y="561563"/>
            <a:ext cx="259676" cy="262152"/>
            <a:chOff x="3974610" y="2448451"/>
            <a:chExt cx="763763" cy="834647"/>
          </a:xfrm>
        </p:grpSpPr>
        <p:sp>
          <p:nvSpPr>
            <p:cNvPr id="28" name="正方形/長方形 27">
              <a:extLst>
                <a:ext uri="{FF2B5EF4-FFF2-40B4-BE49-F238E27FC236}">
                  <a16:creationId xmlns:a16="http://schemas.microsoft.com/office/drawing/2014/main" id="{0428BB17-A076-59A1-976C-6A9E10EE7B2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a:extLst>
                <a:ext uri="{FF2B5EF4-FFF2-40B4-BE49-F238E27FC236}">
                  <a16:creationId xmlns:a16="http://schemas.microsoft.com/office/drawing/2014/main" id="{3331AC5C-4E98-7CD2-EABA-A62878DE2D6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0" name="グループ化 29">
            <a:extLst>
              <a:ext uri="{FF2B5EF4-FFF2-40B4-BE49-F238E27FC236}">
                <a16:creationId xmlns:a16="http://schemas.microsoft.com/office/drawing/2014/main" id="{8DA83F41-42D7-9224-B53B-03A9CFB79299}"/>
              </a:ext>
            </a:extLst>
          </p:cNvPr>
          <p:cNvGrpSpPr/>
          <p:nvPr/>
        </p:nvGrpSpPr>
        <p:grpSpPr>
          <a:xfrm>
            <a:off x="3136645" y="1638157"/>
            <a:ext cx="259676" cy="262152"/>
            <a:chOff x="3974610" y="2448451"/>
            <a:chExt cx="763763" cy="834647"/>
          </a:xfrm>
        </p:grpSpPr>
        <p:sp>
          <p:nvSpPr>
            <p:cNvPr id="31" name="正方形/長方形 30">
              <a:extLst>
                <a:ext uri="{FF2B5EF4-FFF2-40B4-BE49-F238E27FC236}">
                  <a16:creationId xmlns:a16="http://schemas.microsoft.com/office/drawing/2014/main" id="{605C149A-F897-E0FC-59E0-F95F950BCA1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a:extLst>
                <a:ext uri="{FF2B5EF4-FFF2-40B4-BE49-F238E27FC236}">
                  <a16:creationId xmlns:a16="http://schemas.microsoft.com/office/drawing/2014/main" id="{14A342EA-15D9-11C2-FB60-6573B1B23633}"/>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3" name="グループ化 32">
            <a:extLst>
              <a:ext uri="{FF2B5EF4-FFF2-40B4-BE49-F238E27FC236}">
                <a16:creationId xmlns:a16="http://schemas.microsoft.com/office/drawing/2014/main" id="{AC3E110E-29AE-5FAC-14A5-E64E73BDF045}"/>
              </a:ext>
            </a:extLst>
          </p:cNvPr>
          <p:cNvGrpSpPr/>
          <p:nvPr/>
        </p:nvGrpSpPr>
        <p:grpSpPr>
          <a:xfrm>
            <a:off x="3136645" y="2027866"/>
            <a:ext cx="259676" cy="262152"/>
            <a:chOff x="3974610" y="2448451"/>
            <a:chExt cx="763763" cy="834647"/>
          </a:xfrm>
        </p:grpSpPr>
        <p:sp>
          <p:nvSpPr>
            <p:cNvPr id="34" name="正方形/長方形 33">
              <a:extLst>
                <a:ext uri="{FF2B5EF4-FFF2-40B4-BE49-F238E27FC236}">
                  <a16:creationId xmlns:a16="http://schemas.microsoft.com/office/drawing/2014/main" id="{FA4B0B63-0B1A-D824-45C3-9CF045E50EB0}"/>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A94A0DD0-8571-38F1-1AD5-61B1C20ED930}"/>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6" name="グループ化 35">
            <a:extLst>
              <a:ext uri="{FF2B5EF4-FFF2-40B4-BE49-F238E27FC236}">
                <a16:creationId xmlns:a16="http://schemas.microsoft.com/office/drawing/2014/main" id="{7645897D-1FF3-C66E-1A54-9D6D8D1BC7D8}"/>
              </a:ext>
            </a:extLst>
          </p:cNvPr>
          <p:cNvGrpSpPr/>
          <p:nvPr/>
        </p:nvGrpSpPr>
        <p:grpSpPr>
          <a:xfrm>
            <a:off x="3136619" y="2382739"/>
            <a:ext cx="259676" cy="262152"/>
            <a:chOff x="3974610" y="2448451"/>
            <a:chExt cx="763763" cy="834647"/>
          </a:xfrm>
        </p:grpSpPr>
        <p:sp>
          <p:nvSpPr>
            <p:cNvPr id="37" name="正方形/長方形 36">
              <a:extLst>
                <a:ext uri="{FF2B5EF4-FFF2-40B4-BE49-F238E27FC236}">
                  <a16:creationId xmlns:a16="http://schemas.microsoft.com/office/drawing/2014/main" id="{6732686A-5ED3-658F-B2AE-6F366D6049F5}"/>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図 37">
              <a:extLst>
                <a:ext uri="{FF2B5EF4-FFF2-40B4-BE49-F238E27FC236}">
                  <a16:creationId xmlns:a16="http://schemas.microsoft.com/office/drawing/2014/main" id="{7211674B-DDC1-E365-CB7D-E0B7F3CEE20D}"/>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39" name="グループ化 38">
            <a:extLst>
              <a:ext uri="{FF2B5EF4-FFF2-40B4-BE49-F238E27FC236}">
                <a16:creationId xmlns:a16="http://schemas.microsoft.com/office/drawing/2014/main" id="{0C6C22AA-122D-9F6A-F02F-FBED75C0F3CB}"/>
              </a:ext>
            </a:extLst>
          </p:cNvPr>
          <p:cNvGrpSpPr/>
          <p:nvPr/>
        </p:nvGrpSpPr>
        <p:grpSpPr>
          <a:xfrm>
            <a:off x="3145330" y="3109904"/>
            <a:ext cx="259676" cy="262152"/>
            <a:chOff x="3974610" y="2448451"/>
            <a:chExt cx="763763" cy="834647"/>
          </a:xfrm>
        </p:grpSpPr>
        <p:sp>
          <p:nvSpPr>
            <p:cNvPr id="40" name="正方形/長方形 39">
              <a:extLst>
                <a:ext uri="{FF2B5EF4-FFF2-40B4-BE49-F238E27FC236}">
                  <a16:creationId xmlns:a16="http://schemas.microsoft.com/office/drawing/2014/main" id="{23540A44-6619-C33A-13CD-142375B41CD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28186A40-6E50-4FD4-D5F9-AE7D85B8F9C9}"/>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2" name="グループ化 41">
            <a:extLst>
              <a:ext uri="{FF2B5EF4-FFF2-40B4-BE49-F238E27FC236}">
                <a16:creationId xmlns:a16="http://schemas.microsoft.com/office/drawing/2014/main" id="{682BC22C-316A-BBF8-F2AF-F3275386A4C6}"/>
              </a:ext>
            </a:extLst>
          </p:cNvPr>
          <p:cNvGrpSpPr/>
          <p:nvPr/>
        </p:nvGrpSpPr>
        <p:grpSpPr>
          <a:xfrm>
            <a:off x="3154040" y="3856663"/>
            <a:ext cx="259676" cy="262152"/>
            <a:chOff x="3974610" y="2448451"/>
            <a:chExt cx="763763" cy="834647"/>
          </a:xfrm>
        </p:grpSpPr>
        <p:sp>
          <p:nvSpPr>
            <p:cNvPr id="43" name="正方形/長方形 42">
              <a:extLst>
                <a:ext uri="{FF2B5EF4-FFF2-40B4-BE49-F238E27FC236}">
                  <a16:creationId xmlns:a16="http://schemas.microsoft.com/office/drawing/2014/main" id="{C00FE981-B753-B14D-D89B-B4F3BD21EE9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7054A6DC-D91B-853C-27C5-49E4D478A04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5" name="グループ化 44">
            <a:extLst>
              <a:ext uri="{FF2B5EF4-FFF2-40B4-BE49-F238E27FC236}">
                <a16:creationId xmlns:a16="http://schemas.microsoft.com/office/drawing/2014/main" id="{09F73A76-0EB4-3093-A576-FF810BBDE799}"/>
              </a:ext>
            </a:extLst>
          </p:cNvPr>
          <p:cNvGrpSpPr/>
          <p:nvPr/>
        </p:nvGrpSpPr>
        <p:grpSpPr>
          <a:xfrm>
            <a:off x="3149687" y="4943055"/>
            <a:ext cx="259676" cy="262152"/>
            <a:chOff x="3974610" y="2448451"/>
            <a:chExt cx="763763" cy="834647"/>
          </a:xfrm>
        </p:grpSpPr>
        <p:sp>
          <p:nvSpPr>
            <p:cNvPr id="46" name="正方形/長方形 45">
              <a:extLst>
                <a:ext uri="{FF2B5EF4-FFF2-40B4-BE49-F238E27FC236}">
                  <a16:creationId xmlns:a16="http://schemas.microsoft.com/office/drawing/2014/main" id="{8438A1EB-F973-5A48-4130-CFF6E616D6F4}"/>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7" name="図 46">
              <a:extLst>
                <a:ext uri="{FF2B5EF4-FFF2-40B4-BE49-F238E27FC236}">
                  <a16:creationId xmlns:a16="http://schemas.microsoft.com/office/drawing/2014/main" id="{8CC4368C-A6DD-595F-FFBC-D4C130BB94EC}"/>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48" name="グループ化 47">
            <a:extLst>
              <a:ext uri="{FF2B5EF4-FFF2-40B4-BE49-F238E27FC236}">
                <a16:creationId xmlns:a16="http://schemas.microsoft.com/office/drawing/2014/main" id="{1E56B1AF-51E8-1570-78DD-AF29C75F9DE3}"/>
              </a:ext>
            </a:extLst>
          </p:cNvPr>
          <p:cNvGrpSpPr/>
          <p:nvPr/>
        </p:nvGrpSpPr>
        <p:grpSpPr>
          <a:xfrm>
            <a:off x="3158400" y="5304459"/>
            <a:ext cx="259676" cy="262152"/>
            <a:chOff x="3974610" y="2448451"/>
            <a:chExt cx="763763" cy="834647"/>
          </a:xfrm>
        </p:grpSpPr>
        <p:sp>
          <p:nvSpPr>
            <p:cNvPr id="49" name="正方形/長方形 48">
              <a:extLst>
                <a:ext uri="{FF2B5EF4-FFF2-40B4-BE49-F238E27FC236}">
                  <a16:creationId xmlns:a16="http://schemas.microsoft.com/office/drawing/2014/main" id="{3D475A38-C67B-0E88-CD00-19A39DD1FB68}"/>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EBC46AC0-D580-10B1-69B6-5A8B626404CE}"/>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1" name="グループ化 50">
            <a:extLst>
              <a:ext uri="{FF2B5EF4-FFF2-40B4-BE49-F238E27FC236}">
                <a16:creationId xmlns:a16="http://schemas.microsoft.com/office/drawing/2014/main" id="{B0EF9BD5-1B53-93DD-482A-4A80E78445A8}"/>
              </a:ext>
            </a:extLst>
          </p:cNvPr>
          <p:cNvGrpSpPr/>
          <p:nvPr/>
        </p:nvGrpSpPr>
        <p:grpSpPr>
          <a:xfrm>
            <a:off x="4797826" y="564280"/>
            <a:ext cx="259676" cy="262152"/>
            <a:chOff x="3974610" y="2448451"/>
            <a:chExt cx="763763" cy="834647"/>
          </a:xfrm>
        </p:grpSpPr>
        <p:sp>
          <p:nvSpPr>
            <p:cNvPr id="52" name="正方形/長方形 51">
              <a:extLst>
                <a:ext uri="{FF2B5EF4-FFF2-40B4-BE49-F238E27FC236}">
                  <a16:creationId xmlns:a16="http://schemas.microsoft.com/office/drawing/2014/main" id="{FCA249F4-FE90-6023-BA9F-985E6743E3E1}"/>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a:extLst>
                <a:ext uri="{FF2B5EF4-FFF2-40B4-BE49-F238E27FC236}">
                  <a16:creationId xmlns:a16="http://schemas.microsoft.com/office/drawing/2014/main" id="{D1226A5A-40E1-858F-5C4F-37309F772D41}"/>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4" name="グループ化 53">
            <a:extLst>
              <a:ext uri="{FF2B5EF4-FFF2-40B4-BE49-F238E27FC236}">
                <a16:creationId xmlns:a16="http://schemas.microsoft.com/office/drawing/2014/main" id="{37DB5B74-A209-07CA-AD97-B3C75FD4CD82}"/>
              </a:ext>
            </a:extLst>
          </p:cNvPr>
          <p:cNvGrpSpPr/>
          <p:nvPr/>
        </p:nvGrpSpPr>
        <p:grpSpPr>
          <a:xfrm>
            <a:off x="4806539" y="925684"/>
            <a:ext cx="259676" cy="262152"/>
            <a:chOff x="3974610" y="2448451"/>
            <a:chExt cx="763763" cy="834647"/>
          </a:xfrm>
        </p:grpSpPr>
        <p:sp>
          <p:nvSpPr>
            <p:cNvPr id="55" name="正方形/長方形 54">
              <a:extLst>
                <a:ext uri="{FF2B5EF4-FFF2-40B4-BE49-F238E27FC236}">
                  <a16:creationId xmlns:a16="http://schemas.microsoft.com/office/drawing/2014/main" id="{05F97B8E-9A59-BC11-F36B-39C4BC1E07BB}"/>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6" name="図 55">
              <a:extLst>
                <a:ext uri="{FF2B5EF4-FFF2-40B4-BE49-F238E27FC236}">
                  <a16:creationId xmlns:a16="http://schemas.microsoft.com/office/drawing/2014/main" id="{FFBCF07D-0DB8-A142-5F31-47CAD9511EF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57" name="グループ化 56">
            <a:extLst>
              <a:ext uri="{FF2B5EF4-FFF2-40B4-BE49-F238E27FC236}">
                <a16:creationId xmlns:a16="http://schemas.microsoft.com/office/drawing/2014/main" id="{F722FB78-D195-0C59-7053-BA86A29A4303}"/>
              </a:ext>
            </a:extLst>
          </p:cNvPr>
          <p:cNvGrpSpPr/>
          <p:nvPr/>
        </p:nvGrpSpPr>
        <p:grpSpPr>
          <a:xfrm>
            <a:off x="4790962" y="3128534"/>
            <a:ext cx="259676" cy="262152"/>
            <a:chOff x="3974610" y="2448451"/>
            <a:chExt cx="763763" cy="834647"/>
          </a:xfrm>
        </p:grpSpPr>
        <p:sp>
          <p:nvSpPr>
            <p:cNvPr id="58" name="正方形/長方形 57">
              <a:extLst>
                <a:ext uri="{FF2B5EF4-FFF2-40B4-BE49-F238E27FC236}">
                  <a16:creationId xmlns:a16="http://schemas.microsoft.com/office/drawing/2014/main" id="{F130B5BF-6229-A767-E1C7-CC364941CA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a:extLst>
                <a:ext uri="{FF2B5EF4-FFF2-40B4-BE49-F238E27FC236}">
                  <a16:creationId xmlns:a16="http://schemas.microsoft.com/office/drawing/2014/main" id="{F7B2E765-9F67-1D7E-0DC8-6439FF531128}"/>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0" name="グループ化 59">
            <a:extLst>
              <a:ext uri="{FF2B5EF4-FFF2-40B4-BE49-F238E27FC236}">
                <a16:creationId xmlns:a16="http://schemas.microsoft.com/office/drawing/2014/main" id="{DB4A9D1B-A600-C56F-3F1B-76F41CF4A2BE}"/>
              </a:ext>
            </a:extLst>
          </p:cNvPr>
          <p:cNvGrpSpPr/>
          <p:nvPr/>
        </p:nvGrpSpPr>
        <p:grpSpPr>
          <a:xfrm>
            <a:off x="4799675" y="3489938"/>
            <a:ext cx="259676" cy="262152"/>
            <a:chOff x="3974610" y="2448451"/>
            <a:chExt cx="763763" cy="834647"/>
          </a:xfrm>
        </p:grpSpPr>
        <p:sp>
          <p:nvSpPr>
            <p:cNvPr id="61" name="正方形/長方形 60">
              <a:extLst>
                <a:ext uri="{FF2B5EF4-FFF2-40B4-BE49-F238E27FC236}">
                  <a16:creationId xmlns:a16="http://schemas.microsoft.com/office/drawing/2014/main" id="{1DCA4056-F71C-B940-5CEC-AE01536D537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2" name="図 61">
              <a:extLst>
                <a:ext uri="{FF2B5EF4-FFF2-40B4-BE49-F238E27FC236}">
                  <a16:creationId xmlns:a16="http://schemas.microsoft.com/office/drawing/2014/main" id="{ED6399E0-C7AF-7954-0898-5B8E51C572B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3" name="グループ化 62">
            <a:extLst>
              <a:ext uri="{FF2B5EF4-FFF2-40B4-BE49-F238E27FC236}">
                <a16:creationId xmlns:a16="http://schemas.microsoft.com/office/drawing/2014/main" id="{58250149-025B-B37D-465C-0CB420F1E502}"/>
              </a:ext>
            </a:extLst>
          </p:cNvPr>
          <p:cNvGrpSpPr/>
          <p:nvPr/>
        </p:nvGrpSpPr>
        <p:grpSpPr>
          <a:xfrm>
            <a:off x="4780078" y="4593749"/>
            <a:ext cx="259676" cy="262152"/>
            <a:chOff x="3974610" y="2448451"/>
            <a:chExt cx="763763" cy="834647"/>
          </a:xfrm>
        </p:grpSpPr>
        <p:sp>
          <p:nvSpPr>
            <p:cNvPr id="64" name="正方形/長方形 63">
              <a:extLst>
                <a:ext uri="{FF2B5EF4-FFF2-40B4-BE49-F238E27FC236}">
                  <a16:creationId xmlns:a16="http://schemas.microsoft.com/office/drawing/2014/main" id="{8673AA03-77CE-A913-42ED-A32EA66FEB26}"/>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68BBF83B-3626-8AB0-81DF-D090AE82653A}"/>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6" name="グループ化 65">
            <a:extLst>
              <a:ext uri="{FF2B5EF4-FFF2-40B4-BE49-F238E27FC236}">
                <a16:creationId xmlns:a16="http://schemas.microsoft.com/office/drawing/2014/main" id="{C2D00EF5-09B2-9E20-8077-0AAB9ED25398}"/>
              </a:ext>
            </a:extLst>
          </p:cNvPr>
          <p:cNvGrpSpPr/>
          <p:nvPr/>
        </p:nvGrpSpPr>
        <p:grpSpPr>
          <a:xfrm>
            <a:off x="4788791" y="4955153"/>
            <a:ext cx="259676" cy="262152"/>
            <a:chOff x="3974610" y="2448451"/>
            <a:chExt cx="763763" cy="834647"/>
          </a:xfrm>
        </p:grpSpPr>
        <p:sp>
          <p:nvSpPr>
            <p:cNvPr id="67" name="正方形/長方形 66">
              <a:extLst>
                <a:ext uri="{FF2B5EF4-FFF2-40B4-BE49-F238E27FC236}">
                  <a16:creationId xmlns:a16="http://schemas.microsoft.com/office/drawing/2014/main" id="{F6C8DE74-C18A-B7B8-E902-23A61F97304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8" name="図 67">
              <a:extLst>
                <a:ext uri="{FF2B5EF4-FFF2-40B4-BE49-F238E27FC236}">
                  <a16:creationId xmlns:a16="http://schemas.microsoft.com/office/drawing/2014/main" id="{26796A79-70AA-BD3D-9119-6BCC3B983617}"/>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69" name="グループ化 68">
            <a:extLst>
              <a:ext uri="{FF2B5EF4-FFF2-40B4-BE49-F238E27FC236}">
                <a16:creationId xmlns:a16="http://schemas.microsoft.com/office/drawing/2014/main" id="{F303D86F-35C2-3164-BCFC-462116FCA5DF}"/>
              </a:ext>
            </a:extLst>
          </p:cNvPr>
          <p:cNvGrpSpPr/>
          <p:nvPr/>
        </p:nvGrpSpPr>
        <p:grpSpPr>
          <a:xfrm>
            <a:off x="4795651" y="2019881"/>
            <a:ext cx="259676" cy="262152"/>
            <a:chOff x="3974610" y="2448451"/>
            <a:chExt cx="763763" cy="834647"/>
          </a:xfrm>
        </p:grpSpPr>
        <p:sp>
          <p:nvSpPr>
            <p:cNvPr id="70" name="正方形/長方形 69">
              <a:extLst>
                <a:ext uri="{FF2B5EF4-FFF2-40B4-BE49-F238E27FC236}">
                  <a16:creationId xmlns:a16="http://schemas.microsoft.com/office/drawing/2014/main" id="{5FFF181C-F28D-1FDA-F4DA-98BFA200D289}"/>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 name="図 70">
              <a:extLst>
                <a:ext uri="{FF2B5EF4-FFF2-40B4-BE49-F238E27FC236}">
                  <a16:creationId xmlns:a16="http://schemas.microsoft.com/office/drawing/2014/main" id="{78E3E314-AA25-303E-6676-FA5C4548EEC7}"/>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72" name="図 71" descr="ブルー, 座る, テーブル, ペア が含まれている画像&#10;&#10;自動的に生成された説明">
            <a:extLst>
              <a:ext uri="{FF2B5EF4-FFF2-40B4-BE49-F238E27FC236}">
                <a16:creationId xmlns:a16="http://schemas.microsoft.com/office/drawing/2014/main" id="{703C5AED-7D2A-8AA3-2B3D-3745F4E3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7581" y="5684559"/>
            <a:ext cx="259676" cy="262152"/>
          </a:xfrm>
          <a:prstGeom prst="rect">
            <a:avLst/>
          </a:prstGeom>
        </p:spPr>
      </p:pic>
      <p:pic>
        <p:nvPicPr>
          <p:cNvPr id="73" name="図 72" descr="ブルー, 座る, テーブル, ペア が含まれている画像&#10;&#10;自動的に生成された説明">
            <a:extLst>
              <a:ext uri="{FF2B5EF4-FFF2-40B4-BE49-F238E27FC236}">
                <a16:creationId xmlns:a16="http://schemas.microsoft.com/office/drawing/2014/main" id="{789D12C0-64F7-87C8-7323-832163CE5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463" y="6418256"/>
            <a:ext cx="259676" cy="262152"/>
          </a:xfrm>
          <a:prstGeom prst="rect">
            <a:avLst/>
          </a:prstGeom>
        </p:spPr>
      </p:pic>
      <p:grpSp>
        <p:nvGrpSpPr>
          <p:cNvPr id="74" name="グループ化 73">
            <a:extLst>
              <a:ext uri="{FF2B5EF4-FFF2-40B4-BE49-F238E27FC236}">
                <a16:creationId xmlns:a16="http://schemas.microsoft.com/office/drawing/2014/main" id="{96EB3000-74F3-7AEE-5B03-B74F6AB38F71}"/>
              </a:ext>
            </a:extLst>
          </p:cNvPr>
          <p:cNvGrpSpPr/>
          <p:nvPr/>
        </p:nvGrpSpPr>
        <p:grpSpPr>
          <a:xfrm>
            <a:off x="3161888" y="6045962"/>
            <a:ext cx="259676" cy="262152"/>
            <a:chOff x="3974610" y="2448451"/>
            <a:chExt cx="763763" cy="834647"/>
          </a:xfrm>
        </p:grpSpPr>
        <p:sp>
          <p:nvSpPr>
            <p:cNvPr id="75" name="正方形/長方形 74">
              <a:extLst>
                <a:ext uri="{FF2B5EF4-FFF2-40B4-BE49-F238E27FC236}">
                  <a16:creationId xmlns:a16="http://schemas.microsoft.com/office/drawing/2014/main" id="{83613F78-1D49-E64F-C701-A4A2C74D781C}"/>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6" name="図 75">
              <a:extLst>
                <a:ext uri="{FF2B5EF4-FFF2-40B4-BE49-F238E27FC236}">
                  <a16:creationId xmlns:a16="http://schemas.microsoft.com/office/drawing/2014/main" id="{7A45D2AF-6D4B-60F7-80BA-40E56AC1EAE9}"/>
                </a:ext>
              </a:extLst>
            </p:cNvPr>
            <p:cNvPicPr>
              <a:picLocks noChangeAspect="1"/>
            </p:cNvPicPr>
            <p:nvPr/>
          </p:nvPicPr>
          <p:blipFill>
            <a:blip r:embed="rId3"/>
            <a:stretch>
              <a:fillRect/>
            </a:stretch>
          </p:blipFill>
          <p:spPr>
            <a:xfrm>
              <a:off x="4024940" y="2554645"/>
              <a:ext cx="674938" cy="606762"/>
            </a:xfrm>
            <a:prstGeom prst="rect">
              <a:avLst/>
            </a:prstGeom>
          </p:spPr>
        </p:pic>
      </p:grpSp>
      <p:pic>
        <p:nvPicPr>
          <p:cNvPr id="85" name="図 84" descr="ブルー, 座る, テーブル, ペア が含まれている画像&#10;&#10;自動的に生成された説明">
            <a:extLst>
              <a:ext uri="{FF2B5EF4-FFF2-40B4-BE49-F238E27FC236}">
                <a16:creationId xmlns:a16="http://schemas.microsoft.com/office/drawing/2014/main" id="{9E3554C9-FD3C-FE02-5767-38288480B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306" y="6062946"/>
            <a:ext cx="259676" cy="262152"/>
          </a:xfrm>
          <a:prstGeom prst="rect">
            <a:avLst/>
          </a:prstGeom>
        </p:spPr>
      </p:pic>
      <p:grpSp>
        <p:nvGrpSpPr>
          <p:cNvPr id="86" name="グループ化 85">
            <a:extLst>
              <a:ext uri="{FF2B5EF4-FFF2-40B4-BE49-F238E27FC236}">
                <a16:creationId xmlns:a16="http://schemas.microsoft.com/office/drawing/2014/main" id="{68B74FFF-71F8-F514-7707-2D9D539B9B2A}"/>
              </a:ext>
            </a:extLst>
          </p:cNvPr>
          <p:cNvGrpSpPr/>
          <p:nvPr/>
        </p:nvGrpSpPr>
        <p:grpSpPr>
          <a:xfrm>
            <a:off x="4805903" y="5677590"/>
            <a:ext cx="259676" cy="262152"/>
            <a:chOff x="3974610" y="2448451"/>
            <a:chExt cx="763763" cy="834647"/>
          </a:xfrm>
        </p:grpSpPr>
        <p:sp>
          <p:nvSpPr>
            <p:cNvPr id="87" name="正方形/長方形 86">
              <a:extLst>
                <a:ext uri="{FF2B5EF4-FFF2-40B4-BE49-F238E27FC236}">
                  <a16:creationId xmlns:a16="http://schemas.microsoft.com/office/drawing/2014/main" id="{F18606B9-2F85-4A30-30C8-572A6D27440F}"/>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8" name="図 87">
              <a:extLst>
                <a:ext uri="{FF2B5EF4-FFF2-40B4-BE49-F238E27FC236}">
                  <a16:creationId xmlns:a16="http://schemas.microsoft.com/office/drawing/2014/main" id="{8E031748-A2E5-9520-7FA1-27CD851FE3C2}"/>
                </a:ext>
              </a:extLst>
            </p:cNvPr>
            <p:cNvPicPr>
              <a:picLocks noChangeAspect="1"/>
            </p:cNvPicPr>
            <p:nvPr/>
          </p:nvPicPr>
          <p:blipFill>
            <a:blip r:embed="rId3"/>
            <a:stretch>
              <a:fillRect/>
            </a:stretch>
          </p:blipFill>
          <p:spPr>
            <a:xfrm>
              <a:off x="4024940" y="2554645"/>
              <a:ext cx="674938" cy="606762"/>
            </a:xfrm>
            <a:prstGeom prst="rect">
              <a:avLst/>
            </a:prstGeom>
          </p:spPr>
        </p:pic>
      </p:grpSp>
      <p:grpSp>
        <p:nvGrpSpPr>
          <p:cNvPr id="89" name="グループ化 88">
            <a:extLst>
              <a:ext uri="{FF2B5EF4-FFF2-40B4-BE49-F238E27FC236}">
                <a16:creationId xmlns:a16="http://schemas.microsoft.com/office/drawing/2014/main" id="{D438484E-5BB7-01F5-38C8-D62B457A24E3}"/>
              </a:ext>
            </a:extLst>
          </p:cNvPr>
          <p:cNvGrpSpPr/>
          <p:nvPr/>
        </p:nvGrpSpPr>
        <p:grpSpPr>
          <a:xfrm>
            <a:off x="4814613" y="6424349"/>
            <a:ext cx="259676" cy="262152"/>
            <a:chOff x="3974610" y="2448451"/>
            <a:chExt cx="763763" cy="834647"/>
          </a:xfrm>
        </p:grpSpPr>
        <p:sp>
          <p:nvSpPr>
            <p:cNvPr id="90" name="正方形/長方形 89">
              <a:extLst>
                <a:ext uri="{FF2B5EF4-FFF2-40B4-BE49-F238E27FC236}">
                  <a16:creationId xmlns:a16="http://schemas.microsoft.com/office/drawing/2014/main" id="{48352DB1-EB09-B466-1986-E77B2E190703}"/>
                </a:ext>
              </a:extLst>
            </p:cNvPr>
            <p:cNvSpPr/>
            <p:nvPr/>
          </p:nvSpPr>
          <p:spPr>
            <a:xfrm>
              <a:off x="3974610" y="2448451"/>
              <a:ext cx="763763" cy="83464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図 90">
              <a:extLst>
                <a:ext uri="{FF2B5EF4-FFF2-40B4-BE49-F238E27FC236}">
                  <a16:creationId xmlns:a16="http://schemas.microsoft.com/office/drawing/2014/main" id="{D21AE48B-629E-D537-C0ED-43AB61B71C37}"/>
                </a:ext>
              </a:extLst>
            </p:cNvPr>
            <p:cNvPicPr>
              <a:picLocks noChangeAspect="1"/>
            </p:cNvPicPr>
            <p:nvPr/>
          </p:nvPicPr>
          <p:blipFill>
            <a:blip r:embed="rId3"/>
            <a:stretch>
              <a:fillRect/>
            </a:stretch>
          </p:blipFill>
          <p:spPr>
            <a:xfrm>
              <a:off x="4024940" y="2554645"/>
              <a:ext cx="674938" cy="606762"/>
            </a:xfrm>
            <a:prstGeom prst="rect">
              <a:avLst/>
            </a:prstGeom>
          </p:spPr>
        </p:pic>
      </p:grpSp>
    </p:spTree>
    <p:extLst>
      <p:ext uri="{BB962C8B-B14F-4D97-AF65-F5344CB8AC3E}">
        <p14:creationId xmlns:p14="http://schemas.microsoft.com/office/powerpoint/2010/main" val="2826996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F7C45C-B516-6255-1FED-2307114745AA}"/>
              </a:ext>
            </a:extLst>
          </p:cNvPr>
          <p:cNvSpPr txBox="1"/>
          <p:nvPr/>
        </p:nvSpPr>
        <p:spPr>
          <a:xfrm>
            <a:off x="781867" y="1317562"/>
            <a:ext cx="10628266" cy="523220"/>
          </a:xfrm>
          <a:prstGeom prst="rect">
            <a:avLst/>
          </a:prstGeom>
          <a:noFill/>
        </p:spPr>
        <p:txBody>
          <a:bodyPr wrap="square">
            <a:spAutoFit/>
          </a:bodyPr>
          <a:lstStyle/>
          <a:p>
            <a:r>
              <a:rPr kumimoji="1" lang="en-US" altLang="ja-JP" sz="2800" dirty="0">
                <a:latin typeface="HGSｺﾞｼｯｸM" panose="020B0600000000000000" pitchFamily="50" charset="-128"/>
                <a:ea typeface="HGSｺﾞｼｯｸM" panose="020B0600000000000000" pitchFamily="50" charset="-128"/>
              </a:rPr>
              <a:t>AC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AD</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BD</a:t>
            </a:r>
            <a:r>
              <a:rPr kumimoji="1" lang="ja-JP" altLang="en-US" sz="2800" dirty="0">
                <a:latin typeface="HGSｺﾞｼｯｸM" panose="020B0600000000000000" pitchFamily="50" charset="-128"/>
                <a:ea typeface="HGSｺﾞｼｯｸM" panose="020B0600000000000000" pitchFamily="50" charset="-128"/>
              </a:rPr>
              <a:t>積の平均値</a:t>
            </a:r>
            <a:endParaRPr kumimoji="1" lang="en-US" altLang="ja-JP" sz="2800" dirty="0">
              <a:latin typeface="HGSｺﾞｼｯｸM" panose="020B0600000000000000" pitchFamily="50" charset="-128"/>
              <a:ea typeface="HGSｺﾞｼｯｸM" panose="020B0600000000000000" pitchFamily="50" charset="-128"/>
            </a:endParaRPr>
          </a:p>
        </p:txBody>
      </p:sp>
      <p:grpSp>
        <p:nvGrpSpPr>
          <p:cNvPr id="36" name="グループ化 35">
            <a:extLst>
              <a:ext uri="{FF2B5EF4-FFF2-40B4-BE49-F238E27FC236}">
                <a16:creationId xmlns:a16="http://schemas.microsoft.com/office/drawing/2014/main" id="{F2D3BDAF-0674-E859-9DCC-E235F9B1360F}"/>
              </a:ext>
            </a:extLst>
          </p:cNvPr>
          <p:cNvGrpSpPr/>
          <p:nvPr/>
        </p:nvGrpSpPr>
        <p:grpSpPr>
          <a:xfrm>
            <a:off x="8161600" y="5540438"/>
            <a:ext cx="3092598" cy="759311"/>
            <a:chOff x="3831263" y="3505009"/>
            <a:chExt cx="3092598" cy="759311"/>
          </a:xfrm>
        </p:grpSpPr>
        <p:pic>
          <p:nvPicPr>
            <p:cNvPr id="34" name="図 33">
              <a:extLst>
                <a:ext uri="{FF2B5EF4-FFF2-40B4-BE49-F238E27FC236}">
                  <a16:creationId xmlns:a16="http://schemas.microsoft.com/office/drawing/2014/main" id="{C295A880-EC39-681C-9295-673CF2A5520B}"/>
                </a:ext>
              </a:extLst>
            </p:cNvPr>
            <p:cNvPicPr>
              <a:picLocks noChangeAspect="1"/>
            </p:cNvPicPr>
            <p:nvPr>
              <p:custDataLst>
                <p:tags r:id="rId1"/>
              </p:custDataLst>
            </p:nvPr>
          </p:nvPicPr>
          <p:blipFill>
            <a:blip r:embed="rId3"/>
            <a:stretch>
              <a:fillRect/>
            </a:stretch>
          </p:blipFill>
          <p:spPr>
            <a:xfrm>
              <a:off x="3831263" y="3505009"/>
              <a:ext cx="1353061" cy="759311"/>
            </a:xfrm>
            <a:prstGeom prst="rect">
              <a:avLst/>
            </a:prstGeom>
          </p:spPr>
        </p:pic>
        <p:sp>
          <p:nvSpPr>
            <p:cNvPr id="35" name="テキスト ボックス 34">
              <a:extLst>
                <a:ext uri="{FF2B5EF4-FFF2-40B4-BE49-F238E27FC236}">
                  <a16:creationId xmlns:a16="http://schemas.microsoft.com/office/drawing/2014/main" id="{4CFF689B-9858-F88D-1A18-F882EAE5307E}"/>
                </a:ext>
              </a:extLst>
            </p:cNvPr>
            <p:cNvSpPr txBox="1"/>
            <p:nvPr/>
          </p:nvSpPr>
          <p:spPr>
            <a:xfrm>
              <a:off x="5854337" y="3665197"/>
              <a:ext cx="1069524" cy="369332"/>
            </a:xfrm>
            <a:prstGeom prst="rect">
              <a:avLst/>
            </a:prstGeom>
            <a:noFill/>
          </p:spPr>
          <p:txBody>
            <a:bodyPr wrap="none" rtlCol="0">
              <a:spAutoFit/>
            </a:bodyPr>
            <a:lstStyle/>
            <a:p>
              <a:r>
                <a:rPr kumimoji="1" lang="en-US" altLang="ja-JP" dirty="0"/>
                <a:t>(</a:t>
              </a:r>
              <a:r>
                <a:rPr kumimoji="1" lang="ja-JP" altLang="en-US" dirty="0"/>
                <a:t>← 目的</a:t>
              </a:r>
              <a:r>
                <a:rPr kumimoji="1" lang="en-US" altLang="ja-JP" dirty="0"/>
                <a:t>)</a:t>
              </a:r>
              <a:endParaRPr kumimoji="1" lang="ja-JP" altLang="en-US" dirty="0"/>
            </a:p>
          </p:txBody>
        </p:sp>
      </p:grpSp>
    </p:spTree>
    <p:extLst>
      <p:ext uri="{BB962C8B-B14F-4D97-AF65-F5344CB8AC3E}">
        <p14:creationId xmlns:p14="http://schemas.microsoft.com/office/powerpoint/2010/main" val="175889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F7C45C-B516-6255-1FED-2307114745AA}"/>
              </a:ext>
            </a:extLst>
          </p:cNvPr>
          <p:cNvSpPr txBox="1"/>
          <p:nvPr/>
        </p:nvSpPr>
        <p:spPr>
          <a:xfrm>
            <a:off x="781867" y="1317562"/>
            <a:ext cx="10628266" cy="523220"/>
          </a:xfrm>
          <a:prstGeom prst="rect">
            <a:avLst/>
          </a:prstGeom>
          <a:noFill/>
        </p:spPr>
        <p:txBody>
          <a:bodyPr wrap="square">
            <a:spAutoFit/>
          </a:bodyPr>
          <a:lstStyle/>
          <a:p>
            <a:r>
              <a:rPr kumimoji="1" lang="en-US" altLang="ja-JP" sz="2800" dirty="0">
                <a:latin typeface="HGSｺﾞｼｯｸM" panose="020B0600000000000000" pitchFamily="50" charset="-128"/>
                <a:ea typeface="HGSｺﾞｼｯｸM" panose="020B0600000000000000" pitchFamily="50" charset="-128"/>
              </a:rPr>
              <a:t>AC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AD</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BD</a:t>
            </a:r>
            <a:r>
              <a:rPr kumimoji="1" lang="ja-JP" altLang="en-US" sz="2800" dirty="0">
                <a:latin typeface="HGSｺﾞｼｯｸM" panose="020B0600000000000000" pitchFamily="50" charset="-128"/>
                <a:ea typeface="HGSｺﾞｼｯｸM" panose="020B0600000000000000" pitchFamily="50" charset="-128"/>
              </a:rPr>
              <a:t>積の平均値</a:t>
            </a:r>
            <a:endParaRPr kumimoji="1" lang="en-US" altLang="ja-JP" sz="2800" dirty="0">
              <a:latin typeface="HGSｺﾞｼｯｸM" panose="020B0600000000000000" pitchFamily="50" charset="-128"/>
              <a:ea typeface="HGSｺﾞｼｯｸM" panose="020B0600000000000000" pitchFamily="50" charset="-128"/>
            </a:endParaRPr>
          </a:p>
        </p:txBody>
      </p:sp>
      <p:pic>
        <p:nvPicPr>
          <p:cNvPr id="3" name="図 2">
            <a:extLst>
              <a:ext uri="{FF2B5EF4-FFF2-40B4-BE49-F238E27FC236}">
                <a16:creationId xmlns:a16="http://schemas.microsoft.com/office/drawing/2014/main" id="{3F05A662-C951-379F-B744-CB470663A9DA}"/>
              </a:ext>
            </a:extLst>
          </p:cNvPr>
          <p:cNvPicPr>
            <a:picLocks noChangeAspect="1"/>
          </p:cNvPicPr>
          <p:nvPr>
            <p:custDataLst>
              <p:tags r:id="rId1"/>
            </p:custDataLst>
          </p:nvPr>
        </p:nvPicPr>
        <p:blipFill>
          <a:blip r:embed="rId9"/>
          <a:stretch>
            <a:fillRect/>
          </a:stretch>
        </p:blipFill>
        <p:spPr>
          <a:xfrm>
            <a:off x="2722881" y="2076060"/>
            <a:ext cx="7738469" cy="818431"/>
          </a:xfrm>
          <a:prstGeom prst="rect">
            <a:avLst/>
          </a:prstGeom>
        </p:spPr>
      </p:pic>
      <p:pic>
        <p:nvPicPr>
          <p:cNvPr id="6" name="図 5">
            <a:extLst>
              <a:ext uri="{FF2B5EF4-FFF2-40B4-BE49-F238E27FC236}">
                <a16:creationId xmlns:a16="http://schemas.microsoft.com/office/drawing/2014/main" id="{DC5AACE7-E7A6-9260-177C-538602ED1676}"/>
              </a:ext>
            </a:extLst>
          </p:cNvPr>
          <p:cNvPicPr>
            <a:picLocks noChangeAspect="1"/>
          </p:cNvPicPr>
          <p:nvPr>
            <p:custDataLst>
              <p:tags r:id="rId2"/>
            </p:custDataLst>
          </p:nvPr>
        </p:nvPicPr>
        <p:blipFill>
          <a:blip r:embed="rId10"/>
          <a:stretch>
            <a:fillRect/>
          </a:stretch>
        </p:blipFill>
        <p:spPr>
          <a:xfrm>
            <a:off x="2722882" y="3324435"/>
            <a:ext cx="4812213" cy="818431"/>
          </a:xfrm>
          <a:prstGeom prst="rect">
            <a:avLst/>
          </a:prstGeom>
        </p:spPr>
      </p:pic>
      <p:pic>
        <p:nvPicPr>
          <p:cNvPr id="18" name="図 17">
            <a:extLst>
              <a:ext uri="{FF2B5EF4-FFF2-40B4-BE49-F238E27FC236}">
                <a16:creationId xmlns:a16="http://schemas.microsoft.com/office/drawing/2014/main" id="{76B03D0D-B9A0-5558-A94A-2B350E48047D}"/>
              </a:ext>
            </a:extLst>
          </p:cNvPr>
          <p:cNvPicPr>
            <a:picLocks noChangeAspect="1"/>
          </p:cNvPicPr>
          <p:nvPr>
            <p:custDataLst>
              <p:tags r:id="rId3"/>
            </p:custDataLst>
          </p:nvPr>
        </p:nvPicPr>
        <p:blipFill>
          <a:blip r:embed="rId11"/>
          <a:stretch>
            <a:fillRect/>
          </a:stretch>
        </p:blipFill>
        <p:spPr>
          <a:xfrm>
            <a:off x="8769930" y="3462692"/>
            <a:ext cx="2192762" cy="224000"/>
          </a:xfrm>
          <a:prstGeom prst="rect">
            <a:avLst/>
          </a:prstGeom>
        </p:spPr>
      </p:pic>
      <p:sp>
        <p:nvSpPr>
          <p:cNvPr id="15" name="フローチャート: 代替処理 14">
            <a:extLst>
              <a:ext uri="{FF2B5EF4-FFF2-40B4-BE49-F238E27FC236}">
                <a16:creationId xmlns:a16="http://schemas.microsoft.com/office/drawing/2014/main" id="{9CF9B704-2A43-06A1-C76E-7D742204C334}"/>
              </a:ext>
            </a:extLst>
          </p:cNvPr>
          <p:cNvSpPr/>
          <p:nvPr/>
        </p:nvSpPr>
        <p:spPr>
          <a:xfrm>
            <a:off x="3905795" y="3321296"/>
            <a:ext cx="3575241" cy="444409"/>
          </a:xfrm>
          <a:prstGeom prst="flowChartAlternateProcess">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1F26CDD-7EAD-8F72-0223-B63AE9F3E201}"/>
              </a:ext>
            </a:extLst>
          </p:cNvPr>
          <p:cNvSpPr txBox="1"/>
          <p:nvPr/>
        </p:nvSpPr>
        <p:spPr>
          <a:xfrm>
            <a:off x="7481036" y="3251112"/>
            <a:ext cx="1415772" cy="584775"/>
          </a:xfrm>
          <a:prstGeom prst="rect">
            <a:avLst/>
          </a:prstGeom>
          <a:noFill/>
        </p:spPr>
        <p:txBody>
          <a:bodyPr wrap="none" rtlCol="0">
            <a:spAutoFit/>
          </a:bodyPr>
          <a:lstStyle/>
          <a:p>
            <a:r>
              <a:rPr kumimoji="1" lang="en-US" altLang="ja-JP" sz="3200" dirty="0">
                <a:solidFill>
                  <a:schemeClr val="accent2"/>
                </a:solidFill>
                <a:latin typeface="UD デジタル 教科書体 N-R" panose="02020400000000000000" pitchFamily="17" charset="-128"/>
                <a:ea typeface="UD デジタル 教科書体 N-R" panose="02020400000000000000" pitchFamily="17" charset="-128"/>
              </a:rPr>
              <a:t>=</a:t>
            </a:r>
            <a:r>
              <a:rPr kumimoji="1" lang="ja-JP" altLang="en-US" sz="3200" dirty="0">
                <a:solidFill>
                  <a:schemeClr val="accent2"/>
                </a:solidFill>
                <a:latin typeface="UD デジタル 教科書体 N-R" panose="02020400000000000000" pitchFamily="17" charset="-128"/>
                <a:ea typeface="UD デジタル 教科書体 N-R" panose="02020400000000000000" pitchFamily="17" charset="-128"/>
              </a:rPr>
              <a:t> </a:t>
            </a:r>
            <a:r>
              <a:rPr kumimoji="1" lang="en-US" altLang="ja-JP" sz="3200" dirty="0">
                <a:solidFill>
                  <a:schemeClr val="accent2"/>
                </a:solidFill>
                <a:latin typeface="UD デジタル 教科書体 N-R" panose="02020400000000000000" pitchFamily="17" charset="-128"/>
                <a:ea typeface="UD デジタル 教科書体 N-R" panose="02020400000000000000" pitchFamily="17" charset="-128"/>
              </a:rPr>
              <a:t>± 2</a:t>
            </a:r>
            <a:endParaRPr kumimoji="1" lang="ja-JP" altLang="en-US" sz="3200" dirty="0">
              <a:solidFill>
                <a:schemeClr val="accent2"/>
              </a:solidFill>
              <a:latin typeface="UD デジタル 教科書体 N-R" panose="02020400000000000000" pitchFamily="17" charset="-128"/>
              <a:ea typeface="UD デジタル 教科書体 N-R" panose="02020400000000000000" pitchFamily="17" charset="-128"/>
            </a:endParaRPr>
          </a:p>
        </p:txBody>
      </p:sp>
      <p:pic>
        <p:nvPicPr>
          <p:cNvPr id="25" name="図 24">
            <a:extLst>
              <a:ext uri="{FF2B5EF4-FFF2-40B4-BE49-F238E27FC236}">
                <a16:creationId xmlns:a16="http://schemas.microsoft.com/office/drawing/2014/main" id="{3B3C02F0-3E7A-5605-2D5F-9DDA11915A36}"/>
              </a:ext>
            </a:extLst>
          </p:cNvPr>
          <p:cNvPicPr>
            <a:picLocks noChangeAspect="1"/>
          </p:cNvPicPr>
          <p:nvPr>
            <p:custDataLst>
              <p:tags r:id="rId4"/>
            </p:custDataLst>
          </p:nvPr>
        </p:nvPicPr>
        <p:blipFill>
          <a:blip r:embed="rId12"/>
          <a:stretch>
            <a:fillRect/>
          </a:stretch>
        </p:blipFill>
        <p:spPr>
          <a:xfrm>
            <a:off x="4593509" y="5270749"/>
            <a:ext cx="3004982" cy="254476"/>
          </a:xfrm>
          <a:prstGeom prst="rect">
            <a:avLst/>
          </a:prstGeom>
        </p:spPr>
      </p:pic>
      <p:pic>
        <p:nvPicPr>
          <p:cNvPr id="21" name="図 20">
            <a:extLst>
              <a:ext uri="{FF2B5EF4-FFF2-40B4-BE49-F238E27FC236}">
                <a16:creationId xmlns:a16="http://schemas.microsoft.com/office/drawing/2014/main" id="{693FACE3-2B18-130C-C1ED-0E78D1A31E8A}"/>
              </a:ext>
            </a:extLst>
          </p:cNvPr>
          <p:cNvPicPr>
            <a:picLocks noChangeAspect="1"/>
          </p:cNvPicPr>
          <p:nvPr>
            <p:custDataLst>
              <p:tags r:id="rId5"/>
            </p:custDataLst>
          </p:nvPr>
        </p:nvPicPr>
        <p:blipFill>
          <a:blip r:embed="rId13"/>
          <a:stretch>
            <a:fillRect/>
          </a:stretch>
        </p:blipFill>
        <p:spPr>
          <a:xfrm>
            <a:off x="4264707" y="4766788"/>
            <a:ext cx="3075047" cy="254476"/>
          </a:xfrm>
          <a:prstGeom prst="rect">
            <a:avLst/>
          </a:prstGeom>
        </p:spPr>
      </p:pic>
      <p:pic>
        <p:nvPicPr>
          <p:cNvPr id="32" name="図 31">
            <a:extLst>
              <a:ext uri="{FF2B5EF4-FFF2-40B4-BE49-F238E27FC236}">
                <a16:creationId xmlns:a16="http://schemas.microsoft.com/office/drawing/2014/main" id="{B99D1AF5-96F8-8ED2-C372-660B45EF600F}"/>
              </a:ext>
            </a:extLst>
          </p:cNvPr>
          <p:cNvPicPr>
            <a:picLocks noChangeAspect="1"/>
          </p:cNvPicPr>
          <p:nvPr>
            <p:custDataLst>
              <p:tags r:id="rId6"/>
            </p:custDataLst>
          </p:nvPr>
        </p:nvPicPr>
        <p:blipFill>
          <a:blip r:embed="rId14"/>
          <a:stretch>
            <a:fillRect/>
          </a:stretch>
        </p:blipFill>
        <p:spPr>
          <a:xfrm>
            <a:off x="5354579" y="5704966"/>
            <a:ext cx="4786285" cy="254476"/>
          </a:xfrm>
          <a:prstGeom prst="rect">
            <a:avLst/>
          </a:prstGeom>
        </p:spPr>
      </p:pic>
      <p:pic>
        <p:nvPicPr>
          <p:cNvPr id="30" name="図 29">
            <a:extLst>
              <a:ext uri="{FF2B5EF4-FFF2-40B4-BE49-F238E27FC236}">
                <a16:creationId xmlns:a16="http://schemas.microsoft.com/office/drawing/2014/main" id="{218BEE56-74F6-42D3-E1B8-206CF2059BFD}"/>
              </a:ext>
            </a:extLst>
          </p:cNvPr>
          <p:cNvPicPr>
            <a:picLocks noChangeAspect="1"/>
          </p:cNvPicPr>
          <p:nvPr>
            <p:custDataLst>
              <p:tags r:id="rId7"/>
            </p:custDataLst>
          </p:nvPr>
        </p:nvPicPr>
        <p:blipFill>
          <a:blip r:embed="rId15"/>
          <a:stretch>
            <a:fillRect/>
          </a:stretch>
        </p:blipFill>
        <p:spPr>
          <a:xfrm>
            <a:off x="5354579" y="6088248"/>
            <a:ext cx="2334476" cy="188952"/>
          </a:xfrm>
          <a:prstGeom prst="rect">
            <a:avLst/>
          </a:prstGeom>
        </p:spPr>
      </p:pic>
      <p:sp>
        <p:nvSpPr>
          <p:cNvPr id="33" name="テキスト ボックス 32">
            <a:extLst>
              <a:ext uri="{FF2B5EF4-FFF2-40B4-BE49-F238E27FC236}">
                <a16:creationId xmlns:a16="http://schemas.microsoft.com/office/drawing/2014/main" id="{E9C72B28-7379-D295-1D58-8906D5405626}"/>
              </a:ext>
            </a:extLst>
          </p:cNvPr>
          <p:cNvSpPr txBox="1"/>
          <p:nvPr/>
        </p:nvSpPr>
        <p:spPr>
          <a:xfrm>
            <a:off x="3624943" y="4709360"/>
            <a:ext cx="415498" cy="369332"/>
          </a:xfrm>
          <a:prstGeom prst="rect">
            <a:avLst/>
          </a:prstGeom>
          <a:noFill/>
        </p:spPr>
        <p:txBody>
          <a:bodyPr wrap="non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例</a:t>
            </a:r>
          </a:p>
        </p:txBody>
      </p:sp>
    </p:spTree>
    <p:extLst>
      <p:ext uri="{BB962C8B-B14F-4D97-AF65-F5344CB8AC3E}">
        <p14:creationId xmlns:p14="http://schemas.microsoft.com/office/powerpoint/2010/main" val="184092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3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F7C45C-B516-6255-1FED-2307114745AA}"/>
              </a:ext>
            </a:extLst>
          </p:cNvPr>
          <p:cNvSpPr txBox="1"/>
          <p:nvPr/>
        </p:nvSpPr>
        <p:spPr>
          <a:xfrm>
            <a:off x="781867" y="1317562"/>
            <a:ext cx="10628266" cy="523220"/>
          </a:xfrm>
          <a:prstGeom prst="rect">
            <a:avLst/>
          </a:prstGeom>
          <a:noFill/>
        </p:spPr>
        <p:txBody>
          <a:bodyPr wrap="square">
            <a:spAutoFit/>
          </a:bodyPr>
          <a:lstStyle/>
          <a:p>
            <a:r>
              <a:rPr kumimoji="1" lang="en-US" altLang="ja-JP" sz="2800" dirty="0">
                <a:latin typeface="HGSｺﾞｼｯｸM" panose="020B0600000000000000" pitchFamily="50" charset="-128"/>
                <a:ea typeface="HGSｺﾞｼｯｸM" panose="020B0600000000000000" pitchFamily="50" charset="-128"/>
              </a:rPr>
              <a:t>AC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AD</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BD</a:t>
            </a:r>
            <a:r>
              <a:rPr kumimoji="1" lang="ja-JP" altLang="en-US" sz="2800" dirty="0">
                <a:latin typeface="HGSｺﾞｼｯｸM" panose="020B0600000000000000" pitchFamily="50" charset="-128"/>
                <a:ea typeface="HGSｺﾞｼｯｸM" panose="020B0600000000000000" pitchFamily="50" charset="-128"/>
              </a:rPr>
              <a:t>積の平均値</a:t>
            </a:r>
            <a:endParaRPr kumimoji="1" lang="en-US" altLang="ja-JP" sz="2800" dirty="0">
              <a:latin typeface="HGSｺﾞｼｯｸM" panose="020B0600000000000000" pitchFamily="50" charset="-128"/>
              <a:ea typeface="HGSｺﾞｼｯｸM" panose="020B0600000000000000" pitchFamily="50" charset="-128"/>
            </a:endParaRPr>
          </a:p>
        </p:txBody>
      </p:sp>
      <p:pic>
        <p:nvPicPr>
          <p:cNvPr id="3" name="図 2">
            <a:extLst>
              <a:ext uri="{FF2B5EF4-FFF2-40B4-BE49-F238E27FC236}">
                <a16:creationId xmlns:a16="http://schemas.microsoft.com/office/drawing/2014/main" id="{3F05A662-C951-379F-B744-CB470663A9DA}"/>
              </a:ext>
            </a:extLst>
          </p:cNvPr>
          <p:cNvPicPr>
            <a:picLocks noChangeAspect="1"/>
          </p:cNvPicPr>
          <p:nvPr>
            <p:custDataLst>
              <p:tags r:id="rId1"/>
            </p:custDataLst>
          </p:nvPr>
        </p:nvPicPr>
        <p:blipFill>
          <a:blip r:embed="rId8"/>
          <a:stretch>
            <a:fillRect/>
          </a:stretch>
        </p:blipFill>
        <p:spPr>
          <a:xfrm>
            <a:off x="2722881" y="2076060"/>
            <a:ext cx="7738469" cy="818431"/>
          </a:xfrm>
          <a:prstGeom prst="rect">
            <a:avLst/>
          </a:prstGeom>
        </p:spPr>
      </p:pic>
      <p:pic>
        <p:nvPicPr>
          <p:cNvPr id="6" name="図 5">
            <a:extLst>
              <a:ext uri="{FF2B5EF4-FFF2-40B4-BE49-F238E27FC236}">
                <a16:creationId xmlns:a16="http://schemas.microsoft.com/office/drawing/2014/main" id="{DC5AACE7-E7A6-9260-177C-538602ED1676}"/>
              </a:ext>
            </a:extLst>
          </p:cNvPr>
          <p:cNvPicPr>
            <a:picLocks noChangeAspect="1"/>
          </p:cNvPicPr>
          <p:nvPr>
            <p:custDataLst>
              <p:tags r:id="rId2"/>
            </p:custDataLst>
          </p:nvPr>
        </p:nvPicPr>
        <p:blipFill>
          <a:blip r:embed="rId9"/>
          <a:stretch>
            <a:fillRect/>
          </a:stretch>
        </p:blipFill>
        <p:spPr>
          <a:xfrm>
            <a:off x="2722882" y="3324435"/>
            <a:ext cx="4812213" cy="818431"/>
          </a:xfrm>
          <a:prstGeom prst="rect">
            <a:avLst/>
          </a:prstGeom>
        </p:spPr>
      </p:pic>
      <p:pic>
        <p:nvPicPr>
          <p:cNvPr id="18" name="図 17">
            <a:extLst>
              <a:ext uri="{FF2B5EF4-FFF2-40B4-BE49-F238E27FC236}">
                <a16:creationId xmlns:a16="http://schemas.microsoft.com/office/drawing/2014/main" id="{76B03D0D-B9A0-5558-A94A-2B350E48047D}"/>
              </a:ext>
            </a:extLst>
          </p:cNvPr>
          <p:cNvPicPr>
            <a:picLocks noChangeAspect="1"/>
          </p:cNvPicPr>
          <p:nvPr>
            <p:custDataLst>
              <p:tags r:id="rId3"/>
            </p:custDataLst>
          </p:nvPr>
        </p:nvPicPr>
        <p:blipFill>
          <a:blip r:embed="rId10"/>
          <a:stretch>
            <a:fillRect/>
          </a:stretch>
        </p:blipFill>
        <p:spPr>
          <a:xfrm>
            <a:off x="8769930" y="3462692"/>
            <a:ext cx="2192762" cy="224000"/>
          </a:xfrm>
          <a:prstGeom prst="rect">
            <a:avLst/>
          </a:prstGeom>
        </p:spPr>
      </p:pic>
      <p:sp>
        <p:nvSpPr>
          <p:cNvPr id="15" name="フローチャート: 代替処理 14">
            <a:extLst>
              <a:ext uri="{FF2B5EF4-FFF2-40B4-BE49-F238E27FC236}">
                <a16:creationId xmlns:a16="http://schemas.microsoft.com/office/drawing/2014/main" id="{9CF9B704-2A43-06A1-C76E-7D742204C334}"/>
              </a:ext>
            </a:extLst>
          </p:cNvPr>
          <p:cNvSpPr/>
          <p:nvPr/>
        </p:nvSpPr>
        <p:spPr>
          <a:xfrm>
            <a:off x="3905795" y="3321296"/>
            <a:ext cx="3575241" cy="444409"/>
          </a:xfrm>
          <a:prstGeom prst="flowChartAlternateProcess">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1F26CDD-7EAD-8F72-0223-B63AE9F3E201}"/>
              </a:ext>
            </a:extLst>
          </p:cNvPr>
          <p:cNvSpPr txBox="1"/>
          <p:nvPr/>
        </p:nvSpPr>
        <p:spPr>
          <a:xfrm>
            <a:off x="7481036" y="3251112"/>
            <a:ext cx="1415772" cy="584775"/>
          </a:xfrm>
          <a:prstGeom prst="rect">
            <a:avLst/>
          </a:prstGeom>
          <a:noFill/>
        </p:spPr>
        <p:txBody>
          <a:bodyPr wrap="none" rtlCol="0">
            <a:spAutoFit/>
          </a:bodyPr>
          <a:lstStyle/>
          <a:p>
            <a:r>
              <a:rPr kumimoji="1" lang="en-US" altLang="ja-JP" sz="3200" dirty="0">
                <a:solidFill>
                  <a:schemeClr val="accent2"/>
                </a:solidFill>
                <a:latin typeface="UD デジタル 教科書体 N-R" panose="02020400000000000000" pitchFamily="17" charset="-128"/>
                <a:ea typeface="UD デジタル 教科書体 N-R" panose="02020400000000000000" pitchFamily="17" charset="-128"/>
              </a:rPr>
              <a:t>=</a:t>
            </a:r>
            <a:r>
              <a:rPr kumimoji="1" lang="ja-JP" altLang="en-US" sz="3200" dirty="0">
                <a:solidFill>
                  <a:schemeClr val="accent2"/>
                </a:solidFill>
                <a:latin typeface="UD デジタル 教科書体 N-R" panose="02020400000000000000" pitchFamily="17" charset="-128"/>
                <a:ea typeface="UD デジタル 教科書体 N-R" panose="02020400000000000000" pitchFamily="17" charset="-128"/>
              </a:rPr>
              <a:t> </a:t>
            </a:r>
            <a:r>
              <a:rPr kumimoji="1" lang="en-US" altLang="ja-JP" sz="3200" dirty="0">
                <a:solidFill>
                  <a:schemeClr val="accent2"/>
                </a:solidFill>
                <a:latin typeface="UD デジタル 教科書体 N-R" panose="02020400000000000000" pitchFamily="17" charset="-128"/>
                <a:ea typeface="UD デジタル 教科書体 N-R" panose="02020400000000000000" pitchFamily="17" charset="-128"/>
              </a:rPr>
              <a:t>± 2</a:t>
            </a:r>
            <a:endParaRPr kumimoji="1" lang="ja-JP" altLang="en-US" sz="3200" dirty="0">
              <a:solidFill>
                <a:schemeClr val="accent2"/>
              </a:solidFill>
              <a:latin typeface="UD デジタル 教科書体 N-R" panose="02020400000000000000" pitchFamily="17" charset="-128"/>
              <a:ea typeface="UD デジタル 教科書体 N-R" panose="02020400000000000000" pitchFamily="17" charset="-128"/>
            </a:endParaRPr>
          </a:p>
        </p:txBody>
      </p:sp>
      <p:pic>
        <p:nvPicPr>
          <p:cNvPr id="2" name="図 1">
            <a:extLst>
              <a:ext uri="{FF2B5EF4-FFF2-40B4-BE49-F238E27FC236}">
                <a16:creationId xmlns:a16="http://schemas.microsoft.com/office/drawing/2014/main" id="{711B4194-C3FA-1E32-9234-A95171988721}"/>
              </a:ext>
            </a:extLst>
          </p:cNvPr>
          <p:cNvPicPr>
            <a:picLocks noChangeAspect="1"/>
          </p:cNvPicPr>
          <p:nvPr>
            <p:custDataLst>
              <p:tags r:id="rId4"/>
            </p:custDataLst>
          </p:nvPr>
        </p:nvPicPr>
        <p:blipFill>
          <a:blip r:embed="rId11"/>
          <a:stretch>
            <a:fillRect/>
          </a:stretch>
        </p:blipFill>
        <p:spPr>
          <a:xfrm>
            <a:off x="1112987" y="4944718"/>
            <a:ext cx="3485139" cy="295138"/>
          </a:xfrm>
          <a:prstGeom prst="rect">
            <a:avLst/>
          </a:prstGeom>
        </p:spPr>
      </p:pic>
      <p:pic>
        <p:nvPicPr>
          <p:cNvPr id="5" name="図 4">
            <a:extLst>
              <a:ext uri="{FF2B5EF4-FFF2-40B4-BE49-F238E27FC236}">
                <a16:creationId xmlns:a16="http://schemas.microsoft.com/office/drawing/2014/main" id="{604130F2-FC50-47BC-01DD-D900D3BA664E}"/>
              </a:ext>
            </a:extLst>
          </p:cNvPr>
          <p:cNvPicPr>
            <a:picLocks noChangeAspect="1"/>
          </p:cNvPicPr>
          <p:nvPr>
            <p:custDataLst>
              <p:tags r:id="rId5"/>
            </p:custDataLst>
          </p:nvPr>
        </p:nvPicPr>
        <p:blipFill>
          <a:blip r:embed="rId12"/>
          <a:stretch>
            <a:fillRect/>
          </a:stretch>
        </p:blipFill>
        <p:spPr>
          <a:xfrm>
            <a:off x="4707794" y="4917507"/>
            <a:ext cx="3817954" cy="349561"/>
          </a:xfrm>
          <a:prstGeom prst="rect">
            <a:avLst/>
          </a:prstGeom>
        </p:spPr>
      </p:pic>
      <p:sp>
        <p:nvSpPr>
          <p:cNvPr id="7" name="テキスト ボックス 6">
            <a:extLst>
              <a:ext uri="{FF2B5EF4-FFF2-40B4-BE49-F238E27FC236}">
                <a16:creationId xmlns:a16="http://schemas.microsoft.com/office/drawing/2014/main" id="{6A2944C1-45A5-843A-9078-D7FBB78358D5}"/>
              </a:ext>
            </a:extLst>
          </p:cNvPr>
          <p:cNvSpPr txBox="1"/>
          <p:nvPr/>
        </p:nvSpPr>
        <p:spPr>
          <a:xfrm>
            <a:off x="5712645" y="5347564"/>
            <a:ext cx="838377" cy="369332"/>
          </a:xfrm>
          <a:prstGeom prst="rect">
            <a:avLst/>
          </a:prstGeom>
          <a:noFill/>
        </p:spPr>
        <p:txBody>
          <a:bodyPr wrap="square" rtlCol="0">
            <a:spAutoFit/>
          </a:bodyPr>
          <a:lstStyle/>
          <a:p>
            <a:r>
              <a:rPr kumimoji="1" lang="en-US" altLang="ja-JP" dirty="0"/>
              <a:t>± 2</a:t>
            </a:r>
            <a:endParaRPr kumimoji="1" lang="ja-JP" altLang="en-US" dirty="0"/>
          </a:p>
        </p:txBody>
      </p:sp>
      <p:sp>
        <p:nvSpPr>
          <p:cNvPr id="8" name="テキスト ボックス 7">
            <a:extLst>
              <a:ext uri="{FF2B5EF4-FFF2-40B4-BE49-F238E27FC236}">
                <a16:creationId xmlns:a16="http://schemas.microsoft.com/office/drawing/2014/main" id="{BDD620A3-1544-13C9-1DF7-9999CA9733A7}"/>
              </a:ext>
            </a:extLst>
          </p:cNvPr>
          <p:cNvSpPr txBox="1"/>
          <p:nvPr/>
        </p:nvSpPr>
        <p:spPr>
          <a:xfrm>
            <a:off x="7754178" y="5347564"/>
            <a:ext cx="838377" cy="369332"/>
          </a:xfrm>
          <a:prstGeom prst="rect">
            <a:avLst/>
          </a:prstGeom>
          <a:noFill/>
        </p:spPr>
        <p:txBody>
          <a:bodyPr wrap="square" rtlCol="0">
            <a:spAutoFit/>
          </a:bodyPr>
          <a:lstStyle/>
          <a:p>
            <a:r>
              <a:rPr kumimoji="1" lang="en-US" altLang="ja-JP" dirty="0"/>
              <a:t>0</a:t>
            </a:r>
            <a:endParaRPr kumimoji="1" lang="ja-JP" altLang="en-US" dirty="0"/>
          </a:p>
        </p:txBody>
      </p:sp>
      <p:sp>
        <p:nvSpPr>
          <p:cNvPr id="9" name="テキスト ボックス 8">
            <a:extLst>
              <a:ext uri="{FF2B5EF4-FFF2-40B4-BE49-F238E27FC236}">
                <a16:creationId xmlns:a16="http://schemas.microsoft.com/office/drawing/2014/main" id="{C652DA22-1329-DBB2-F43F-851DDB376E6F}"/>
              </a:ext>
            </a:extLst>
          </p:cNvPr>
          <p:cNvSpPr txBox="1"/>
          <p:nvPr/>
        </p:nvSpPr>
        <p:spPr>
          <a:xfrm>
            <a:off x="9391346" y="5347564"/>
            <a:ext cx="2280044"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ci = di</a:t>
            </a:r>
            <a:r>
              <a:rPr kumimoji="1" lang="ja-JP" altLang="en-US" dirty="0">
                <a:latin typeface="UD デジタル 教科書体 N-R" panose="02020400000000000000" pitchFamily="17" charset="-128"/>
                <a:ea typeface="UD デジタル 教科書体 N-R" panose="02020400000000000000" pitchFamily="17" charset="-128"/>
              </a:rPr>
              <a:t>のとき）</a:t>
            </a:r>
          </a:p>
        </p:txBody>
      </p:sp>
      <p:cxnSp>
        <p:nvCxnSpPr>
          <p:cNvPr id="10" name="直線コネクタ 9">
            <a:extLst>
              <a:ext uri="{FF2B5EF4-FFF2-40B4-BE49-F238E27FC236}">
                <a16:creationId xmlns:a16="http://schemas.microsoft.com/office/drawing/2014/main" id="{C48762C7-E827-4B46-A7C9-F87E431CF1F8}"/>
              </a:ext>
            </a:extLst>
          </p:cNvPr>
          <p:cNvCxnSpPr>
            <a:cxnSpLocks/>
          </p:cNvCxnSpPr>
          <p:nvPr/>
        </p:nvCxnSpPr>
        <p:spPr>
          <a:xfrm>
            <a:off x="5414554" y="5312787"/>
            <a:ext cx="11956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C661B4A5-E20D-4142-22E2-44EE16CC1EDB}"/>
              </a:ext>
            </a:extLst>
          </p:cNvPr>
          <p:cNvCxnSpPr>
            <a:cxnSpLocks/>
          </p:cNvCxnSpPr>
          <p:nvPr/>
        </p:nvCxnSpPr>
        <p:spPr>
          <a:xfrm>
            <a:off x="7330433" y="5295372"/>
            <a:ext cx="119568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D0DED4EF-4A3A-79DA-F755-4CC244867A3E}"/>
              </a:ext>
            </a:extLst>
          </p:cNvPr>
          <p:cNvSpPr txBox="1"/>
          <p:nvPr/>
        </p:nvSpPr>
        <p:spPr>
          <a:xfrm>
            <a:off x="5712645" y="5704274"/>
            <a:ext cx="838377" cy="369332"/>
          </a:xfrm>
          <a:prstGeom prst="rect">
            <a:avLst/>
          </a:prstGeom>
          <a:noFill/>
        </p:spPr>
        <p:txBody>
          <a:bodyPr wrap="square" rtlCol="0">
            <a:spAutoFit/>
          </a:bodyPr>
          <a:lstStyle/>
          <a:p>
            <a:r>
              <a:rPr kumimoji="1" lang="en-US" altLang="ja-JP" dirty="0"/>
              <a:t>0</a:t>
            </a:r>
            <a:endParaRPr kumimoji="1" lang="ja-JP" altLang="en-US" dirty="0"/>
          </a:p>
        </p:txBody>
      </p:sp>
      <p:sp>
        <p:nvSpPr>
          <p:cNvPr id="13" name="テキスト ボックス 12">
            <a:extLst>
              <a:ext uri="{FF2B5EF4-FFF2-40B4-BE49-F238E27FC236}">
                <a16:creationId xmlns:a16="http://schemas.microsoft.com/office/drawing/2014/main" id="{472A7F9C-4FBB-9D4D-AE95-474096DA50D8}"/>
              </a:ext>
            </a:extLst>
          </p:cNvPr>
          <p:cNvSpPr txBox="1"/>
          <p:nvPr/>
        </p:nvSpPr>
        <p:spPr>
          <a:xfrm>
            <a:off x="7754178" y="5704274"/>
            <a:ext cx="838377" cy="369332"/>
          </a:xfrm>
          <a:prstGeom prst="rect">
            <a:avLst/>
          </a:prstGeom>
          <a:noFill/>
        </p:spPr>
        <p:txBody>
          <a:bodyPr wrap="square" rtlCol="0">
            <a:spAutoFit/>
          </a:bodyPr>
          <a:lstStyle/>
          <a:p>
            <a:r>
              <a:rPr kumimoji="1" lang="en-US" altLang="ja-JP" dirty="0"/>
              <a:t>± 2</a:t>
            </a:r>
            <a:endParaRPr kumimoji="1" lang="ja-JP" altLang="en-US" dirty="0"/>
          </a:p>
        </p:txBody>
      </p:sp>
      <p:sp>
        <p:nvSpPr>
          <p:cNvPr id="14" name="テキスト ボックス 13">
            <a:extLst>
              <a:ext uri="{FF2B5EF4-FFF2-40B4-BE49-F238E27FC236}">
                <a16:creationId xmlns:a16="http://schemas.microsoft.com/office/drawing/2014/main" id="{BCD7600A-B067-867B-17EF-FEB422024C0B}"/>
              </a:ext>
            </a:extLst>
          </p:cNvPr>
          <p:cNvSpPr txBox="1"/>
          <p:nvPr/>
        </p:nvSpPr>
        <p:spPr>
          <a:xfrm>
            <a:off x="9391346" y="5704274"/>
            <a:ext cx="2280044"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ci </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 di</a:t>
            </a:r>
            <a:r>
              <a:rPr kumimoji="1" lang="ja-JP" altLang="en-US" dirty="0">
                <a:latin typeface="UD デジタル 教科書体 N-R" panose="02020400000000000000" pitchFamily="17" charset="-128"/>
                <a:ea typeface="UD デジタル 教科書体 N-R" panose="02020400000000000000" pitchFamily="17" charset="-128"/>
              </a:rPr>
              <a:t>のとき）</a:t>
            </a:r>
          </a:p>
        </p:txBody>
      </p:sp>
      <p:pic>
        <p:nvPicPr>
          <p:cNvPr id="17" name="図 16">
            <a:extLst>
              <a:ext uri="{FF2B5EF4-FFF2-40B4-BE49-F238E27FC236}">
                <a16:creationId xmlns:a16="http://schemas.microsoft.com/office/drawing/2014/main" id="{8DCFCBD0-BB83-CA6A-B16C-8565FC99ED36}"/>
              </a:ext>
            </a:extLst>
          </p:cNvPr>
          <p:cNvPicPr>
            <a:picLocks noChangeAspect="1"/>
          </p:cNvPicPr>
          <p:nvPr>
            <p:custDataLst>
              <p:tags r:id="rId6"/>
            </p:custDataLst>
          </p:nvPr>
        </p:nvPicPr>
        <p:blipFill>
          <a:blip r:embed="rId13"/>
          <a:stretch>
            <a:fillRect/>
          </a:stretch>
        </p:blipFill>
        <p:spPr>
          <a:xfrm>
            <a:off x="8874845" y="4967557"/>
            <a:ext cx="774475" cy="232343"/>
          </a:xfrm>
          <a:prstGeom prst="rect">
            <a:avLst/>
          </a:prstGeom>
        </p:spPr>
      </p:pic>
    </p:spTree>
    <p:extLst>
      <p:ext uri="{BB962C8B-B14F-4D97-AF65-F5344CB8AC3E}">
        <p14:creationId xmlns:p14="http://schemas.microsoft.com/office/powerpoint/2010/main" val="237566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00F0C9-6005-4304-BF8D-487FF9751194}"/>
              </a:ext>
            </a:extLst>
          </p:cNvPr>
          <p:cNvSpPr>
            <a:spLocks noGrp="1"/>
          </p:cNvSpPr>
          <p:nvPr>
            <p:ph type="title"/>
          </p:nvPr>
        </p:nvSpPr>
        <p:spPr>
          <a:xfrm>
            <a:off x="1850065" y="3002447"/>
            <a:ext cx="10933497" cy="1325563"/>
          </a:xfrm>
        </p:spPr>
        <p:txBody>
          <a:bodyPr>
            <a:normAutofit/>
          </a:bodyPr>
          <a:lstStyle/>
          <a:p>
            <a:r>
              <a:rPr kumimoji="1" lang="ja-JP" altLang="en-US" sz="4000" b="1" dirty="0">
                <a:solidFill>
                  <a:schemeClr val="accent1"/>
                </a:solidFill>
              </a:rPr>
              <a:t>科学</a:t>
            </a:r>
            <a:r>
              <a:rPr kumimoji="1" lang="ja-JP" altLang="en-US" sz="4000" b="1" dirty="0"/>
              <a:t>では</a:t>
            </a:r>
            <a:r>
              <a:rPr kumimoji="1" lang="ja-JP" altLang="en-US" sz="4000" b="1" dirty="0">
                <a:solidFill>
                  <a:schemeClr val="accent2"/>
                </a:solidFill>
              </a:rPr>
              <a:t>扱えない</a:t>
            </a:r>
            <a:r>
              <a:rPr kumimoji="1" lang="ja-JP" altLang="en-US" sz="4000" b="1" dirty="0">
                <a:solidFill>
                  <a:srgbClr val="92D050"/>
                </a:solidFill>
              </a:rPr>
              <a:t>仮説</a:t>
            </a:r>
            <a:r>
              <a:rPr kumimoji="1" lang="ja-JP" altLang="en-US" sz="4000" b="1" dirty="0"/>
              <a:t>や</a:t>
            </a:r>
            <a:r>
              <a:rPr kumimoji="1" lang="ja-JP" altLang="en-US" sz="4000" b="1" dirty="0">
                <a:solidFill>
                  <a:srgbClr val="92D050"/>
                </a:solidFill>
              </a:rPr>
              <a:t>命題</a:t>
            </a:r>
            <a:r>
              <a:rPr kumimoji="1" lang="ja-JP" altLang="en-US" sz="4000" b="1" dirty="0"/>
              <a:t>がある</a:t>
            </a:r>
            <a:r>
              <a:rPr kumimoji="1" lang="ja-JP" altLang="en-US" sz="4000" dirty="0"/>
              <a:t>！</a:t>
            </a:r>
          </a:p>
        </p:txBody>
      </p:sp>
      <p:sp>
        <p:nvSpPr>
          <p:cNvPr id="6" name="吹き出し: 角を丸めた四角形 5">
            <a:extLst>
              <a:ext uri="{FF2B5EF4-FFF2-40B4-BE49-F238E27FC236}">
                <a16:creationId xmlns:a16="http://schemas.microsoft.com/office/drawing/2014/main" id="{B649C135-9414-4B6D-9144-5A8F977AB28E}"/>
              </a:ext>
            </a:extLst>
          </p:cNvPr>
          <p:cNvSpPr/>
          <p:nvPr/>
        </p:nvSpPr>
        <p:spPr>
          <a:xfrm>
            <a:off x="2597412" y="1571086"/>
            <a:ext cx="3253339" cy="1325563"/>
          </a:xfrm>
          <a:prstGeom prst="wedgeRoundRectCallout">
            <a:avLst>
              <a:gd name="adj1" fmla="val -54561"/>
              <a:gd name="adj2" fmla="val 94775"/>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r>
              <a:rPr kumimoji="1" lang="ja-JP" altLang="en-US" dirty="0"/>
              <a:t>・論理性</a:t>
            </a:r>
            <a:endParaRPr kumimoji="1" lang="en-US" altLang="ja-JP" dirty="0"/>
          </a:p>
          <a:p>
            <a:r>
              <a:rPr kumimoji="1" lang="ja-JP" altLang="en-US" dirty="0"/>
              <a:t>・実験検証（再現）可能性</a:t>
            </a:r>
            <a:endParaRPr kumimoji="1" lang="en-US" altLang="ja-JP" dirty="0"/>
          </a:p>
          <a:p>
            <a:r>
              <a:rPr kumimoji="1" lang="ja-JP" altLang="en-US" dirty="0"/>
              <a:t>　　：</a:t>
            </a:r>
          </a:p>
        </p:txBody>
      </p:sp>
    </p:spTree>
    <p:extLst>
      <p:ext uri="{BB962C8B-B14F-4D97-AF65-F5344CB8AC3E}">
        <p14:creationId xmlns:p14="http://schemas.microsoft.com/office/powerpoint/2010/main" val="36569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CF7C45C-B516-6255-1FED-2307114745AA}"/>
              </a:ext>
            </a:extLst>
          </p:cNvPr>
          <p:cNvSpPr txBox="1"/>
          <p:nvPr/>
        </p:nvSpPr>
        <p:spPr>
          <a:xfrm>
            <a:off x="781867" y="1317562"/>
            <a:ext cx="10628266" cy="523220"/>
          </a:xfrm>
          <a:prstGeom prst="rect">
            <a:avLst/>
          </a:prstGeom>
          <a:noFill/>
        </p:spPr>
        <p:txBody>
          <a:bodyPr wrap="square">
            <a:spAutoFit/>
          </a:bodyPr>
          <a:lstStyle/>
          <a:p>
            <a:r>
              <a:rPr kumimoji="1" lang="en-US" altLang="ja-JP" sz="2800" dirty="0">
                <a:latin typeface="HGSｺﾞｼｯｸM" panose="020B0600000000000000" pitchFamily="50" charset="-128"/>
                <a:ea typeface="HGSｺﾞｼｯｸM" panose="020B0600000000000000" pitchFamily="50" charset="-128"/>
              </a:rPr>
              <a:t>AC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AD</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BD</a:t>
            </a:r>
            <a:r>
              <a:rPr kumimoji="1" lang="ja-JP" altLang="en-US" sz="2800" dirty="0">
                <a:latin typeface="HGSｺﾞｼｯｸM" panose="020B0600000000000000" pitchFamily="50" charset="-128"/>
                <a:ea typeface="HGSｺﾞｼｯｸM" panose="020B0600000000000000" pitchFamily="50" charset="-128"/>
              </a:rPr>
              <a:t>積の平均値</a:t>
            </a:r>
            <a:endParaRPr kumimoji="1" lang="en-US" altLang="ja-JP" sz="2800" dirty="0">
              <a:latin typeface="HGSｺﾞｼｯｸM" panose="020B0600000000000000" pitchFamily="50" charset="-128"/>
              <a:ea typeface="HGSｺﾞｼｯｸM" panose="020B0600000000000000" pitchFamily="50" charset="-128"/>
            </a:endParaRPr>
          </a:p>
        </p:txBody>
      </p:sp>
      <p:pic>
        <p:nvPicPr>
          <p:cNvPr id="3" name="図 2">
            <a:extLst>
              <a:ext uri="{FF2B5EF4-FFF2-40B4-BE49-F238E27FC236}">
                <a16:creationId xmlns:a16="http://schemas.microsoft.com/office/drawing/2014/main" id="{3F05A662-C951-379F-B744-CB470663A9DA}"/>
              </a:ext>
            </a:extLst>
          </p:cNvPr>
          <p:cNvPicPr>
            <a:picLocks noChangeAspect="1"/>
          </p:cNvPicPr>
          <p:nvPr>
            <p:custDataLst>
              <p:tags r:id="rId1"/>
            </p:custDataLst>
          </p:nvPr>
        </p:nvPicPr>
        <p:blipFill>
          <a:blip r:embed="rId6"/>
          <a:stretch>
            <a:fillRect/>
          </a:stretch>
        </p:blipFill>
        <p:spPr>
          <a:xfrm>
            <a:off x="2722881" y="2076060"/>
            <a:ext cx="7738469" cy="818431"/>
          </a:xfrm>
          <a:prstGeom prst="rect">
            <a:avLst/>
          </a:prstGeom>
        </p:spPr>
      </p:pic>
      <p:pic>
        <p:nvPicPr>
          <p:cNvPr id="6" name="図 5">
            <a:extLst>
              <a:ext uri="{FF2B5EF4-FFF2-40B4-BE49-F238E27FC236}">
                <a16:creationId xmlns:a16="http://schemas.microsoft.com/office/drawing/2014/main" id="{DC5AACE7-E7A6-9260-177C-538602ED1676}"/>
              </a:ext>
            </a:extLst>
          </p:cNvPr>
          <p:cNvPicPr>
            <a:picLocks noChangeAspect="1"/>
          </p:cNvPicPr>
          <p:nvPr>
            <p:custDataLst>
              <p:tags r:id="rId2"/>
            </p:custDataLst>
          </p:nvPr>
        </p:nvPicPr>
        <p:blipFill>
          <a:blip r:embed="rId7"/>
          <a:stretch>
            <a:fillRect/>
          </a:stretch>
        </p:blipFill>
        <p:spPr>
          <a:xfrm>
            <a:off x="2722882" y="3324435"/>
            <a:ext cx="4812213" cy="818431"/>
          </a:xfrm>
          <a:prstGeom prst="rect">
            <a:avLst/>
          </a:prstGeom>
        </p:spPr>
      </p:pic>
      <p:pic>
        <p:nvPicPr>
          <p:cNvPr id="18" name="図 17">
            <a:extLst>
              <a:ext uri="{FF2B5EF4-FFF2-40B4-BE49-F238E27FC236}">
                <a16:creationId xmlns:a16="http://schemas.microsoft.com/office/drawing/2014/main" id="{76B03D0D-B9A0-5558-A94A-2B350E48047D}"/>
              </a:ext>
            </a:extLst>
          </p:cNvPr>
          <p:cNvPicPr>
            <a:picLocks noChangeAspect="1"/>
          </p:cNvPicPr>
          <p:nvPr>
            <p:custDataLst>
              <p:tags r:id="rId3"/>
            </p:custDataLst>
          </p:nvPr>
        </p:nvPicPr>
        <p:blipFill>
          <a:blip r:embed="rId8"/>
          <a:stretch>
            <a:fillRect/>
          </a:stretch>
        </p:blipFill>
        <p:spPr>
          <a:xfrm>
            <a:off x="8769930" y="3462692"/>
            <a:ext cx="2192762" cy="224000"/>
          </a:xfrm>
          <a:prstGeom prst="rect">
            <a:avLst/>
          </a:prstGeom>
        </p:spPr>
      </p:pic>
      <p:sp>
        <p:nvSpPr>
          <p:cNvPr id="15" name="フローチャート: 代替処理 14">
            <a:extLst>
              <a:ext uri="{FF2B5EF4-FFF2-40B4-BE49-F238E27FC236}">
                <a16:creationId xmlns:a16="http://schemas.microsoft.com/office/drawing/2014/main" id="{9CF9B704-2A43-06A1-C76E-7D742204C334}"/>
              </a:ext>
            </a:extLst>
          </p:cNvPr>
          <p:cNvSpPr/>
          <p:nvPr/>
        </p:nvSpPr>
        <p:spPr>
          <a:xfrm>
            <a:off x="3905795" y="3321296"/>
            <a:ext cx="3575241" cy="444409"/>
          </a:xfrm>
          <a:prstGeom prst="flowChartAlternateProcess">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1F26CDD-7EAD-8F72-0223-B63AE9F3E201}"/>
              </a:ext>
            </a:extLst>
          </p:cNvPr>
          <p:cNvSpPr txBox="1"/>
          <p:nvPr/>
        </p:nvSpPr>
        <p:spPr>
          <a:xfrm>
            <a:off x="7481036" y="3251112"/>
            <a:ext cx="1415772" cy="584775"/>
          </a:xfrm>
          <a:prstGeom prst="rect">
            <a:avLst/>
          </a:prstGeom>
          <a:noFill/>
        </p:spPr>
        <p:txBody>
          <a:bodyPr wrap="none" rtlCol="0">
            <a:spAutoFit/>
          </a:bodyPr>
          <a:lstStyle/>
          <a:p>
            <a:r>
              <a:rPr kumimoji="1" lang="en-US" altLang="ja-JP" sz="3200" dirty="0">
                <a:solidFill>
                  <a:schemeClr val="accent2"/>
                </a:solidFill>
                <a:latin typeface="UD デジタル 教科書体 N-R" panose="02020400000000000000" pitchFamily="17" charset="-128"/>
                <a:ea typeface="UD デジタル 教科書体 N-R" panose="02020400000000000000" pitchFamily="17" charset="-128"/>
              </a:rPr>
              <a:t>=</a:t>
            </a:r>
            <a:r>
              <a:rPr kumimoji="1" lang="ja-JP" altLang="en-US" sz="3200" dirty="0">
                <a:solidFill>
                  <a:schemeClr val="accent2"/>
                </a:solidFill>
                <a:latin typeface="UD デジタル 教科書体 N-R" panose="02020400000000000000" pitchFamily="17" charset="-128"/>
                <a:ea typeface="UD デジタル 教科書体 N-R" panose="02020400000000000000" pitchFamily="17" charset="-128"/>
              </a:rPr>
              <a:t> </a:t>
            </a:r>
            <a:r>
              <a:rPr kumimoji="1" lang="en-US" altLang="ja-JP" sz="3200" dirty="0">
                <a:solidFill>
                  <a:schemeClr val="accent2"/>
                </a:solidFill>
                <a:latin typeface="UD デジタル 教科書体 N-R" panose="02020400000000000000" pitchFamily="17" charset="-128"/>
                <a:ea typeface="UD デジタル 教科書体 N-R" panose="02020400000000000000" pitchFamily="17" charset="-128"/>
              </a:rPr>
              <a:t>± 2</a:t>
            </a:r>
            <a:endParaRPr kumimoji="1" lang="ja-JP" altLang="en-US" sz="3200" dirty="0">
              <a:solidFill>
                <a:schemeClr val="accent2"/>
              </a:solidFill>
              <a:latin typeface="UD デジタル 教科書体 N-R" panose="02020400000000000000" pitchFamily="17" charset="-128"/>
              <a:ea typeface="UD デジタル 教科書体 N-R" panose="02020400000000000000" pitchFamily="17" charset="-128"/>
            </a:endParaRPr>
          </a:p>
        </p:txBody>
      </p:sp>
      <p:pic>
        <p:nvPicPr>
          <p:cNvPr id="20" name="図 19">
            <a:extLst>
              <a:ext uri="{FF2B5EF4-FFF2-40B4-BE49-F238E27FC236}">
                <a16:creationId xmlns:a16="http://schemas.microsoft.com/office/drawing/2014/main" id="{3CC82828-C8E7-1A8D-BC40-0A42D522D83C}"/>
              </a:ext>
            </a:extLst>
          </p:cNvPr>
          <p:cNvPicPr>
            <a:picLocks noChangeAspect="1"/>
          </p:cNvPicPr>
          <p:nvPr>
            <p:custDataLst>
              <p:tags r:id="rId4"/>
            </p:custDataLst>
          </p:nvPr>
        </p:nvPicPr>
        <p:blipFill>
          <a:blip r:embed="rId9"/>
          <a:stretch>
            <a:fillRect/>
          </a:stretch>
        </p:blipFill>
        <p:spPr>
          <a:xfrm>
            <a:off x="8161600" y="5540438"/>
            <a:ext cx="1353061" cy="759311"/>
          </a:xfrm>
          <a:prstGeom prst="rect">
            <a:avLst/>
          </a:prstGeom>
        </p:spPr>
      </p:pic>
      <p:sp>
        <p:nvSpPr>
          <p:cNvPr id="2" name="思考の吹き出し: 雲形 1">
            <a:extLst>
              <a:ext uri="{FF2B5EF4-FFF2-40B4-BE49-F238E27FC236}">
                <a16:creationId xmlns:a16="http://schemas.microsoft.com/office/drawing/2014/main" id="{5FFB0160-138D-C8AA-DA15-FD68FF2FC161}"/>
              </a:ext>
            </a:extLst>
          </p:cNvPr>
          <p:cNvSpPr/>
          <p:nvPr/>
        </p:nvSpPr>
        <p:spPr>
          <a:xfrm>
            <a:off x="1532408" y="4805330"/>
            <a:ext cx="3733275" cy="1645920"/>
          </a:xfrm>
          <a:prstGeom prst="cloudCallout">
            <a:avLst>
              <a:gd name="adj1" fmla="val 101464"/>
              <a:gd name="adj2" fmla="val -39799"/>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a:t>+2</a:t>
            </a:r>
            <a:r>
              <a:rPr kumimoji="1" lang="ja-JP" altLang="en-US" dirty="0"/>
              <a:t>と</a:t>
            </a:r>
            <a:r>
              <a:rPr kumimoji="1" lang="en-US" altLang="ja-JP" dirty="0"/>
              <a:t>-2</a:t>
            </a:r>
            <a:r>
              <a:rPr kumimoji="1" lang="ja-JP" altLang="en-US" dirty="0"/>
              <a:t>の平均値が</a:t>
            </a:r>
            <a:endParaRPr kumimoji="1" lang="en-US" altLang="ja-JP" dirty="0"/>
          </a:p>
          <a:p>
            <a:pPr algn="ctr"/>
            <a:r>
              <a:rPr kumimoji="1" lang="en-US" altLang="ja-JP" dirty="0"/>
              <a:t>2</a:t>
            </a:r>
            <a:r>
              <a:rPr kumimoji="1" lang="ja-JP" altLang="en-US" dirty="0"/>
              <a:t>を超えるはずない！</a:t>
            </a:r>
          </a:p>
        </p:txBody>
      </p:sp>
    </p:spTree>
    <p:extLst>
      <p:ext uri="{BB962C8B-B14F-4D97-AF65-F5344CB8AC3E}">
        <p14:creationId xmlns:p14="http://schemas.microsoft.com/office/powerpoint/2010/main" val="155508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表 4">
            <a:extLst>
              <a:ext uri="{FF2B5EF4-FFF2-40B4-BE49-F238E27FC236}">
                <a16:creationId xmlns:a16="http://schemas.microsoft.com/office/drawing/2014/main" id="{932EFE15-868C-112E-4CD5-AB3E12227F2A}"/>
              </a:ext>
            </a:extLst>
          </p:cNvPr>
          <p:cNvGraphicFramePr>
            <a:graphicFrameLocks noGrp="1"/>
          </p:cNvGraphicFramePr>
          <p:nvPr/>
        </p:nvGraphicFramePr>
        <p:xfrm>
          <a:off x="700352" y="620389"/>
          <a:ext cx="10519336" cy="5486400"/>
        </p:xfrm>
        <a:graphic>
          <a:graphicData uri="http://schemas.openxmlformats.org/drawingml/2006/table">
            <a:tbl>
              <a:tblPr firstRow="1" bandRow="1">
                <a:tableStyleId>{21E4AEA4-8DFA-4A89-87EB-49C32662AFE0}</a:tableStyleId>
              </a:tblPr>
              <a:tblGrid>
                <a:gridCol w="1314917">
                  <a:extLst>
                    <a:ext uri="{9D8B030D-6E8A-4147-A177-3AD203B41FA5}">
                      <a16:colId xmlns:a16="http://schemas.microsoft.com/office/drawing/2014/main" val="4085063398"/>
                    </a:ext>
                  </a:extLst>
                </a:gridCol>
                <a:gridCol w="1314917">
                  <a:extLst>
                    <a:ext uri="{9D8B030D-6E8A-4147-A177-3AD203B41FA5}">
                      <a16:colId xmlns:a16="http://schemas.microsoft.com/office/drawing/2014/main" val="1531153269"/>
                    </a:ext>
                  </a:extLst>
                </a:gridCol>
                <a:gridCol w="1314917">
                  <a:extLst>
                    <a:ext uri="{9D8B030D-6E8A-4147-A177-3AD203B41FA5}">
                      <a16:colId xmlns:a16="http://schemas.microsoft.com/office/drawing/2014/main" val="1830790092"/>
                    </a:ext>
                  </a:extLst>
                </a:gridCol>
                <a:gridCol w="1314917">
                  <a:extLst>
                    <a:ext uri="{9D8B030D-6E8A-4147-A177-3AD203B41FA5}">
                      <a16:colId xmlns:a16="http://schemas.microsoft.com/office/drawing/2014/main" val="2779545054"/>
                    </a:ext>
                  </a:extLst>
                </a:gridCol>
                <a:gridCol w="1314917">
                  <a:extLst>
                    <a:ext uri="{9D8B030D-6E8A-4147-A177-3AD203B41FA5}">
                      <a16:colId xmlns:a16="http://schemas.microsoft.com/office/drawing/2014/main" val="749182290"/>
                    </a:ext>
                  </a:extLst>
                </a:gridCol>
                <a:gridCol w="1314917">
                  <a:extLst>
                    <a:ext uri="{9D8B030D-6E8A-4147-A177-3AD203B41FA5}">
                      <a16:colId xmlns:a16="http://schemas.microsoft.com/office/drawing/2014/main" val="3853521511"/>
                    </a:ext>
                  </a:extLst>
                </a:gridCol>
                <a:gridCol w="1314917">
                  <a:extLst>
                    <a:ext uri="{9D8B030D-6E8A-4147-A177-3AD203B41FA5}">
                      <a16:colId xmlns:a16="http://schemas.microsoft.com/office/drawing/2014/main" val="2625783750"/>
                    </a:ext>
                  </a:extLst>
                </a:gridCol>
                <a:gridCol w="1314917">
                  <a:extLst>
                    <a:ext uri="{9D8B030D-6E8A-4147-A177-3AD203B41FA5}">
                      <a16:colId xmlns:a16="http://schemas.microsoft.com/office/drawing/2014/main" val="1062872494"/>
                    </a:ext>
                  </a:extLst>
                </a:gridCol>
              </a:tblGrid>
              <a:tr h="275320">
                <a:tc>
                  <a:txBody>
                    <a:bodyPr/>
                    <a:lstStyle/>
                    <a:p>
                      <a:pPr algn="ctr"/>
                      <a:endParaRPr kumimoji="1" lang="ja-JP" altLang="en-US" sz="1400" dirty="0"/>
                    </a:p>
                  </a:txBody>
                  <a:tcPr>
                    <a:solidFill>
                      <a:schemeClr val="bg2">
                        <a:lumMod val="75000"/>
                      </a:schemeClr>
                    </a:solidFill>
                  </a:tcPr>
                </a:tc>
                <a:tc>
                  <a:txBody>
                    <a:bodyPr/>
                    <a:lstStyle/>
                    <a:p>
                      <a:pPr algn="ctr"/>
                      <a:r>
                        <a:rPr kumimoji="1" lang="ja-JP" altLang="en-US" sz="1400" dirty="0"/>
                        <a:t>アの測定</a:t>
                      </a:r>
                    </a:p>
                  </a:txBody>
                  <a:tcPr>
                    <a:solidFill>
                      <a:schemeClr val="accent1">
                        <a:lumMod val="60000"/>
                        <a:lumOff val="40000"/>
                      </a:schemeClr>
                    </a:solidFill>
                  </a:tcPr>
                </a:tc>
                <a:tc>
                  <a:txBody>
                    <a:bodyPr/>
                    <a:lstStyle/>
                    <a:p>
                      <a:pPr algn="ctr"/>
                      <a:r>
                        <a:rPr kumimoji="1" lang="ja-JP" altLang="en-US" sz="1400" dirty="0"/>
                        <a:t>ロの測定</a:t>
                      </a:r>
                    </a:p>
                  </a:txBody>
                  <a:tcPr>
                    <a:solidFill>
                      <a:schemeClr val="accent6">
                        <a:lumMod val="60000"/>
                        <a:lumOff val="40000"/>
                      </a:schemeClr>
                    </a:solidFill>
                  </a:tcPr>
                </a:tc>
                <a:tc>
                  <a:txBody>
                    <a:bodyPr/>
                    <a:lstStyle/>
                    <a:p>
                      <a:pPr algn="ctr"/>
                      <a:r>
                        <a:rPr kumimoji="1" lang="ja-JP" altLang="en-US" sz="1400" dirty="0"/>
                        <a:t>アの色</a:t>
                      </a: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dirty="0"/>
                        <a:t>アの重さ</a:t>
                      </a:r>
                    </a:p>
                  </a:txBody>
                  <a:tcPr>
                    <a:solidFill>
                      <a:schemeClr val="accent1">
                        <a:lumMod val="60000"/>
                        <a:lumOff val="40000"/>
                      </a:schemeClr>
                    </a:solidFill>
                  </a:tcPr>
                </a:tc>
                <a:tc>
                  <a:txBody>
                    <a:bodyPr/>
                    <a:lstStyle/>
                    <a:p>
                      <a:pPr algn="ctr"/>
                      <a:r>
                        <a:rPr kumimoji="1" lang="ja-JP" altLang="en-US" sz="1400" dirty="0"/>
                        <a:t>ロの色</a:t>
                      </a:r>
                    </a:p>
                  </a:txBody>
                  <a:tcPr>
                    <a:solidFill>
                      <a:schemeClr val="accent6">
                        <a:lumMod val="60000"/>
                        <a:lumOff val="40000"/>
                      </a:schemeClr>
                    </a:solidFill>
                  </a:tcPr>
                </a:tc>
                <a:tc>
                  <a:txBody>
                    <a:bodyPr/>
                    <a:lstStyle/>
                    <a:p>
                      <a:pPr algn="ctr"/>
                      <a:r>
                        <a:rPr kumimoji="1" lang="ja-JP" altLang="en-US" sz="1400" dirty="0"/>
                        <a:t>ロの重さ</a:t>
                      </a:r>
                    </a:p>
                  </a:txBody>
                  <a:tcPr>
                    <a:solidFill>
                      <a:schemeClr val="accent6">
                        <a:lumMod val="60000"/>
                        <a:lumOff val="40000"/>
                      </a:schemeClr>
                    </a:solidFill>
                  </a:tcPr>
                </a:tc>
                <a:tc>
                  <a:txBody>
                    <a:bodyPr/>
                    <a:lstStyle/>
                    <a:p>
                      <a:pPr algn="ctr"/>
                      <a:endParaRPr kumimoji="1" lang="ja-JP" altLang="en-US" sz="1400" dirty="0"/>
                    </a:p>
                  </a:txBody>
                  <a:tcPr>
                    <a:solidFill>
                      <a:schemeClr val="accent2">
                        <a:lumMod val="20000"/>
                        <a:lumOff val="80000"/>
                      </a:schemeClr>
                    </a:solidFill>
                  </a:tcPr>
                </a:tc>
                <a:extLst>
                  <a:ext uri="{0D108BD9-81ED-4DB2-BD59-A6C34878D82A}">
                    <a16:rowId xmlns:a16="http://schemas.microsoft.com/office/drawing/2014/main" val="2765277401"/>
                  </a:ext>
                </a:extLst>
              </a:tr>
              <a:tr h="302851">
                <a:tc>
                  <a:txBody>
                    <a:bodyPr/>
                    <a:lstStyle/>
                    <a:p>
                      <a:pPr algn="ctr"/>
                      <a:r>
                        <a:rPr kumimoji="1" lang="en-US" altLang="ja-JP" sz="1400" dirty="0"/>
                        <a:t>1</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algn="ctr"/>
                      <a:r>
                        <a:rPr kumimoji="1" lang="en-US" altLang="ja-JP" sz="1400" dirty="0">
                          <a:solidFill>
                            <a:srgbClr val="C00000"/>
                          </a:solidFill>
                        </a:rPr>
                        <a:t>a1=1</a:t>
                      </a:r>
                      <a:endParaRPr kumimoji="1" lang="ja-JP" altLang="en-US" sz="1400" dirty="0">
                        <a:solidFill>
                          <a:srgbClr val="C00000"/>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b1=-1</a:t>
                      </a:r>
                      <a:endParaRPr kumimoji="1" lang="ja-JP" altLang="en-US" sz="1400" dirty="0">
                        <a:solidFill>
                          <a:schemeClr val="accent5">
                            <a:lumMod val="20000"/>
                            <a:lumOff val="80000"/>
                          </a:schemeClr>
                        </a:solidFill>
                      </a:endParaRPr>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00B050"/>
                          </a:solidFill>
                        </a:rPr>
                        <a:t>c1=-1</a:t>
                      </a:r>
                      <a:endParaRPr kumimoji="1" lang="ja-JP" altLang="en-US" sz="1400" dirty="0">
                        <a:solidFill>
                          <a:srgbClr val="00B050"/>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d1=1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977486356"/>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2</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00B050"/>
                          </a:solidFill>
                        </a:rPr>
                        <a:t>a2=-1</a:t>
                      </a:r>
                      <a:endParaRPr kumimoji="1" lang="ja-JP" altLang="en-US" sz="1400" dirty="0">
                        <a:solidFill>
                          <a:srgbClr val="00B050"/>
                        </a:solidFill>
                      </a:endParaRPr>
                    </a:p>
                  </a:txBody>
                  <a:tcPr>
                    <a:solidFill>
                      <a:schemeClr val="accent1">
                        <a:lumMod val="60000"/>
                        <a:lumOff val="40000"/>
                      </a:schemeClr>
                    </a:solidFill>
                  </a:tcPr>
                </a:tc>
                <a:tc>
                  <a:txBody>
                    <a:bodyPr/>
                    <a:lstStyle/>
                    <a:p>
                      <a:pPr algn="ctr"/>
                      <a:r>
                        <a:rPr kumimoji="1" lang="en-US" altLang="ja-JP" sz="1400" dirty="0"/>
                        <a:t>b2=1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c2=1</a:t>
                      </a:r>
                      <a:endParaRPr kumimoji="1" lang="ja-JP" altLang="en-US" sz="1400" dirty="0">
                        <a:solidFill>
                          <a:srgbClr val="C00000"/>
                        </a:solidFill>
                      </a:endParaRPr>
                    </a:p>
                  </a:txBody>
                  <a:tcPr>
                    <a:solidFill>
                      <a:schemeClr val="accent6">
                        <a:lumMod val="60000"/>
                        <a:lumOff val="40000"/>
                      </a:schemeClr>
                    </a:solidFill>
                  </a:tcPr>
                </a:tc>
                <a:tc>
                  <a:txBody>
                    <a:bodyPr/>
                    <a:lstStyle/>
                    <a:p>
                      <a:pPr algn="ctr"/>
                      <a:r>
                        <a:rPr kumimoji="1" lang="en-US" altLang="ja-JP" sz="1400" dirty="0"/>
                        <a:t>d2=1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2904492796"/>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3</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algn="ctr"/>
                      <a:r>
                        <a:rPr kumimoji="1" lang="en-US" altLang="ja-JP" sz="1400" dirty="0">
                          <a:solidFill>
                            <a:srgbClr val="C00000"/>
                          </a:solidFill>
                        </a:rPr>
                        <a:t>a3=1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b3=-1</a:t>
                      </a:r>
                      <a:endParaRPr kumimoji="1" lang="ja-JP" altLang="en-US" sz="1400"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en-US" altLang="ja-JP" sz="1400" dirty="0">
                          <a:solidFill>
                            <a:srgbClr val="00B050"/>
                          </a:solidFill>
                        </a:rPr>
                        <a:t>c3=-1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d3=1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3794067396"/>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4</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C00000"/>
                          </a:solidFill>
                        </a:rPr>
                        <a:t>a4=1</a:t>
                      </a:r>
                      <a:endParaRPr kumimoji="1" lang="ja-JP" altLang="en-US" sz="1400" dirty="0">
                        <a:solidFill>
                          <a:srgbClr val="C00000"/>
                        </a:solidFill>
                      </a:endParaRPr>
                    </a:p>
                  </a:txBody>
                  <a:tcPr>
                    <a:solidFill>
                      <a:schemeClr val="accent1">
                        <a:lumMod val="60000"/>
                        <a:lumOff val="40000"/>
                      </a:schemeClr>
                    </a:solidFill>
                  </a:tcPr>
                </a:tc>
                <a:tc>
                  <a:txBody>
                    <a:bodyPr/>
                    <a:lstStyle/>
                    <a:p>
                      <a:pPr algn="ctr"/>
                      <a:r>
                        <a:rPr kumimoji="1" lang="en-US" altLang="ja-JP" sz="1400" dirty="0"/>
                        <a:t>b4=1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00B050"/>
                          </a:solidFill>
                        </a:rPr>
                        <a:t>c4=-1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d4=-1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541808848"/>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5</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00B050"/>
                          </a:solidFill>
                        </a:rPr>
                        <a:t>a5=-1</a:t>
                      </a:r>
                      <a:endParaRPr kumimoji="1" lang="ja-JP" altLang="en-US" sz="1400" dirty="0">
                        <a:solidFill>
                          <a:srgbClr val="00B050"/>
                        </a:solidFill>
                      </a:endParaRPr>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b6=-1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00B050"/>
                          </a:solidFill>
                        </a:rPr>
                        <a:t>c5=-1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d5=1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3354989796"/>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6</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algn="ctr"/>
                      <a:r>
                        <a:rPr kumimoji="1" lang="en-US" altLang="ja-JP" sz="1400" dirty="0">
                          <a:solidFill>
                            <a:srgbClr val="00B050"/>
                          </a:solidFill>
                        </a:rPr>
                        <a:t>a6=-1</a:t>
                      </a:r>
                      <a:endParaRPr kumimoji="1" lang="ja-JP" altLang="en-US" sz="1400" dirty="0"/>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b5=1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c6=1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d6=-1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4041864762"/>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7</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algn="ctr"/>
                      <a:r>
                        <a:rPr kumimoji="1" lang="en-US" altLang="ja-JP" sz="1400" dirty="0">
                          <a:solidFill>
                            <a:srgbClr val="C00000"/>
                          </a:solidFill>
                        </a:rPr>
                        <a:t>a7=1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t>b7=1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c7=1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d7=-1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1465137406"/>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8</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algn="ctr"/>
                      <a:r>
                        <a:rPr kumimoji="1" lang="en-US" altLang="ja-JP" sz="1400" dirty="0">
                          <a:solidFill>
                            <a:srgbClr val="C00000"/>
                          </a:solidFill>
                        </a:rPr>
                        <a:t>a8=1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b8=-1</a:t>
                      </a:r>
                      <a:endParaRPr kumimoji="1" lang="ja-JP" altLang="en-US" sz="1400" dirty="0">
                        <a:solidFill>
                          <a:schemeClr val="accent5">
                            <a:lumMod val="20000"/>
                            <a:lumOff val="80000"/>
                          </a:schemeClr>
                        </a:solidFill>
                      </a:endParaRPr>
                    </a:p>
                  </a:txBody>
                  <a:tcPr>
                    <a:solidFill>
                      <a:schemeClr val="accent1">
                        <a:lumMod val="60000"/>
                        <a:lumOff val="40000"/>
                      </a:schemeClr>
                    </a:solidFill>
                  </a:tcPr>
                </a:tc>
                <a:tc>
                  <a:txBody>
                    <a:bodyPr/>
                    <a:lstStyle/>
                    <a:p>
                      <a:pPr algn="ctr"/>
                      <a:r>
                        <a:rPr kumimoji="1" lang="en-US" altLang="ja-JP" sz="1400" dirty="0">
                          <a:solidFill>
                            <a:srgbClr val="C00000"/>
                          </a:solidFill>
                        </a:rPr>
                        <a:t>c8=1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d8=1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863772417"/>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9</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algn="ctr"/>
                      <a:r>
                        <a:rPr kumimoji="1" lang="en-US" altLang="ja-JP" sz="1400" dirty="0">
                          <a:solidFill>
                            <a:srgbClr val="00B050"/>
                          </a:solidFill>
                        </a:rPr>
                        <a:t>a9=-1</a:t>
                      </a:r>
                      <a:endParaRPr kumimoji="1" lang="ja-JP" altLang="en-US" sz="1400" dirty="0">
                        <a:solidFill>
                          <a:srgbClr val="00B050"/>
                        </a:solidFill>
                      </a:endParaRPr>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b9=-1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00B050"/>
                          </a:solidFill>
                        </a:rPr>
                        <a:t>c9=-1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d9=1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1297456149"/>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10</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algn="ctr"/>
                      <a:r>
                        <a:rPr kumimoji="1" lang="en-US" altLang="ja-JP" sz="1400" dirty="0">
                          <a:solidFill>
                            <a:srgbClr val="C00000"/>
                          </a:solidFill>
                        </a:rPr>
                        <a:t>a10=1</a:t>
                      </a:r>
                      <a:endParaRPr kumimoji="1" lang="ja-JP" altLang="en-US" sz="1400" dirty="0"/>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b10=1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c10=1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d10=1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1781189049"/>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11</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C00000"/>
                          </a:solidFill>
                        </a:rPr>
                        <a:t>a11=1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b11=-1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c11=1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d11=-1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999655633"/>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12</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00B050"/>
                          </a:solidFill>
                        </a:rPr>
                        <a:t>a12=-1</a:t>
                      </a:r>
                      <a:endParaRPr kumimoji="1" lang="ja-JP" altLang="en-US" sz="1400" dirty="0">
                        <a:solidFill>
                          <a:srgbClr val="00B050"/>
                        </a:solidFill>
                      </a:endParaRPr>
                    </a:p>
                  </a:txBody>
                  <a:tcPr>
                    <a:solidFill>
                      <a:schemeClr val="accent1">
                        <a:lumMod val="60000"/>
                        <a:lumOff val="40000"/>
                      </a:schemeClr>
                    </a:solidFill>
                  </a:tcPr>
                </a:tc>
                <a:tc>
                  <a:txBody>
                    <a:bodyPr/>
                    <a:lstStyle/>
                    <a:p>
                      <a:pPr algn="ctr"/>
                      <a:r>
                        <a:rPr kumimoji="1" lang="en-US" altLang="ja-JP" sz="1400" dirty="0"/>
                        <a:t>b12=1</a:t>
                      </a:r>
                      <a:endParaRPr kumimoji="1" lang="ja-JP" altLang="en-US" sz="1400" dirty="0"/>
                    </a:p>
                  </a:txBody>
                  <a:tcPr>
                    <a:solidFill>
                      <a:schemeClr val="accent1">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00B050"/>
                          </a:solidFill>
                        </a:rPr>
                        <a:t>c12=-1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d12=1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1151566517"/>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13</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00B050"/>
                          </a:solidFill>
                        </a:rPr>
                        <a:t>a13=-1</a:t>
                      </a:r>
                      <a:endParaRPr kumimoji="1" lang="ja-JP" altLang="en-US" sz="1400" dirty="0">
                        <a:solidFill>
                          <a:srgbClr val="00B050"/>
                        </a:solidFill>
                      </a:endParaRPr>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b13=-1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00B050"/>
                          </a:solidFill>
                        </a:rPr>
                        <a:t>c13=-1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d13=-1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3873129549"/>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14</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algn="ctr"/>
                      <a:r>
                        <a:rPr kumimoji="1" lang="en-US" altLang="ja-JP" sz="1400" dirty="0">
                          <a:solidFill>
                            <a:srgbClr val="C00000"/>
                          </a:solidFill>
                        </a:rPr>
                        <a:t>a14=1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b14=-1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c12=1</a:t>
                      </a:r>
                      <a:endParaRPr kumimoji="1" lang="ja-JP" altLang="en-US" sz="1400" dirty="0"/>
                    </a:p>
                  </a:txBody>
                  <a:tcPr>
                    <a:solidFill>
                      <a:schemeClr val="accent6">
                        <a:lumMod val="60000"/>
                        <a:lumOff val="40000"/>
                      </a:schemeClr>
                    </a:solidFill>
                  </a:tcPr>
                </a:tc>
                <a:tc>
                  <a:txBody>
                    <a:bodyPr/>
                    <a:lstStyle/>
                    <a:p>
                      <a:pPr algn="ctr"/>
                      <a:r>
                        <a:rPr kumimoji="1" lang="en-US" altLang="ja-JP" sz="1400" dirty="0"/>
                        <a:t>d14=1</a:t>
                      </a:r>
                      <a:endParaRPr kumimoji="1" lang="ja-JP" altLang="en-US" sz="1400" dirty="0"/>
                    </a:p>
                  </a:txBody>
                  <a:tcPr>
                    <a:solidFill>
                      <a:schemeClr val="accent6">
                        <a:lumMod val="60000"/>
                        <a:lumOff val="40000"/>
                      </a:schemeClr>
                    </a:solidFill>
                  </a:tcPr>
                </a:tc>
                <a:tc>
                  <a:txBody>
                    <a:bodyPr/>
                    <a:lstStyle/>
                    <a:p>
                      <a:pPr algn="ct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2036397683"/>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15</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C00000"/>
                          </a:solidFill>
                        </a:rPr>
                        <a:t>a15=1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t>b15=1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c15=1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d15=-1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3642306982"/>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16</a:t>
                      </a:r>
                      <a:r>
                        <a:rPr kumimoji="1" lang="ja-JP" altLang="en-US" sz="1400" dirty="0"/>
                        <a:t>回目</a:t>
                      </a:r>
                    </a:p>
                  </a:txBody>
                  <a:tcPr>
                    <a:solidFill>
                      <a:schemeClr val="bg2">
                        <a:lumMod val="75000"/>
                      </a:schemeClr>
                    </a:solidFill>
                  </a:tcPr>
                </a:tc>
                <a:tc>
                  <a:txBody>
                    <a:bodyPr/>
                    <a:lstStyle/>
                    <a:p>
                      <a:pPr algn="ctr"/>
                      <a:r>
                        <a:rPr kumimoji="1" lang="ja-JP" altLang="en-US" sz="1400" dirty="0"/>
                        <a:t>色</a:t>
                      </a:r>
                    </a:p>
                  </a:txBody>
                  <a:tcPr>
                    <a:solidFill>
                      <a:schemeClr val="accent1">
                        <a:lumMod val="60000"/>
                        <a:lumOff val="40000"/>
                      </a:schemeClr>
                    </a:solidFill>
                  </a:tcPr>
                </a:tc>
                <a:tc>
                  <a:txBody>
                    <a:bodyPr/>
                    <a:lstStyle/>
                    <a:p>
                      <a:pPr algn="ctr"/>
                      <a:r>
                        <a:rPr kumimoji="1" lang="ja-JP" altLang="en-US" sz="1400" dirty="0"/>
                        <a:t>重さ</a:t>
                      </a:r>
                    </a:p>
                  </a:txBody>
                  <a:tcPr>
                    <a:solidFill>
                      <a:schemeClr val="accent6">
                        <a:lumMod val="60000"/>
                        <a:lumOff val="40000"/>
                      </a:schemeClr>
                    </a:solidFill>
                  </a:tcPr>
                </a:tc>
                <a:tc>
                  <a:txBody>
                    <a:bodyPr/>
                    <a:lstStyle/>
                    <a:p>
                      <a:pPr algn="ctr"/>
                      <a:r>
                        <a:rPr kumimoji="1" lang="en-US" altLang="ja-JP" sz="1400" dirty="0">
                          <a:solidFill>
                            <a:srgbClr val="C00000"/>
                          </a:solidFill>
                        </a:rPr>
                        <a:t>a16=1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chemeClr val="accent5">
                              <a:lumMod val="20000"/>
                              <a:lumOff val="80000"/>
                            </a:schemeClr>
                          </a:solidFill>
                        </a:rPr>
                        <a:t>b16=-1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00B050"/>
                          </a:solidFill>
                        </a:rPr>
                        <a:t>c16=-1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d16=-1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15901798"/>
                  </a:ext>
                </a:extLst>
              </a:tr>
              <a:tr h="30285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t>17</a:t>
                      </a:r>
                      <a:r>
                        <a:rPr kumimoji="1" lang="ja-JP" altLang="en-US" sz="1400" dirty="0"/>
                        <a:t>回目</a:t>
                      </a:r>
                    </a:p>
                  </a:txBody>
                  <a:tcPr>
                    <a:solidFill>
                      <a:schemeClr val="bg2">
                        <a:lumMod val="75000"/>
                      </a:schemeClr>
                    </a:solidFill>
                  </a:tcPr>
                </a:tc>
                <a:tc>
                  <a:txBody>
                    <a:bodyPr/>
                    <a:lstStyle/>
                    <a:p>
                      <a:pPr algn="ctr"/>
                      <a:r>
                        <a:rPr kumimoji="1" lang="ja-JP" altLang="en-US" sz="1400" dirty="0"/>
                        <a:t>重さ</a:t>
                      </a:r>
                    </a:p>
                  </a:txBody>
                  <a:tcPr>
                    <a:solidFill>
                      <a:schemeClr val="accent1">
                        <a:lumMod val="60000"/>
                        <a:lumOff val="40000"/>
                      </a:schemeClr>
                    </a:solidFill>
                  </a:tcPr>
                </a:tc>
                <a:tc>
                  <a:txBody>
                    <a:bodyPr/>
                    <a:lstStyle/>
                    <a:p>
                      <a:pPr algn="ctr"/>
                      <a:r>
                        <a:rPr kumimoji="1" lang="ja-JP" altLang="en-US" sz="1400" dirty="0"/>
                        <a:t>色</a:t>
                      </a:r>
                    </a:p>
                  </a:txBody>
                  <a:tcPr>
                    <a:solidFill>
                      <a:schemeClr val="accent6">
                        <a:lumMod val="60000"/>
                        <a:lumOff val="40000"/>
                      </a:schemeClr>
                    </a:solidFill>
                  </a:tcPr>
                </a:tc>
                <a:tc>
                  <a:txBody>
                    <a:bodyPr/>
                    <a:lstStyle/>
                    <a:p>
                      <a:pPr algn="ctr"/>
                      <a:r>
                        <a:rPr kumimoji="1" lang="en-US" altLang="ja-JP" sz="1400" dirty="0">
                          <a:solidFill>
                            <a:srgbClr val="00B050"/>
                          </a:solidFill>
                        </a:rPr>
                        <a:t>a17=-1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t>b17=1</a:t>
                      </a:r>
                      <a:endParaRPr kumimoji="1" lang="ja-JP" altLang="en-US" sz="1400" dirty="0"/>
                    </a:p>
                  </a:txBody>
                  <a:tcPr>
                    <a:solidFill>
                      <a:schemeClr val="accent1">
                        <a:lumMod val="60000"/>
                        <a:lumOff val="40000"/>
                      </a:schemeClr>
                    </a:solidFill>
                  </a:tcPr>
                </a:tc>
                <a:tc>
                  <a:txBody>
                    <a:bodyPr/>
                    <a:lstStyle/>
                    <a:p>
                      <a:pPr algn="ctr"/>
                      <a:r>
                        <a:rPr kumimoji="1" lang="en-US" altLang="ja-JP" sz="1400" dirty="0">
                          <a:solidFill>
                            <a:srgbClr val="C00000"/>
                          </a:solidFill>
                        </a:rPr>
                        <a:t>c17=1</a:t>
                      </a:r>
                      <a:endParaRPr kumimoji="1" lang="ja-JP" altLang="en-US" sz="1400" dirty="0"/>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accent5">
                              <a:lumMod val="20000"/>
                              <a:lumOff val="80000"/>
                            </a:schemeClr>
                          </a:solidFill>
                        </a:rPr>
                        <a:t>d17=-1</a:t>
                      </a:r>
                      <a:endParaRPr kumimoji="1" lang="ja-JP" altLang="en-US" sz="1400" dirty="0">
                        <a:solidFill>
                          <a:schemeClr val="accent5">
                            <a:lumMod val="20000"/>
                            <a:lumOff val="80000"/>
                          </a:schemeClr>
                        </a:solidFill>
                      </a:endParaRPr>
                    </a:p>
                  </a:txBody>
                  <a:tcPr>
                    <a:solidFill>
                      <a:schemeClr val="accent6">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accent2"/>
                          </a:solidFill>
                        </a:rPr>
                        <a:t>-2</a:t>
                      </a:r>
                      <a:endParaRPr kumimoji="1" lang="ja-JP" altLang="en-US" sz="1400" b="1" dirty="0">
                        <a:solidFill>
                          <a:schemeClr val="accent2"/>
                        </a:solidFill>
                      </a:endParaRPr>
                    </a:p>
                  </a:txBody>
                  <a:tcPr>
                    <a:solidFill>
                      <a:schemeClr val="accent2">
                        <a:lumMod val="20000"/>
                        <a:lumOff val="80000"/>
                      </a:schemeClr>
                    </a:solidFill>
                  </a:tcPr>
                </a:tc>
                <a:extLst>
                  <a:ext uri="{0D108BD9-81ED-4DB2-BD59-A6C34878D82A}">
                    <a16:rowId xmlns:a16="http://schemas.microsoft.com/office/drawing/2014/main" val="3715277328"/>
                  </a:ext>
                </a:extLst>
              </a:tr>
            </a:tbl>
          </a:graphicData>
        </a:graphic>
      </p:graphicFrame>
      <p:grpSp>
        <p:nvGrpSpPr>
          <p:cNvPr id="164" name="グループ化 163">
            <a:extLst>
              <a:ext uri="{FF2B5EF4-FFF2-40B4-BE49-F238E27FC236}">
                <a16:creationId xmlns:a16="http://schemas.microsoft.com/office/drawing/2014/main" id="{B37EC46D-A7AA-F418-3238-B2A5A646FA54}"/>
              </a:ext>
            </a:extLst>
          </p:cNvPr>
          <p:cNvGrpSpPr/>
          <p:nvPr/>
        </p:nvGrpSpPr>
        <p:grpSpPr>
          <a:xfrm>
            <a:off x="3070255" y="963899"/>
            <a:ext cx="1489835" cy="5115457"/>
            <a:chOff x="3136619" y="561563"/>
            <a:chExt cx="1937670" cy="6124938"/>
          </a:xfrm>
        </p:grpSpPr>
        <p:pic>
          <p:nvPicPr>
            <p:cNvPr id="76" name="図 75" descr="ブルー, 座る, テーブル, ペア が含まれている画像&#10;&#10;自動的に生成された説明">
              <a:extLst>
                <a:ext uri="{FF2B5EF4-FFF2-40B4-BE49-F238E27FC236}">
                  <a16:creationId xmlns:a16="http://schemas.microsoft.com/office/drawing/2014/main" id="{199FFB99-18A1-0847-1861-C973A4F4C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261" y="928411"/>
              <a:ext cx="259676" cy="262152"/>
            </a:xfrm>
            <a:prstGeom prst="rect">
              <a:avLst/>
            </a:prstGeom>
          </p:spPr>
        </p:pic>
        <p:pic>
          <p:nvPicPr>
            <p:cNvPr id="77" name="図 76" descr="ブルー, 座る, テーブル, ペア が含まれている画像&#10;&#10;自動的に生成された説明">
              <a:extLst>
                <a:ext uri="{FF2B5EF4-FFF2-40B4-BE49-F238E27FC236}">
                  <a16:creationId xmlns:a16="http://schemas.microsoft.com/office/drawing/2014/main" id="{734D1D34-C542-AB97-3973-16AB9F262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1907" y="1283284"/>
              <a:ext cx="259676" cy="262152"/>
            </a:xfrm>
            <a:prstGeom prst="rect">
              <a:avLst/>
            </a:prstGeom>
          </p:spPr>
        </p:pic>
        <p:pic>
          <p:nvPicPr>
            <p:cNvPr id="78" name="図 77" descr="ブルー, 座る, テーブル, ペア が含まれている画像&#10;&#10;自動的に生成された説明">
              <a:extLst>
                <a:ext uri="{FF2B5EF4-FFF2-40B4-BE49-F238E27FC236}">
                  <a16:creationId xmlns:a16="http://schemas.microsoft.com/office/drawing/2014/main" id="{EA07C6F2-EBA5-00BB-54D9-0542B5CD3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4086" y="2761563"/>
              <a:ext cx="259676" cy="262152"/>
            </a:xfrm>
            <a:prstGeom prst="rect">
              <a:avLst/>
            </a:prstGeom>
          </p:spPr>
        </p:pic>
        <p:pic>
          <p:nvPicPr>
            <p:cNvPr id="79" name="図 78" descr="ブルー, 座る, テーブル, ペア が含まれている画像&#10;&#10;自動的に生成された説明">
              <a:extLst>
                <a:ext uri="{FF2B5EF4-FFF2-40B4-BE49-F238E27FC236}">
                  <a16:creationId xmlns:a16="http://schemas.microsoft.com/office/drawing/2014/main" id="{F56AC441-4B73-1865-A803-CAE8CD38AB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9733" y="3495260"/>
              <a:ext cx="259676" cy="262152"/>
            </a:xfrm>
            <a:prstGeom prst="rect">
              <a:avLst/>
            </a:prstGeom>
          </p:spPr>
        </p:pic>
        <p:pic>
          <p:nvPicPr>
            <p:cNvPr id="80" name="図 79" descr="ブルー, 座る, テーブル, ペア が含まれている画像&#10;&#10;自動的に生成された説明">
              <a:extLst>
                <a:ext uri="{FF2B5EF4-FFF2-40B4-BE49-F238E27FC236}">
                  <a16:creationId xmlns:a16="http://schemas.microsoft.com/office/drawing/2014/main" id="{B9CC1644-208B-88C7-D660-0857179997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615" y="4228957"/>
              <a:ext cx="259676" cy="262152"/>
            </a:xfrm>
            <a:prstGeom prst="rect">
              <a:avLst/>
            </a:prstGeom>
          </p:spPr>
        </p:pic>
        <p:pic>
          <p:nvPicPr>
            <p:cNvPr id="81" name="図 80" descr="ブルー, 座る, テーブル, ペア が含まれている画像&#10;&#10;自動的に生成された説明">
              <a:extLst>
                <a:ext uri="{FF2B5EF4-FFF2-40B4-BE49-F238E27FC236}">
                  <a16:creationId xmlns:a16="http://schemas.microsoft.com/office/drawing/2014/main" id="{DB287CBA-DA12-0E52-C765-E88F3F187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261" y="4583830"/>
              <a:ext cx="259676" cy="262152"/>
            </a:xfrm>
            <a:prstGeom prst="rect">
              <a:avLst/>
            </a:prstGeom>
          </p:spPr>
        </p:pic>
        <p:pic>
          <p:nvPicPr>
            <p:cNvPr id="82" name="図 81" descr="ブルー, 座る, テーブル, ペア が含まれている画像&#10;&#10;自動的に生成された説明">
              <a:extLst>
                <a:ext uri="{FF2B5EF4-FFF2-40B4-BE49-F238E27FC236}">
                  <a16:creationId xmlns:a16="http://schemas.microsoft.com/office/drawing/2014/main" id="{E08A5F90-D2E9-9369-9D37-81D1F7C52C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7826" y="1304460"/>
              <a:ext cx="259676" cy="262152"/>
            </a:xfrm>
            <a:prstGeom prst="rect">
              <a:avLst/>
            </a:prstGeom>
          </p:spPr>
        </p:pic>
        <p:pic>
          <p:nvPicPr>
            <p:cNvPr id="83" name="図 82" descr="ブルー, 座る, テーブル, ペア が含まれている画像&#10;&#10;自動的に生成された説明">
              <a:extLst>
                <a:ext uri="{FF2B5EF4-FFF2-40B4-BE49-F238E27FC236}">
                  <a16:creationId xmlns:a16="http://schemas.microsoft.com/office/drawing/2014/main" id="{B62E298C-239E-4205-E123-5347F03D8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472" y="1659333"/>
              <a:ext cx="259676" cy="262152"/>
            </a:xfrm>
            <a:prstGeom prst="rect">
              <a:avLst/>
            </a:prstGeom>
          </p:spPr>
        </p:pic>
        <p:pic>
          <p:nvPicPr>
            <p:cNvPr id="84" name="図 83" descr="ブルー, 座る, テーブル, ペア が含まれている画像&#10;&#10;自動的に生成された説明">
              <a:extLst>
                <a:ext uri="{FF2B5EF4-FFF2-40B4-BE49-F238E27FC236}">
                  <a16:creationId xmlns:a16="http://schemas.microsoft.com/office/drawing/2014/main" id="{671F0A99-D76A-F593-D906-8974B769F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005" y="2403918"/>
              <a:ext cx="259676" cy="262152"/>
            </a:xfrm>
            <a:prstGeom prst="rect">
              <a:avLst/>
            </a:prstGeom>
          </p:spPr>
        </p:pic>
        <p:pic>
          <p:nvPicPr>
            <p:cNvPr id="85" name="図 84" descr="ブルー, 座る, テーブル, ペア が含まれている画像&#10;&#10;自動的に生成された説明">
              <a:extLst>
                <a:ext uri="{FF2B5EF4-FFF2-40B4-BE49-F238E27FC236}">
                  <a16:creationId xmlns:a16="http://schemas.microsoft.com/office/drawing/2014/main" id="{C1EA4426-8BB9-50E0-1FB7-323652B5A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651" y="2758791"/>
              <a:ext cx="259676" cy="262152"/>
            </a:xfrm>
            <a:prstGeom prst="rect">
              <a:avLst/>
            </a:prstGeom>
          </p:spPr>
        </p:pic>
        <p:pic>
          <p:nvPicPr>
            <p:cNvPr id="86" name="図 85" descr="ブルー, 座る, テーブル, ペア が含まれている画像&#10;&#10;自動的に生成された説明">
              <a:extLst>
                <a:ext uri="{FF2B5EF4-FFF2-40B4-BE49-F238E27FC236}">
                  <a16:creationId xmlns:a16="http://schemas.microsoft.com/office/drawing/2014/main" id="{7CFC42B0-228B-6539-C1F4-B826D2772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121" y="3849541"/>
              <a:ext cx="259676" cy="262152"/>
            </a:xfrm>
            <a:prstGeom prst="rect">
              <a:avLst/>
            </a:prstGeom>
          </p:spPr>
        </p:pic>
        <p:pic>
          <p:nvPicPr>
            <p:cNvPr id="87" name="図 86" descr="ブルー, 座る, テーブル, ペア が含まれている画像&#10;&#10;自動的に生成された説明">
              <a:extLst>
                <a:ext uri="{FF2B5EF4-FFF2-40B4-BE49-F238E27FC236}">
                  <a16:creationId xmlns:a16="http://schemas.microsoft.com/office/drawing/2014/main" id="{F2A18FF2-3C9F-59B0-3E72-3D3234DDD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767" y="4204414"/>
              <a:ext cx="259676" cy="262152"/>
            </a:xfrm>
            <a:prstGeom prst="rect">
              <a:avLst/>
            </a:prstGeom>
          </p:spPr>
        </p:pic>
        <p:pic>
          <p:nvPicPr>
            <p:cNvPr id="88" name="図 87" descr="ブルー, 座る, テーブル, ペア が含まれている画像&#10;&#10;自動的に生成された説明">
              <a:extLst>
                <a:ext uri="{FF2B5EF4-FFF2-40B4-BE49-F238E27FC236}">
                  <a16:creationId xmlns:a16="http://schemas.microsoft.com/office/drawing/2014/main" id="{9D356A6A-055C-A800-8D81-F7494CBDC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539" y="5336154"/>
              <a:ext cx="259676" cy="262152"/>
            </a:xfrm>
            <a:prstGeom prst="rect">
              <a:avLst/>
            </a:prstGeom>
          </p:spPr>
        </p:pic>
        <p:grpSp>
          <p:nvGrpSpPr>
            <p:cNvPr id="163" name="グループ化 162">
              <a:extLst>
                <a:ext uri="{FF2B5EF4-FFF2-40B4-BE49-F238E27FC236}">
                  <a16:creationId xmlns:a16="http://schemas.microsoft.com/office/drawing/2014/main" id="{29B7A876-BA2E-B94D-1286-A1C7929B3AE1}"/>
                </a:ext>
              </a:extLst>
            </p:cNvPr>
            <p:cNvGrpSpPr/>
            <p:nvPr/>
          </p:nvGrpSpPr>
          <p:grpSpPr>
            <a:xfrm>
              <a:off x="3149733" y="561563"/>
              <a:ext cx="259676" cy="262152"/>
              <a:chOff x="3149733" y="561563"/>
              <a:chExt cx="259676" cy="262152"/>
            </a:xfrm>
          </p:grpSpPr>
          <p:sp>
            <p:nvSpPr>
              <p:cNvPr id="90" name="正方形/長方形 89">
                <a:extLst>
                  <a:ext uri="{FF2B5EF4-FFF2-40B4-BE49-F238E27FC236}">
                    <a16:creationId xmlns:a16="http://schemas.microsoft.com/office/drawing/2014/main" id="{63111A55-8890-F4D2-6503-004EED190EF8}"/>
                  </a:ext>
                </a:extLst>
              </p:cNvPr>
              <p:cNvSpPr/>
              <p:nvPr/>
            </p:nvSpPr>
            <p:spPr>
              <a:xfrm>
                <a:off x="3149733" y="561563"/>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1" name="図 90">
                <a:extLst>
                  <a:ext uri="{FF2B5EF4-FFF2-40B4-BE49-F238E27FC236}">
                    <a16:creationId xmlns:a16="http://schemas.microsoft.com/office/drawing/2014/main" id="{DC78F522-FD70-1D07-AD63-3464597F8FA8}"/>
                  </a:ext>
                </a:extLst>
              </p:cNvPr>
              <p:cNvPicPr>
                <a:picLocks noChangeAspect="1"/>
              </p:cNvPicPr>
              <p:nvPr/>
            </p:nvPicPr>
            <p:blipFill>
              <a:blip r:embed="rId4"/>
              <a:stretch>
                <a:fillRect/>
              </a:stretch>
            </p:blipFill>
            <p:spPr>
              <a:xfrm>
                <a:off x="3166845" y="594917"/>
                <a:ext cx="229476" cy="190576"/>
              </a:xfrm>
              <a:prstGeom prst="rect">
                <a:avLst/>
              </a:prstGeom>
            </p:spPr>
          </p:pic>
        </p:grpSp>
        <p:grpSp>
          <p:nvGrpSpPr>
            <p:cNvPr id="162" name="グループ化 161">
              <a:extLst>
                <a:ext uri="{FF2B5EF4-FFF2-40B4-BE49-F238E27FC236}">
                  <a16:creationId xmlns:a16="http://schemas.microsoft.com/office/drawing/2014/main" id="{9C836D12-A18A-55AD-3DE4-DAC1E1B851BE}"/>
                </a:ext>
              </a:extLst>
            </p:cNvPr>
            <p:cNvGrpSpPr/>
            <p:nvPr/>
          </p:nvGrpSpPr>
          <p:grpSpPr>
            <a:xfrm>
              <a:off x="3136645" y="1638157"/>
              <a:ext cx="259676" cy="262152"/>
              <a:chOff x="3136645" y="1638157"/>
              <a:chExt cx="259676" cy="262152"/>
            </a:xfrm>
          </p:grpSpPr>
          <p:sp>
            <p:nvSpPr>
              <p:cNvPr id="93" name="正方形/長方形 92">
                <a:extLst>
                  <a:ext uri="{FF2B5EF4-FFF2-40B4-BE49-F238E27FC236}">
                    <a16:creationId xmlns:a16="http://schemas.microsoft.com/office/drawing/2014/main" id="{B5E0D1C5-7EDB-A1F1-035C-C80E613939EC}"/>
                  </a:ext>
                </a:extLst>
              </p:cNvPr>
              <p:cNvSpPr/>
              <p:nvPr/>
            </p:nvSpPr>
            <p:spPr>
              <a:xfrm>
                <a:off x="3136645" y="1638157"/>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4" name="図 93">
                <a:extLst>
                  <a:ext uri="{FF2B5EF4-FFF2-40B4-BE49-F238E27FC236}">
                    <a16:creationId xmlns:a16="http://schemas.microsoft.com/office/drawing/2014/main" id="{500F8B28-B512-2382-643C-A7136A467AFF}"/>
                  </a:ext>
                </a:extLst>
              </p:cNvPr>
              <p:cNvPicPr>
                <a:picLocks noChangeAspect="1"/>
              </p:cNvPicPr>
              <p:nvPr/>
            </p:nvPicPr>
            <p:blipFill>
              <a:blip r:embed="rId4"/>
              <a:stretch>
                <a:fillRect/>
              </a:stretch>
            </p:blipFill>
            <p:spPr>
              <a:xfrm>
                <a:off x="3153757" y="1671511"/>
                <a:ext cx="229476" cy="190576"/>
              </a:xfrm>
              <a:prstGeom prst="rect">
                <a:avLst/>
              </a:prstGeom>
            </p:spPr>
          </p:pic>
        </p:grpSp>
        <p:grpSp>
          <p:nvGrpSpPr>
            <p:cNvPr id="161" name="グループ化 160">
              <a:extLst>
                <a:ext uri="{FF2B5EF4-FFF2-40B4-BE49-F238E27FC236}">
                  <a16:creationId xmlns:a16="http://schemas.microsoft.com/office/drawing/2014/main" id="{25AF22D6-39D0-E9FB-C24E-F0491CA33BE6}"/>
                </a:ext>
              </a:extLst>
            </p:cNvPr>
            <p:cNvGrpSpPr/>
            <p:nvPr/>
          </p:nvGrpSpPr>
          <p:grpSpPr>
            <a:xfrm>
              <a:off x="3136645" y="2027866"/>
              <a:ext cx="259676" cy="262152"/>
              <a:chOff x="3136645" y="2027866"/>
              <a:chExt cx="259676" cy="262152"/>
            </a:xfrm>
          </p:grpSpPr>
          <p:sp>
            <p:nvSpPr>
              <p:cNvPr id="96" name="正方形/長方形 95">
                <a:extLst>
                  <a:ext uri="{FF2B5EF4-FFF2-40B4-BE49-F238E27FC236}">
                    <a16:creationId xmlns:a16="http://schemas.microsoft.com/office/drawing/2014/main" id="{9AA92F67-4A63-3F4E-7B12-6CDC9B111F16}"/>
                  </a:ext>
                </a:extLst>
              </p:cNvPr>
              <p:cNvSpPr/>
              <p:nvPr/>
            </p:nvSpPr>
            <p:spPr>
              <a:xfrm>
                <a:off x="3136645" y="2027866"/>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7" name="図 96">
                <a:extLst>
                  <a:ext uri="{FF2B5EF4-FFF2-40B4-BE49-F238E27FC236}">
                    <a16:creationId xmlns:a16="http://schemas.microsoft.com/office/drawing/2014/main" id="{4FA77920-D61A-C467-EC9A-D83D1274DDCF}"/>
                  </a:ext>
                </a:extLst>
              </p:cNvPr>
              <p:cNvPicPr>
                <a:picLocks noChangeAspect="1"/>
              </p:cNvPicPr>
              <p:nvPr/>
            </p:nvPicPr>
            <p:blipFill>
              <a:blip r:embed="rId4"/>
              <a:stretch>
                <a:fillRect/>
              </a:stretch>
            </p:blipFill>
            <p:spPr>
              <a:xfrm>
                <a:off x="3153757" y="2061220"/>
                <a:ext cx="229476" cy="190576"/>
              </a:xfrm>
              <a:prstGeom prst="rect">
                <a:avLst/>
              </a:prstGeom>
            </p:spPr>
          </p:pic>
        </p:grpSp>
        <p:grpSp>
          <p:nvGrpSpPr>
            <p:cNvPr id="160" name="グループ化 159">
              <a:extLst>
                <a:ext uri="{FF2B5EF4-FFF2-40B4-BE49-F238E27FC236}">
                  <a16:creationId xmlns:a16="http://schemas.microsoft.com/office/drawing/2014/main" id="{B8A43227-2A00-BCA8-672B-BE70D4B969DD}"/>
                </a:ext>
              </a:extLst>
            </p:cNvPr>
            <p:cNvGrpSpPr/>
            <p:nvPr/>
          </p:nvGrpSpPr>
          <p:grpSpPr>
            <a:xfrm>
              <a:off x="3136619" y="2382739"/>
              <a:ext cx="259676" cy="262152"/>
              <a:chOff x="3136619" y="2382739"/>
              <a:chExt cx="259676" cy="262152"/>
            </a:xfrm>
          </p:grpSpPr>
          <p:sp>
            <p:nvSpPr>
              <p:cNvPr id="99" name="正方形/長方形 98">
                <a:extLst>
                  <a:ext uri="{FF2B5EF4-FFF2-40B4-BE49-F238E27FC236}">
                    <a16:creationId xmlns:a16="http://schemas.microsoft.com/office/drawing/2014/main" id="{9BE44CB1-2890-BF03-47AC-0DCA80A4C12D}"/>
                  </a:ext>
                </a:extLst>
              </p:cNvPr>
              <p:cNvSpPr/>
              <p:nvPr/>
            </p:nvSpPr>
            <p:spPr>
              <a:xfrm>
                <a:off x="3136619" y="2382739"/>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0" name="図 99">
                <a:extLst>
                  <a:ext uri="{FF2B5EF4-FFF2-40B4-BE49-F238E27FC236}">
                    <a16:creationId xmlns:a16="http://schemas.microsoft.com/office/drawing/2014/main" id="{8CA24150-A7A3-41E7-6219-D9C3CA8DC455}"/>
                  </a:ext>
                </a:extLst>
              </p:cNvPr>
              <p:cNvPicPr>
                <a:picLocks noChangeAspect="1"/>
              </p:cNvPicPr>
              <p:nvPr/>
            </p:nvPicPr>
            <p:blipFill>
              <a:blip r:embed="rId4"/>
              <a:stretch>
                <a:fillRect/>
              </a:stretch>
            </p:blipFill>
            <p:spPr>
              <a:xfrm>
                <a:off x="3153731" y="2416093"/>
                <a:ext cx="229476" cy="190576"/>
              </a:xfrm>
              <a:prstGeom prst="rect">
                <a:avLst/>
              </a:prstGeom>
            </p:spPr>
          </p:pic>
        </p:grpSp>
        <p:grpSp>
          <p:nvGrpSpPr>
            <p:cNvPr id="159" name="グループ化 158">
              <a:extLst>
                <a:ext uri="{FF2B5EF4-FFF2-40B4-BE49-F238E27FC236}">
                  <a16:creationId xmlns:a16="http://schemas.microsoft.com/office/drawing/2014/main" id="{2B2A70B4-D886-0100-E7C1-B256B66750A7}"/>
                </a:ext>
              </a:extLst>
            </p:cNvPr>
            <p:cNvGrpSpPr/>
            <p:nvPr/>
          </p:nvGrpSpPr>
          <p:grpSpPr>
            <a:xfrm>
              <a:off x="3145330" y="3109904"/>
              <a:ext cx="259676" cy="262152"/>
              <a:chOff x="3145330" y="3109904"/>
              <a:chExt cx="259676" cy="262152"/>
            </a:xfrm>
          </p:grpSpPr>
          <p:sp>
            <p:nvSpPr>
              <p:cNvPr id="102" name="正方形/長方形 101">
                <a:extLst>
                  <a:ext uri="{FF2B5EF4-FFF2-40B4-BE49-F238E27FC236}">
                    <a16:creationId xmlns:a16="http://schemas.microsoft.com/office/drawing/2014/main" id="{D0A11E70-395F-3835-861A-7EA593D0AA1A}"/>
                  </a:ext>
                </a:extLst>
              </p:cNvPr>
              <p:cNvSpPr/>
              <p:nvPr/>
            </p:nvSpPr>
            <p:spPr>
              <a:xfrm>
                <a:off x="3145330" y="3109904"/>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 name="図 102">
                <a:extLst>
                  <a:ext uri="{FF2B5EF4-FFF2-40B4-BE49-F238E27FC236}">
                    <a16:creationId xmlns:a16="http://schemas.microsoft.com/office/drawing/2014/main" id="{6B1266A4-0A76-4622-A88F-473007162ACF}"/>
                  </a:ext>
                </a:extLst>
              </p:cNvPr>
              <p:cNvPicPr>
                <a:picLocks noChangeAspect="1"/>
              </p:cNvPicPr>
              <p:nvPr/>
            </p:nvPicPr>
            <p:blipFill>
              <a:blip r:embed="rId4"/>
              <a:stretch>
                <a:fillRect/>
              </a:stretch>
            </p:blipFill>
            <p:spPr>
              <a:xfrm>
                <a:off x="3162442" y="3143258"/>
                <a:ext cx="229476" cy="190576"/>
              </a:xfrm>
              <a:prstGeom prst="rect">
                <a:avLst/>
              </a:prstGeom>
            </p:spPr>
          </p:pic>
        </p:grpSp>
        <p:grpSp>
          <p:nvGrpSpPr>
            <p:cNvPr id="158" name="グループ化 157">
              <a:extLst>
                <a:ext uri="{FF2B5EF4-FFF2-40B4-BE49-F238E27FC236}">
                  <a16:creationId xmlns:a16="http://schemas.microsoft.com/office/drawing/2014/main" id="{A540B39F-65AB-4D9C-FA67-E1465E9E4641}"/>
                </a:ext>
              </a:extLst>
            </p:cNvPr>
            <p:cNvGrpSpPr/>
            <p:nvPr/>
          </p:nvGrpSpPr>
          <p:grpSpPr>
            <a:xfrm>
              <a:off x="3154040" y="3856663"/>
              <a:ext cx="259676" cy="262152"/>
              <a:chOff x="3154040" y="3856663"/>
              <a:chExt cx="259676" cy="262152"/>
            </a:xfrm>
          </p:grpSpPr>
          <p:sp>
            <p:nvSpPr>
              <p:cNvPr id="105" name="正方形/長方形 104">
                <a:extLst>
                  <a:ext uri="{FF2B5EF4-FFF2-40B4-BE49-F238E27FC236}">
                    <a16:creationId xmlns:a16="http://schemas.microsoft.com/office/drawing/2014/main" id="{FA4D069C-1397-9B1A-E459-E83D3DFDB402}"/>
                  </a:ext>
                </a:extLst>
              </p:cNvPr>
              <p:cNvSpPr/>
              <p:nvPr/>
            </p:nvSpPr>
            <p:spPr>
              <a:xfrm>
                <a:off x="3154040" y="3856663"/>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D09AB99A-0E5B-EB90-284A-61952988C47F}"/>
                  </a:ext>
                </a:extLst>
              </p:cNvPr>
              <p:cNvPicPr>
                <a:picLocks noChangeAspect="1"/>
              </p:cNvPicPr>
              <p:nvPr/>
            </p:nvPicPr>
            <p:blipFill>
              <a:blip r:embed="rId4"/>
              <a:stretch>
                <a:fillRect/>
              </a:stretch>
            </p:blipFill>
            <p:spPr>
              <a:xfrm>
                <a:off x="3171152" y="3890017"/>
                <a:ext cx="229476" cy="190576"/>
              </a:xfrm>
              <a:prstGeom prst="rect">
                <a:avLst/>
              </a:prstGeom>
            </p:spPr>
          </p:pic>
        </p:grpSp>
        <p:grpSp>
          <p:nvGrpSpPr>
            <p:cNvPr id="157" name="グループ化 156">
              <a:extLst>
                <a:ext uri="{FF2B5EF4-FFF2-40B4-BE49-F238E27FC236}">
                  <a16:creationId xmlns:a16="http://schemas.microsoft.com/office/drawing/2014/main" id="{13758535-04F0-E260-7B3F-9F691830F253}"/>
                </a:ext>
              </a:extLst>
            </p:cNvPr>
            <p:cNvGrpSpPr/>
            <p:nvPr/>
          </p:nvGrpSpPr>
          <p:grpSpPr>
            <a:xfrm>
              <a:off x="3149687" y="4943055"/>
              <a:ext cx="259676" cy="262152"/>
              <a:chOff x="3149687" y="4943055"/>
              <a:chExt cx="259676" cy="262152"/>
            </a:xfrm>
          </p:grpSpPr>
          <p:sp>
            <p:nvSpPr>
              <p:cNvPr id="108" name="正方形/長方形 107">
                <a:extLst>
                  <a:ext uri="{FF2B5EF4-FFF2-40B4-BE49-F238E27FC236}">
                    <a16:creationId xmlns:a16="http://schemas.microsoft.com/office/drawing/2014/main" id="{50D5C5F4-09EE-9CD3-73BB-E61CB9151733}"/>
                  </a:ext>
                </a:extLst>
              </p:cNvPr>
              <p:cNvSpPr/>
              <p:nvPr/>
            </p:nvSpPr>
            <p:spPr>
              <a:xfrm>
                <a:off x="3149687" y="4943055"/>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9" name="図 108">
                <a:extLst>
                  <a:ext uri="{FF2B5EF4-FFF2-40B4-BE49-F238E27FC236}">
                    <a16:creationId xmlns:a16="http://schemas.microsoft.com/office/drawing/2014/main" id="{29B10C4D-12D8-430F-569B-44849BD45916}"/>
                  </a:ext>
                </a:extLst>
              </p:cNvPr>
              <p:cNvPicPr>
                <a:picLocks noChangeAspect="1"/>
              </p:cNvPicPr>
              <p:nvPr/>
            </p:nvPicPr>
            <p:blipFill>
              <a:blip r:embed="rId4"/>
              <a:stretch>
                <a:fillRect/>
              </a:stretch>
            </p:blipFill>
            <p:spPr>
              <a:xfrm>
                <a:off x="3166799" y="4976409"/>
                <a:ext cx="229476" cy="190576"/>
              </a:xfrm>
              <a:prstGeom prst="rect">
                <a:avLst/>
              </a:prstGeom>
            </p:spPr>
          </p:pic>
        </p:grpSp>
        <p:grpSp>
          <p:nvGrpSpPr>
            <p:cNvPr id="156" name="グループ化 155">
              <a:extLst>
                <a:ext uri="{FF2B5EF4-FFF2-40B4-BE49-F238E27FC236}">
                  <a16:creationId xmlns:a16="http://schemas.microsoft.com/office/drawing/2014/main" id="{0ADB9538-7827-0E66-FEC8-6FE21CEC6038}"/>
                </a:ext>
              </a:extLst>
            </p:cNvPr>
            <p:cNvGrpSpPr/>
            <p:nvPr/>
          </p:nvGrpSpPr>
          <p:grpSpPr>
            <a:xfrm>
              <a:off x="3158400" y="5304459"/>
              <a:ext cx="259676" cy="262152"/>
              <a:chOff x="3158400" y="5304459"/>
              <a:chExt cx="259676" cy="262152"/>
            </a:xfrm>
          </p:grpSpPr>
          <p:sp>
            <p:nvSpPr>
              <p:cNvPr id="111" name="正方形/長方形 110">
                <a:extLst>
                  <a:ext uri="{FF2B5EF4-FFF2-40B4-BE49-F238E27FC236}">
                    <a16:creationId xmlns:a16="http://schemas.microsoft.com/office/drawing/2014/main" id="{08F2BF07-89CD-9404-8058-FA3C4FC370DE}"/>
                  </a:ext>
                </a:extLst>
              </p:cNvPr>
              <p:cNvSpPr/>
              <p:nvPr/>
            </p:nvSpPr>
            <p:spPr>
              <a:xfrm>
                <a:off x="3158400" y="5304459"/>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2" name="図 111">
                <a:extLst>
                  <a:ext uri="{FF2B5EF4-FFF2-40B4-BE49-F238E27FC236}">
                    <a16:creationId xmlns:a16="http://schemas.microsoft.com/office/drawing/2014/main" id="{44BE41CA-95E7-545A-99B9-F31C967E3582}"/>
                  </a:ext>
                </a:extLst>
              </p:cNvPr>
              <p:cNvPicPr>
                <a:picLocks noChangeAspect="1"/>
              </p:cNvPicPr>
              <p:nvPr/>
            </p:nvPicPr>
            <p:blipFill>
              <a:blip r:embed="rId4"/>
              <a:stretch>
                <a:fillRect/>
              </a:stretch>
            </p:blipFill>
            <p:spPr>
              <a:xfrm>
                <a:off x="3175512" y="5337813"/>
                <a:ext cx="229476" cy="190576"/>
              </a:xfrm>
              <a:prstGeom prst="rect">
                <a:avLst/>
              </a:prstGeom>
            </p:spPr>
          </p:pic>
        </p:grpSp>
        <p:grpSp>
          <p:nvGrpSpPr>
            <p:cNvPr id="155" name="グループ化 154">
              <a:extLst>
                <a:ext uri="{FF2B5EF4-FFF2-40B4-BE49-F238E27FC236}">
                  <a16:creationId xmlns:a16="http://schemas.microsoft.com/office/drawing/2014/main" id="{510C8D9C-66A1-8DD6-4991-B4A975DDCB5D}"/>
                </a:ext>
              </a:extLst>
            </p:cNvPr>
            <p:cNvGrpSpPr/>
            <p:nvPr/>
          </p:nvGrpSpPr>
          <p:grpSpPr>
            <a:xfrm>
              <a:off x="4797826" y="564280"/>
              <a:ext cx="259676" cy="262152"/>
              <a:chOff x="4797826" y="564280"/>
              <a:chExt cx="259676" cy="262152"/>
            </a:xfrm>
          </p:grpSpPr>
          <p:sp>
            <p:nvSpPr>
              <p:cNvPr id="114" name="正方形/長方形 113">
                <a:extLst>
                  <a:ext uri="{FF2B5EF4-FFF2-40B4-BE49-F238E27FC236}">
                    <a16:creationId xmlns:a16="http://schemas.microsoft.com/office/drawing/2014/main" id="{D8969053-1DA1-D89D-AFF5-DCA778083784}"/>
                  </a:ext>
                </a:extLst>
              </p:cNvPr>
              <p:cNvSpPr/>
              <p:nvPr/>
            </p:nvSpPr>
            <p:spPr>
              <a:xfrm>
                <a:off x="4797826" y="564280"/>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5" name="図 114">
                <a:extLst>
                  <a:ext uri="{FF2B5EF4-FFF2-40B4-BE49-F238E27FC236}">
                    <a16:creationId xmlns:a16="http://schemas.microsoft.com/office/drawing/2014/main" id="{A7391832-7CB8-7F58-0486-5EF72ACC15CC}"/>
                  </a:ext>
                </a:extLst>
              </p:cNvPr>
              <p:cNvPicPr>
                <a:picLocks noChangeAspect="1"/>
              </p:cNvPicPr>
              <p:nvPr/>
            </p:nvPicPr>
            <p:blipFill>
              <a:blip r:embed="rId4"/>
              <a:stretch>
                <a:fillRect/>
              </a:stretch>
            </p:blipFill>
            <p:spPr>
              <a:xfrm>
                <a:off x="4814938" y="597634"/>
                <a:ext cx="229476" cy="190576"/>
              </a:xfrm>
              <a:prstGeom prst="rect">
                <a:avLst/>
              </a:prstGeom>
            </p:spPr>
          </p:pic>
        </p:grpSp>
        <p:grpSp>
          <p:nvGrpSpPr>
            <p:cNvPr id="154" name="グループ化 153">
              <a:extLst>
                <a:ext uri="{FF2B5EF4-FFF2-40B4-BE49-F238E27FC236}">
                  <a16:creationId xmlns:a16="http://schemas.microsoft.com/office/drawing/2014/main" id="{278B83C6-36FB-7F0E-C645-74506BFFA7C5}"/>
                </a:ext>
              </a:extLst>
            </p:cNvPr>
            <p:cNvGrpSpPr/>
            <p:nvPr/>
          </p:nvGrpSpPr>
          <p:grpSpPr>
            <a:xfrm>
              <a:off x="4806539" y="925684"/>
              <a:ext cx="259676" cy="262152"/>
              <a:chOff x="4806539" y="925684"/>
              <a:chExt cx="259676" cy="262152"/>
            </a:xfrm>
          </p:grpSpPr>
          <p:sp>
            <p:nvSpPr>
              <p:cNvPr id="117" name="正方形/長方形 116">
                <a:extLst>
                  <a:ext uri="{FF2B5EF4-FFF2-40B4-BE49-F238E27FC236}">
                    <a16:creationId xmlns:a16="http://schemas.microsoft.com/office/drawing/2014/main" id="{5E7D0834-7577-85B3-C8EB-BE4A91EB00B8}"/>
                  </a:ext>
                </a:extLst>
              </p:cNvPr>
              <p:cNvSpPr/>
              <p:nvPr/>
            </p:nvSpPr>
            <p:spPr>
              <a:xfrm>
                <a:off x="4806539" y="925684"/>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8" name="図 117">
                <a:extLst>
                  <a:ext uri="{FF2B5EF4-FFF2-40B4-BE49-F238E27FC236}">
                    <a16:creationId xmlns:a16="http://schemas.microsoft.com/office/drawing/2014/main" id="{7466E2E2-C322-B2ED-8402-5C7078E94D40}"/>
                  </a:ext>
                </a:extLst>
              </p:cNvPr>
              <p:cNvPicPr>
                <a:picLocks noChangeAspect="1"/>
              </p:cNvPicPr>
              <p:nvPr/>
            </p:nvPicPr>
            <p:blipFill>
              <a:blip r:embed="rId4"/>
              <a:stretch>
                <a:fillRect/>
              </a:stretch>
            </p:blipFill>
            <p:spPr>
              <a:xfrm>
                <a:off x="4823651" y="959038"/>
                <a:ext cx="229476" cy="190576"/>
              </a:xfrm>
              <a:prstGeom prst="rect">
                <a:avLst/>
              </a:prstGeom>
            </p:spPr>
          </p:pic>
        </p:grpSp>
        <p:grpSp>
          <p:nvGrpSpPr>
            <p:cNvPr id="153" name="グループ化 152">
              <a:extLst>
                <a:ext uri="{FF2B5EF4-FFF2-40B4-BE49-F238E27FC236}">
                  <a16:creationId xmlns:a16="http://schemas.microsoft.com/office/drawing/2014/main" id="{A530A6A8-3E69-C97D-559B-70C6DF973566}"/>
                </a:ext>
              </a:extLst>
            </p:cNvPr>
            <p:cNvGrpSpPr/>
            <p:nvPr/>
          </p:nvGrpSpPr>
          <p:grpSpPr>
            <a:xfrm>
              <a:off x="4790962" y="3128534"/>
              <a:ext cx="259676" cy="262152"/>
              <a:chOff x="4790962" y="3128534"/>
              <a:chExt cx="259676" cy="262152"/>
            </a:xfrm>
          </p:grpSpPr>
          <p:sp>
            <p:nvSpPr>
              <p:cNvPr id="120" name="正方形/長方形 119">
                <a:extLst>
                  <a:ext uri="{FF2B5EF4-FFF2-40B4-BE49-F238E27FC236}">
                    <a16:creationId xmlns:a16="http://schemas.microsoft.com/office/drawing/2014/main" id="{8E596764-98FD-71D2-56FF-749B4F25C5B4}"/>
                  </a:ext>
                </a:extLst>
              </p:cNvPr>
              <p:cNvSpPr/>
              <p:nvPr/>
            </p:nvSpPr>
            <p:spPr>
              <a:xfrm>
                <a:off x="4790962" y="3128534"/>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145B942F-B28A-6611-2A9A-CCB9A67FBD34}"/>
                  </a:ext>
                </a:extLst>
              </p:cNvPr>
              <p:cNvPicPr>
                <a:picLocks noChangeAspect="1"/>
              </p:cNvPicPr>
              <p:nvPr/>
            </p:nvPicPr>
            <p:blipFill>
              <a:blip r:embed="rId4"/>
              <a:stretch>
                <a:fillRect/>
              </a:stretch>
            </p:blipFill>
            <p:spPr>
              <a:xfrm>
                <a:off x="4808074" y="3161888"/>
                <a:ext cx="229476" cy="190576"/>
              </a:xfrm>
              <a:prstGeom prst="rect">
                <a:avLst/>
              </a:prstGeom>
            </p:spPr>
          </p:pic>
        </p:grpSp>
        <p:grpSp>
          <p:nvGrpSpPr>
            <p:cNvPr id="152" name="グループ化 151">
              <a:extLst>
                <a:ext uri="{FF2B5EF4-FFF2-40B4-BE49-F238E27FC236}">
                  <a16:creationId xmlns:a16="http://schemas.microsoft.com/office/drawing/2014/main" id="{D05239D0-1D54-22C9-C3D3-95E55960D536}"/>
                </a:ext>
              </a:extLst>
            </p:cNvPr>
            <p:cNvGrpSpPr/>
            <p:nvPr/>
          </p:nvGrpSpPr>
          <p:grpSpPr>
            <a:xfrm>
              <a:off x="4799675" y="3489938"/>
              <a:ext cx="259676" cy="262152"/>
              <a:chOff x="4799675" y="3489938"/>
              <a:chExt cx="259676" cy="262152"/>
            </a:xfrm>
          </p:grpSpPr>
          <p:sp>
            <p:nvSpPr>
              <p:cNvPr id="123" name="正方形/長方形 122">
                <a:extLst>
                  <a:ext uri="{FF2B5EF4-FFF2-40B4-BE49-F238E27FC236}">
                    <a16:creationId xmlns:a16="http://schemas.microsoft.com/office/drawing/2014/main" id="{F0D37205-8A6C-1E0B-AF91-5AF5FB8703BF}"/>
                  </a:ext>
                </a:extLst>
              </p:cNvPr>
              <p:cNvSpPr/>
              <p:nvPr/>
            </p:nvSpPr>
            <p:spPr>
              <a:xfrm>
                <a:off x="4799675" y="3489938"/>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4" name="図 123">
                <a:extLst>
                  <a:ext uri="{FF2B5EF4-FFF2-40B4-BE49-F238E27FC236}">
                    <a16:creationId xmlns:a16="http://schemas.microsoft.com/office/drawing/2014/main" id="{6DA5F307-17B7-363A-6415-3D8CD0C28C1B}"/>
                  </a:ext>
                </a:extLst>
              </p:cNvPr>
              <p:cNvPicPr>
                <a:picLocks noChangeAspect="1"/>
              </p:cNvPicPr>
              <p:nvPr/>
            </p:nvPicPr>
            <p:blipFill>
              <a:blip r:embed="rId4"/>
              <a:stretch>
                <a:fillRect/>
              </a:stretch>
            </p:blipFill>
            <p:spPr>
              <a:xfrm>
                <a:off x="4816787" y="3523292"/>
                <a:ext cx="229476" cy="190576"/>
              </a:xfrm>
              <a:prstGeom prst="rect">
                <a:avLst/>
              </a:prstGeom>
            </p:spPr>
          </p:pic>
        </p:grpSp>
        <p:grpSp>
          <p:nvGrpSpPr>
            <p:cNvPr id="151" name="グループ化 150">
              <a:extLst>
                <a:ext uri="{FF2B5EF4-FFF2-40B4-BE49-F238E27FC236}">
                  <a16:creationId xmlns:a16="http://schemas.microsoft.com/office/drawing/2014/main" id="{C62B6FAA-FEA1-BF39-A56A-D979C0ED053C}"/>
                </a:ext>
              </a:extLst>
            </p:cNvPr>
            <p:cNvGrpSpPr/>
            <p:nvPr/>
          </p:nvGrpSpPr>
          <p:grpSpPr>
            <a:xfrm>
              <a:off x="4780078" y="4593749"/>
              <a:ext cx="259676" cy="262152"/>
              <a:chOff x="4780078" y="4593749"/>
              <a:chExt cx="259676" cy="262152"/>
            </a:xfrm>
          </p:grpSpPr>
          <p:sp>
            <p:nvSpPr>
              <p:cNvPr id="126" name="正方形/長方形 125">
                <a:extLst>
                  <a:ext uri="{FF2B5EF4-FFF2-40B4-BE49-F238E27FC236}">
                    <a16:creationId xmlns:a16="http://schemas.microsoft.com/office/drawing/2014/main" id="{B8DE1719-1F2C-FF3D-04EB-161676C8452B}"/>
                  </a:ext>
                </a:extLst>
              </p:cNvPr>
              <p:cNvSpPr/>
              <p:nvPr/>
            </p:nvSpPr>
            <p:spPr>
              <a:xfrm>
                <a:off x="4780078" y="4593749"/>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7" name="図 126">
                <a:extLst>
                  <a:ext uri="{FF2B5EF4-FFF2-40B4-BE49-F238E27FC236}">
                    <a16:creationId xmlns:a16="http://schemas.microsoft.com/office/drawing/2014/main" id="{51B1C82A-2E74-0119-C572-B603F83A4C41}"/>
                  </a:ext>
                </a:extLst>
              </p:cNvPr>
              <p:cNvPicPr>
                <a:picLocks noChangeAspect="1"/>
              </p:cNvPicPr>
              <p:nvPr/>
            </p:nvPicPr>
            <p:blipFill>
              <a:blip r:embed="rId4"/>
              <a:stretch>
                <a:fillRect/>
              </a:stretch>
            </p:blipFill>
            <p:spPr>
              <a:xfrm>
                <a:off x="4797190" y="4627103"/>
                <a:ext cx="229476" cy="190576"/>
              </a:xfrm>
              <a:prstGeom prst="rect">
                <a:avLst/>
              </a:prstGeom>
            </p:spPr>
          </p:pic>
        </p:grpSp>
        <p:grpSp>
          <p:nvGrpSpPr>
            <p:cNvPr id="150" name="グループ化 149">
              <a:extLst>
                <a:ext uri="{FF2B5EF4-FFF2-40B4-BE49-F238E27FC236}">
                  <a16:creationId xmlns:a16="http://schemas.microsoft.com/office/drawing/2014/main" id="{C21702BB-3A97-F20F-581F-065EC2FC2A38}"/>
                </a:ext>
              </a:extLst>
            </p:cNvPr>
            <p:cNvGrpSpPr/>
            <p:nvPr/>
          </p:nvGrpSpPr>
          <p:grpSpPr>
            <a:xfrm>
              <a:off x="4788791" y="4955153"/>
              <a:ext cx="259676" cy="262152"/>
              <a:chOff x="4788791" y="4955153"/>
              <a:chExt cx="259676" cy="262152"/>
            </a:xfrm>
          </p:grpSpPr>
          <p:sp>
            <p:nvSpPr>
              <p:cNvPr id="129" name="正方形/長方形 128">
                <a:extLst>
                  <a:ext uri="{FF2B5EF4-FFF2-40B4-BE49-F238E27FC236}">
                    <a16:creationId xmlns:a16="http://schemas.microsoft.com/office/drawing/2014/main" id="{652D4D1F-1874-8A89-DF9B-1B450B1827F2}"/>
                  </a:ext>
                </a:extLst>
              </p:cNvPr>
              <p:cNvSpPr/>
              <p:nvPr/>
            </p:nvSpPr>
            <p:spPr>
              <a:xfrm>
                <a:off x="4788791" y="4955153"/>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0" name="図 129">
                <a:extLst>
                  <a:ext uri="{FF2B5EF4-FFF2-40B4-BE49-F238E27FC236}">
                    <a16:creationId xmlns:a16="http://schemas.microsoft.com/office/drawing/2014/main" id="{35D87B74-C270-6564-16C8-1EEAB8B893BE}"/>
                  </a:ext>
                </a:extLst>
              </p:cNvPr>
              <p:cNvPicPr>
                <a:picLocks noChangeAspect="1"/>
              </p:cNvPicPr>
              <p:nvPr/>
            </p:nvPicPr>
            <p:blipFill>
              <a:blip r:embed="rId4"/>
              <a:stretch>
                <a:fillRect/>
              </a:stretch>
            </p:blipFill>
            <p:spPr>
              <a:xfrm>
                <a:off x="4805903" y="4988507"/>
                <a:ext cx="229476" cy="190576"/>
              </a:xfrm>
              <a:prstGeom prst="rect">
                <a:avLst/>
              </a:prstGeom>
            </p:spPr>
          </p:pic>
        </p:grpSp>
        <p:grpSp>
          <p:nvGrpSpPr>
            <p:cNvPr id="149" name="グループ化 148">
              <a:extLst>
                <a:ext uri="{FF2B5EF4-FFF2-40B4-BE49-F238E27FC236}">
                  <a16:creationId xmlns:a16="http://schemas.microsoft.com/office/drawing/2014/main" id="{0C4CE3EB-DDA8-C610-42A1-EE29D305B5EC}"/>
                </a:ext>
              </a:extLst>
            </p:cNvPr>
            <p:cNvGrpSpPr/>
            <p:nvPr/>
          </p:nvGrpSpPr>
          <p:grpSpPr>
            <a:xfrm>
              <a:off x="4795651" y="2019881"/>
              <a:ext cx="259676" cy="262152"/>
              <a:chOff x="4795651" y="2019881"/>
              <a:chExt cx="259676" cy="262152"/>
            </a:xfrm>
          </p:grpSpPr>
          <p:sp>
            <p:nvSpPr>
              <p:cNvPr id="132" name="正方形/長方形 131">
                <a:extLst>
                  <a:ext uri="{FF2B5EF4-FFF2-40B4-BE49-F238E27FC236}">
                    <a16:creationId xmlns:a16="http://schemas.microsoft.com/office/drawing/2014/main" id="{282C0EC2-8BC3-7CBF-0E57-D2678BBC88AD}"/>
                  </a:ext>
                </a:extLst>
              </p:cNvPr>
              <p:cNvSpPr/>
              <p:nvPr/>
            </p:nvSpPr>
            <p:spPr>
              <a:xfrm>
                <a:off x="4795651" y="2019881"/>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3" name="図 132">
                <a:extLst>
                  <a:ext uri="{FF2B5EF4-FFF2-40B4-BE49-F238E27FC236}">
                    <a16:creationId xmlns:a16="http://schemas.microsoft.com/office/drawing/2014/main" id="{6EA1D9AD-10F6-F933-CF5F-7F1B08743FFF}"/>
                  </a:ext>
                </a:extLst>
              </p:cNvPr>
              <p:cNvPicPr>
                <a:picLocks noChangeAspect="1"/>
              </p:cNvPicPr>
              <p:nvPr/>
            </p:nvPicPr>
            <p:blipFill>
              <a:blip r:embed="rId4"/>
              <a:stretch>
                <a:fillRect/>
              </a:stretch>
            </p:blipFill>
            <p:spPr>
              <a:xfrm>
                <a:off x="4812763" y="2053235"/>
                <a:ext cx="229476" cy="190576"/>
              </a:xfrm>
              <a:prstGeom prst="rect">
                <a:avLst/>
              </a:prstGeom>
            </p:spPr>
          </p:pic>
        </p:grpSp>
        <p:pic>
          <p:nvPicPr>
            <p:cNvPr id="134" name="図 133" descr="ブルー, 座る, テーブル, ペア が含まれている画像&#10;&#10;自動的に生成された説明">
              <a:extLst>
                <a:ext uri="{FF2B5EF4-FFF2-40B4-BE49-F238E27FC236}">
                  <a16:creationId xmlns:a16="http://schemas.microsoft.com/office/drawing/2014/main" id="{3894FD35-CCF6-D2A6-8F9B-1047D1211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581" y="5684559"/>
              <a:ext cx="259676" cy="262152"/>
            </a:xfrm>
            <a:prstGeom prst="rect">
              <a:avLst/>
            </a:prstGeom>
          </p:spPr>
        </p:pic>
        <p:pic>
          <p:nvPicPr>
            <p:cNvPr id="135" name="図 134" descr="ブルー, 座る, テーブル, ペア が含まれている画像&#10;&#10;自動的に生成された説明">
              <a:extLst>
                <a:ext uri="{FF2B5EF4-FFF2-40B4-BE49-F238E27FC236}">
                  <a16:creationId xmlns:a16="http://schemas.microsoft.com/office/drawing/2014/main" id="{CC67CCC1-859B-543A-0D91-4F3BEB1D6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463" y="6418256"/>
              <a:ext cx="259676" cy="262152"/>
            </a:xfrm>
            <a:prstGeom prst="rect">
              <a:avLst/>
            </a:prstGeom>
          </p:spPr>
        </p:pic>
        <p:grpSp>
          <p:nvGrpSpPr>
            <p:cNvPr id="148" name="グループ化 147">
              <a:extLst>
                <a:ext uri="{FF2B5EF4-FFF2-40B4-BE49-F238E27FC236}">
                  <a16:creationId xmlns:a16="http://schemas.microsoft.com/office/drawing/2014/main" id="{36981572-01AF-219D-C998-7CE0C71F945B}"/>
                </a:ext>
              </a:extLst>
            </p:cNvPr>
            <p:cNvGrpSpPr/>
            <p:nvPr/>
          </p:nvGrpSpPr>
          <p:grpSpPr>
            <a:xfrm>
              <a:off x="3161888" y="6045962"/>
              <a:ext cx="259676" cy="262152"/>
              <a:chOff x="3161888" y="6045962"/>
              <a:chExt cx="259676" cy="262152"/>
            </a:xfrm>
          </p:grpSpPr>
          <p:sp>
            <p:nvSpPr>
              <p:cNvPr id="137" name="正方形/長方形 136">
                <a:extLst>
                  <a:ext uri="{FF2B5EF4-FFF2-40B4-BE49-F238E27FC236}">
                    <a16:creationId xmlns:a16="http://schemas.microsoft.com/office/drawing/2014/main" id="{B9EA63E0-974E-E3D5-A4A5-F5FDFAE0DC6C}"/>
                  </a:ext>
                </a:extLst>
              </p:cNvPr>
              <p:cNvSpPr/>
              <p:nvPr/>
            </p:nvSpPr>
            <p:spPr>
              <a:xfrm>
                <a:off x="3161888" y="6045962"/>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8" name="図 137">
                <a:extLst>
                  <a:ext uri="{FF2B5EF4-FFF2-40B4-BE49-F238E27FC236}">
                    <a16:creationId xmlns:a16="http://schemas.microsoft.com/office/drawing/2014/main" id="{E9C57A3F-C325-AADD-3D2E-A0E02A66C45E}"/>
                  </a:ext>
                </a:extLst>
              </p:cNvPr>
              <p:cNvPicPr>
                <a:picLocks noChangeAspect="1"/>
              </p:cNvPicPr>
              <p:nvPr/>
            </p:nvPicPr>
            <p:blipFill>
              <a:blip r:embed="rId4"/>
              <a:stretch>
                <a:fillRect/>
              </a:stretch>
            </p:blipFill>
            <p:spPr>
              <a:xfrm>
                <a:off x="3179000" y="6079316"/>
                <a:ext cx="229476" cy="190576"/>
              </a:xfrm>
              <a:prstGeom prst="rect">
                <a:avLst/>
              </a:prstGeom>
            </p:spPr>
          </p:pic>
        </p:grpSp>
        <p:pic>
          <p:nvPicPr>
            <p:cNvPr id="139" name="図 138" descr="ブルー, 座る, テーブル, ペア が含まれている画像&#10;&#10;自動的に生成された説明">
              <a:extLst>
                <a:ext uri="{FF2B5EF4-FFF2-40B4-BE49-F238E27FC236}">
                  <a16:creationId xmlns:a16="http://schemas.microsoft.com/office/drawing/2014/main" id="{FCFCD3F2-B3AE-0D0A-5B59-9AF4F72F6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306" y="6062946"/>
              <a:ext cx="259676" cy="262152"/>
            </a:xfrm>
            <a:prstGeom prst="rect">
              <a:avLst/>
            </a:prstGeom>
          </p:spPr>
        </p:pic>
        <p:grpSp>
          <p:nvGrpSpPr>
            <p:cNvPr id="147" name="グループ化 146">
              <a:extLst>
                <a:ext uri="{FF2B5EF4-FFF2-40B4-BE49-F238E27FC236}">
                  <a16:creationId xmlns:a16="http://schemas.microsoft.com/office/drawing/2014/main" id="{7940E9A4-2883-3457-8CD7-F101C12BA510}"/>
                </a:ext>
              </a:extLst>
            </p:cNvPr>
            <p:cNvGrpSpPr/>
            <p:nvPr/>
          </p:nvGrpSpPr>
          <p:grpSpPr>
            <a:xfrm>
              <a:off x="4805903" y="5677590"/>
              <a:ext cx="259676" cy="262152"/>
              <a:chOff x="4805903" y="5677590"/>
              <a:chExt cx="259676" cy="262152"/>
            </a:xfrm>
          </p:grpSpPr>
          <p:sp>
            <p:nvSpPr>
              <p:cNvPr id="141" name="正方形/長方形 140">
                <a:extLst>
                  <a:ext uri="{FF2B5EF4-FFF2-40B4-BE49-F238E27FC236}">
                    <a16:creationId xmlns:a16="http://schemas.microsoft.com/office/drawing/2014/main" id="{E19B9D28-31D4-DF3D-56B3-F6E8A3DA23BB}"/>
                  </a:ext>
                </a:extLst>
              </p:cNvPr>
              <p:cNvSpPr/>
              <p:nvPr/>
            </p:nvSpPr>
            <p:spPr>
              <a:xfrm>
                <a:off x="4805903" y="5677590"/>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2" name="図 141">
                <a:extLst>
                  <a:ext uri="{FF2B5EF4-FFF2-40B4-BE49-F238E27FC236}">
                    <a16:creationId xmlns:a16="http://schemas.microsoft.com/office/drawing/2014/main" id="{47A16C34-198A-2D59-81DC-559A48A7B393}"/>
                  </a:ext>
                </a:extLst>
              </p:cNvPr>
              <p:cNvPicPr>
                <a:picLocks noChangeAspect="1"/>
              </p:cNvPicPr>
              <p:nvPr/>
            </p:nvPicPr>
            <p:blipFill>
              <a:blip r:embed="rId4"/>
              <a:stretch>
                <a:fillRect/>
              </a:stretch>
            </p:blipFill>
            <p:spPr>
              <a:xfrm>
                <a:off x="4823015" y="5710944"/>
                <a:ext cx="229476" cy="190576"/>
              </a:xfrm>
              <a:prstGeom prst="rect">
                <a:avLst/>
              </a:prstGeom>
            </p:spPr>
          </p:pic>
        </p:grpSp>
        <p:grpSp>
          <p:nvGrpSpPr>
            <p:cNvPr id="146" name="グループ化 145">
              <a:extLst>
                <a:ext uri="{FF2B5EF4-FFF2-40B4-BE49-F238E27FC236}">
                  <a16:creationId xmlns:a16="http://schemas.microsoft.com/office/drawing/2014/main" id="{5C05AA00-06E0-BEF8-DE17-3186C26697D6}"/>
                </a:ext>
              </a:extLst>
            </p:cNvPr>
            <p:cNvGrpSpPr/>
            <p:nvPr/>
          </p:nvGrpSpPr>
          <p:grpSpPr>
            <a:xfrm>
              <a:off x="4814613" y="6424349"/>
              <a:ext cx="259676" cy="262152"/>
              <a:chOff x="4814613" y="6424349"/>
              <a:chExt cx="259676" cy="262152"/>
            </a:xfrm>
          </p:grpSpPr>
          <p:sp>
            <p:nvSpPr>
              <p:cNvPr id="144" name="正方形/長方形 143">
                <a:extLst>
                  <a:ext uri="{FF2B5EF4-FFF2-40B4-BE49-F238E27FC236}">
                    <a16:creationId xmlns:a16="http://schemas.microsoft.com/office/drawing/2014/main" id="{6FCCC4AE-7393-9449-F09C-2C23FAE5CAC1}"/>
                  </a:ext>
                </a:extLst>
              </p:cNvPr>
              <p:cNvSpPr/>
              <p:nvPr/>
            </p:nvSpPr>
            <p:spPr>
              <a:xfrm>
                <a:off x="4814613" y="6424349"/>
                <a:ext cx="259676" cy="26215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5" name="図 144">
                <a:extLst>
                  <a:ext uri="{FF2B5EF4-FFF2-40B4-BE49-F238E27FC236}">
                    <a16:creationId xmlns:a16="http://schemas.microsoft.com/office/drawing/2014/main" id="{3B8D0C2A-6307-B0D6-7C66-6DA1E8F16B3F}"/>
                  </a:ext>
                </a:extLst>
              </p:cNvPr>
              <p:cNvPicPr>
                <a:picLocks noChangeAspect="1"/>
              </p:cNvPicPr>
              <p:nvPr/>
            </p:nvPicPr>
            <p:blipFill>
              <a:blip r:embed="rId4"/>
              <a:stretch>
                <a:fillRect/>
              </a:stretch>
            </p:blipFill>
            <p:spPr>
              <a:xfrm>
                <a:off x="4831725" y="6457703"/>
                <a:ext cx="229476" cy="190576"/>
              </a:xfrm>
              <a:prstGeom prst="rect">
                <a:avLst/>
              </a:prstGeom>
            </p:spPr>
          </p:pic>
        </p:grpSp>
      </p:grpSp>
      <p:pic>
        <p:nvPicPr>
          <p:cNvPr id="165" name="図 164">
            <a:extLst>
              <a:ext uri="{FF2B5EF4-FFF2-40B4-BE49-F238E27FC236}">
                <a16:creationId xmlns:a16="http://schemas.microsoft.com/office/drawing/2014/main" id="{92F7A2AC-1B3F-F432-9080-E1EF73A9101B}"/>
              </a:ext>
            </a:extLst>
          </p:cNvPr>
          <p:cNvPicPr>
            <a:picLocks noChangeAspect="1"/>
          </p:cNvPicPr>
          <p:nvPr>
            <p:custDataLst>
              <p:tags r:id="rId1"/>
            </p:custDataLst>
          </p:nvPr>
        </p:nvPicPr>
        <p:blipFill>
          <a:blip r:embed="rId5"/>
          <a:stretch>
            <a:fillRect/>
          </a:stretch>
        </p:blipFill>
        <p:spPr>
          <a:xfrm>
            <a:off x="10015743" y="751211"/>
            <a:ext cx="1133595" cy="95998"/>
          </a:xfrm>
          <a:prstGeom prst="rect">
            <a:avLst/>
          </a:prstGeom>
        </p:spPr>
      </p:pic>
      <p:sp>
        <p:nvSpPr>
          <p:cNvPr id="2" name="テキスト ボックス 1">
            <a:extLst>
              <a:ext uri="{FF2B5EF4-FFF2-40B4-BE49-F238E27FC236}">
                <a16:creationId xmlns:a16="http://schemas.microsoft.com/office/drawing/2014/main" id="{23E2ABED-C5E7-A30E-A731-B0055EAF485E}"/>
              </a:ext>
            </a:extLst>
          </p:cNvPr>
          <p:cNvSpPr txBox="1"/>
          <p:nvPr/>
        </p:nvSpPr>
        <p:spPr>
          <a:xfrm>
            <a:off x="1563734" y="6304282"/>
            <a:ext cx="10628266" cy="369332"/>
          </a:xfrm>
          <a:prstGeom prst="rect">
            <a:avLst/>
          </a:prstGeom>
          <a:noFill/>
        </p:spPr>
        <p:txBody>
          <a:bodyPr wrap="square">
            <a:spAutoFit/>
          </a:bodyPr>
          <a:lstStyle/>
          <a:p>
            <a:r>
              <a:rPr kumimoji="1" lang="en-US" altLang="ja-JP" dirty="0">
                <a:latin typeface="HGSｺﾞｼｯｸM" panose="020B0600000000000000" pitchFamily="50" charset="-128"/>
                <a:ea typeface="HGSｺﾞｼｯｸM" panose="020B0600000000000000" pitchFamily="50" charset="-128"/>
              </a:rPr>
              <a:t>AC</a:t>
            </a:r>
            <a:r>
              <a:rPr kumimoji="1" lang="ja-JP" altLang="en-US" dirty="0">
                <a:latin typeface="HGSｺﾞｼｯｸM" panose="020B0600000000000000" pitchFamily="50" charset="-128"/>
                <a:ea typeface="HGSｺﾞｼｯｸM" panose="020B0600000000000000" pitchFamily="50" charset="-128"/>
              </a:rPr>
              <a:t>積の平均値 </a:t>
            </a:r>
            <a:r>
              <a:rPr kumimoji="1" lang="en-US" altLang="ja-JP" dirty="0">
                <a:latin typeface="HGSｺﾞｼｯｸM" panose="020B0600000000000000" pitchFamily="50" charset="-128"/>
                <a:ea typeface="HGSｺﾞｼｯｸM" panose="020B0600000000000000" pitchFamily="50" charset="-128"/>
              </a:rPr>
              <a:t>+ AD</a:t>
            </a:r>
            <a:r>
              <a:rPr kumimoji="1" lang="ja-JP" altLang="en-US" dirty="0">
                <a:latin typeface="HGSｺﾞｼｯｸM" panose="020B0600000000000000" pitchFamily="50" charset="-128"/>
                <a:ea typeface="HGSｺﾞｼｯｸM" panose="020B0600000000000000" pitchFamily="50" charset="-128"/>
              </a:rPr>
              <a:t>積の平均値 </a:t>
            </a:r>
            <a:r>
              <a:rPr kumimoji="1" lang="en-US" altLang="ja-JP" dirty="0">
                <a:latin typeface="HGSｺﾞｼｯｸM" panose="020B0600000000000000" pitchFamily="50" charset="-128"/>
                <a:ea typeface="HGSｺﾞｼｯｸM" panose="020B0600000000000000" pitchFamily="50" charset="-128"/>
              </a:rPr>
              <a:t>+ BC</a:t>
            </a:r>
            <a:r>
              <a:rPr kumimoji="1" lang="ja-JP" altLang="en-US" dirty="0">
                <a:latin typeface="HGSｺﾞｼｯｸM" panose="020B0600000000000000" pitchFamily="50" charset="-128"/>
                <a:ea typeface="HGSｺﾞｼｯｸM" panose="020B0600000000000000" pitchFamily="50" charset="-128"/>
              </a:rPr>
              <a:t>積の平均値 </a:t>
            </a:r>
            <a:r>
              <a:rPr kumimoji="1" lang="en-US" altLang="ja-JP" dirty="0">
                <a:latin typeface="HGSｺﾞｼｯｸM" panose="020B0600000000000000" pitchFamily="50" charset="-128"/>
                <a:ea typeface="HGSｺﾞｼｯｸM" panose="020B0600000000000000" pitchFamily="50" charset="-128"/>
              </a:rPr>
              <a:t>- BD</a:t>
            </a:r>
            <a:r>
              <a:rPr kumimoji="1" lang="ja-JP" altLang="en-US" dirty="0">
                <a:latin typeface="HGSｺﾞｼｯｸM" panose="020B0600000000000000" pitchFamily="50" charset="-128"/>
                <a:ea typeface="HGSｺﾞｼｯｸM" panose="020B0600000000000000" pitchFamily="50" charset="-128"/>
              </a:rPr>
              <a:t>積の平均値　＝  </a:t>
            </a:r>
            <a:r>
              <a:rPr lang="ja-JP" altLang="en-US" sz="1800" b="0" i="0" u="none" strike="noStrike" dirty="0">
                <a:latin typeface="Inherited"/>
              </a:rPr>
              <a:t> </a:t>
            </a:r>
            <a:r>
              <a:rPr lang="en-US" altLang="ja-JP" sz="1800" b="0" i="0" u="none" strike="noStrike" dirty="0">
                <a:latin typeface="Inherited"/>
              </a:rPr>
              <a:t>1.05882</a:t>
            </a:r>
            <a:r>
              <a:rPr lang="ja-JP" altLang="en-US" sz="1800" b="0" i="0" u="none" strike="noStrike" dirty="0">
                <a:latin typeface="Inherited"/>
              </a:rPr>
              <a:t>　≦   </a:t>
            </a:r>
            <a:r>
              <a:rPr lang="en-US" altLang="ja-JP" sz="1800" b="0" i="0" u="none" strike="noStrike" dirty="0">
                <a:latin typeface="Inherited"/>
              </a:rPr>
              <a:t>2</a:t>
            </a:r>
            <a:endParaRPr kumimoji="1" lang="en-US" altLang="ja-JP" dirty="0">
              <a:latin typeface="HGSｺﾞｼｯｸM" panose="020B0600000000000000" pitchFamily="50" charset="-128"/>
              <a:ea typeface="HGSｺﾞｼｯｸM" panose="020B0600000000000000" pitchFamily="50" charset="-128"/>
            </a:endParaRPr>
          </a:p>
        </p:txBody>
      </p:sp>
      <p:sp>
        <p:nvSpPr>
          <p:cNvPr id="3" name="吹き出し: 角を丸めた四角形 2">
            <a:extLst>
              <a:ext uri="{FF2B5EF4-FFF2-40B4-BE49-F238E27FC236}">
                <a16:creationId xmlns:a16="http://schemas.microsoft.com/office/drawing/2014/main" id="{A065423C-2791-05E6-55BB-BA00F146CD36}"/>
              </a:ext>
            </a:extLst>
          </p:cNvPr>
          <p:cNvSpPr/>
          <p:nvPr/>
        </p:nvSpPr>
        <p:spPr>
          <a:xfrm>
            <a:off x="4800600" y="3751462"/>
            <a:ext cx="1380365" cy="689531"/>
          </a:xfrm>
          <a:prstGeom prst="wedgeRoundRectCallout">
            <a:avLst>
              <a:gd name="adj1" fmla="val -121956"/>
              <a:gd name="adj2" fmla="val -128236"/>
              <a:gd name="adj3" fmla="val 16667"/>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kumimoji="1" lang="ja-JP" altLang="en-US" dirty="0"/>
              <a:t>局所性</a:t>
            </a:r>
          </a:p>
        </p:txBody>
      </p:sp>
      <p:sp>
        <p:nvSpPr>
          <p:cNvPr id="6" name="吹き出し: 角を丸めた四角形 5">
            <a:extLst>
              <a:ext uri="{FF2B5EF4-FFF2-40B4-BE49-F238E27FC236}">
                <a16:creationId xmlns:a16="http://schemas.microsoft.com/office/drawing/2014/main" id="{9E361E30-2FE1-7493-1065-63DC38A424F2}"/>
              </a:ext>
            </a:extLst>
          </p:cNvPr>
          <p:cNvSpPr/>
          <p:nvPr/>
        </p:nvSpPr>
        <p:spPr>
          <a:xfrm>
            <a:off x="8374548" y="1485811"/>
            <a:ext cx="1380365" cy="689531"/>
          </a:xfrm>
          <a:prstGeom prst="wedgeRoundRectCallout">
            <a:avLst>
              <a:gd name="adj1" fmla="val 1257"/>
              <a:gd name="adj2" fmla="val -101714"/>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ja-JP" altLang="en-US" dirty="0"/>
              <a:t>実在性</a:t>
            </a:r>
          </a:p>
        </p:txBody>
      </p:sp>
      <p:sp>
        <p:nvSpPr>
          <p:cNvPr id="4" name="吹き出し: 角を丸めた四角形 3">
            <a:extLst>
              <a:ext uri="{FF2B5EF4-FFF2-40B4-BE49-F238E27FC236}">
                <a16:creationId xmlns:a16="http://schemas.microsoft.com/office/drawing/2014/main" id="{946B4CD9-AA1F-8EA9-E327-2AB2D04C6D37}"/>
              </a:ext>
            </a:extLst>
          </p:cNvPr>
          <p:cNvSpPr/>
          <p:nvPr/>
        </p:nvSpPr>
        <p:spPr>
          <a:xfrm>
            <a:off x="706564" y="1375447"/>
            <a:ext cx="1380365" cy="689531"/>
          </a:xfrm>
          <a:prstGeom prst="wedgeRoundRectCallout">
            <a:avLst>
              <a:gd name="adj1" fmla="val 122459"/>
              <a:gd name="adj2" fmla="val -122749"/>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dirty="0"/>
              <a:t>自由意志</a:t>
            </a:r>
          </a:p>
        </p:txBody>
      </p:sp>
    </p:spTree>
    <p:extLst>
      <p:ext uri="{BB962C8B-B14F-4D97-AF65-F5344CB8AC3E}">
        <p14:creationId xmlns:p14="http://schemas.microsoft.com/office/powerpoint/2010/main" val="8685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四角形: 角を丸くする 15">
            <a:extLst>
              <a:ext uri="{FF2B5EF4-FFF2-40B4-BE49-F238E27FC236}">
                <a16:creationId xmlns:a16="http://schemas.microsoft.com/office/drawing/2014/main" id="{30EA2069-408F-0535-8882-D18F533CA5FC}"/>
              </a:ext>
            </a:extLst>
          </p:cNvPr>
          <p:cNvSpPr/>
          <p:nvPr/>
        </p:nvSpPr>
        <p:spPr>
          <a:xfrm>
            <a:off x="1038497" y="2677886"/>
            <a:ext cx="9620794" cy="1711234"/>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C74B07C-0EAD-C63D-FEA5-E2625BADB0F9}"/>
              </a:ext>
            </a:extLst>
          </p:cNvPr>
          <p:cNvSpPr>
            <a:spLocks noGrp="1"/>
          </p:cNvSpPr>
          <p:nvPr>
            <p:ph type="title"/>
          </p:nvPr>
        </p:nvSpPr>
        <p:spPr>
          <a:xfrm>
            <a:off x="581192" y="315389"/>
            <a:ext cx="11029616" cy="1188720"/>
          </a:xfrm>
        </p:spPr>
        <p:txBody>
          <a:bodyPr/>
          <a:lstStyle/>
          <a:p>
            <a:r>
              <a:rPr lang="en-US" altLang="ja-JP" dirty="0"/>
              <a:t>Bell</a:t>
            </a:r>
            <a:r>
              <a:rPr lang="ja-JP" altLang="en-US" dirty="0"/>
              <a:t>定理</a:t>
            </a:r>
            <a:r>
              <a:rPr kumimoji="1" lang="ja-JP" altLang="en-US" dirty="0"/>
              <a:t>定理</a:t>
            </a:r>
            <a:r>
              <a:rPr kumimoji="1" lang="en-US" altLang="ja-JP" dirty="0"/>
              <a:t>(1964)</a:t>
            </a:r>
            <a:endParaRPr kumimoji="1" lang="ja-JP" altLang="en-US" dirty="0"/>
          </a:p>
        </p:txBody>
      </p:sp>
      <p:sp>
        <p:nvSpPr>
          <p:cNvPr id="3" name="コンテンツ プレースホルダー 2">
            <a:extLst>
              <a:ext uri="{FF2B5EF4-FFF2-40B4-BE49-F238E27FC236}">
                <a16:creationId xmlns:a16="http://schemas.microsoft.com/office/drawing/2014/main" id="{19FE42D7-E65E-D297-5C24-86EE6E2212BB}"/>
              </a:ext>
            </a:extLst>
          </p:cNvPr>
          <p:cNvSpPr>
            <a:spLocks noGrp="1"/>
          </p:cNvSpPr>
          <p:nvPr>
            <p:ph idx="1"/>
          </p:nvPr>
        </p:nvSpPr>
        <p:spPr>
          <a:xfrm>
            <a:off x="581192" y="1733441"/>
            <a:ext cx="11029615" cy="944445"/>
          </a:xfrm>
        </p:spPr>
        <p:txBody>
          <a:bodyPr/>
          <a:lstStyle/>
          <a:p>
            <a:pPr marL="0" indent="0">
              <a:buNone/>
            </a:pPr>
            <a:r>
              <a:rPr kumimoji="1" lang="ja-JP" altLang="en-US" sz="2800" dirty="0">
                <a:solidFill>
                  <a:srgbClr val="92D050"/>
                </a:solidFill>
              </a:rPr>
              <a:t>局所性</a:t>
            </a:r>
            <a:r>
              <a:rPr kumimoji="1" lang="ja-JP" altLang="en-US" dirty="0"/>
              <a:t>と</a:t>
            </a:r>
            <a:r>
              <a:rPr kumimoji="1" lang="ja-JP" altLang="en-US" sz="2800" dirty="0">
                <a:solidFill>
                  <a:schemeClr val="accent2"/>
                </a:solidFill>
              </a:rPr>
              <a:t>実在性</a:t>
            </a:r>
            <a:r>
              <a:rPr kumimoji="1" lang="ja-JP" altLang="en-US" dirty="0"/>
              <a:t>を仮定すると</a:t>
            </a:r>
          </a:p>
        </p:txBody>
      </p:sp>
      <p:sp>
        <p:nvSpPr>
          <p:cNvPr id="5" name="テキスト ボックス 4">
            <a:extLst>
              <a:ext uri="{FF2B5EF4-FFF2-40B4-BE49-F238E27FC236}">
                <a16:creationId xmlns:a16="http://schemas.microsoft.com/office/drawing/2014/main" id="{546B01D6-42C7-96B1-A34B-89676DF5FB0E}"/>
              </a:ext>
            </a:extLst>
          </p:cNvPr>
          <p:cNvSpPr txBox="1"/>
          <p:nvPr/>
        </p:nvSpPr>
        <p:spPr>
          <a:xfrm>
            <a:off x="1846761" y="3074517"/>
            <a:ext cx="6097088" cy="954107"/>
          </a:xfrm>
          <a:prstGeom prst="rect">
            <a:avLst/>
          </a:prstGeom>
          <a:noFill/>
        </p:spPr>
        <p:txBody>
          <a:bodyPr wrap="square">
            <a:spAutoFit/>
          </a:bodyPr>
          <a:lstStyle/>
          <a:p>
            <a:r>
              <a:rPr kumimoji="1" lang="en-US" altLang="ja-JP" sz="2800" dirty="0">
                <a:latin typeface="HGSｺﾞｼｯｸM" panose="020B0600000000000000" pitchFamily="50" charset="-128"/>
                <a:ea typeface="HGSｺﾞｼｯｸM" panose="020B0600000000000000" pitchFamily="50" charset="-128"/>
              </a:rPr>
              <a:t>AC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latin typeface="HGSｺﾞｼｯｸM" panose="020B0600000000000000" pitchFamily="50" charset="-128"/>
                <a:ea typeface="HGSｺﾞｼｯｸM" panose="020B0600000000000000" pitchFamily="50" charset="-128"/>
              </a:rPr>
              <a:t>+ AD</a:t>
            </a:r>
            <a:r>
              <a:rPr kumimoji="1" lang="ja-JP" altLang="en-US" sz="2800" dirty="0">
                <a:latin typeface="HGSｺﾞｼｯｸM" panose="020B0600000000000000" pitchFamily="50" charset="-128"/>
                <a:ea typeface="HGSｺﾞｼｯｸM" panose="020B0600000000000000" pitchFamily="50" charset="-128"/>
              </a:rPr>
              <a:t>積の平均値 </a:t>
            </a:r>
            <a:endParaRPr kumimoji="1" lang="en-US" altLang="ja-JP" sz="2800" dirty="0">
              <a:latin typeface="HGSｺﾞｼｯｸM" panose="020B0600000000000000" pitchFamily="50" charset="-128"/>
              <a:ea typeface="HGSｺﾞｼｯｸM" panose="020B0600000000000000" pitchFamily="50" charset="-128"/>
            </a:endParaRPr>
          </a:p>
          <a:p>
            <a:r>
              <a:rPr kumimoji="1" lang="en-US" altLang="ja-JP" sz="2800" dirty="0">
                <a:latin typeface="HGSｺﾞｼｯｸM" panose="020B0600000000000000" pitchFamily="50" charset="-128"/>
                <a:ea typeface="HGSｺﾞｼｯｸM" panose="020B0600000000000000" pitchFamily="50" charset="-128"/>
              </a:rPr>
              <a:t>  + BC</a:t>
            </a:r>
            <a:r>
              <a:rPr kumimoji="1" lang="ja-JP" altLang="en-US" sz="2800" dirty="0">
                <a:latin typeface="HGSｺﾞｼｯｸM" panose="020B0600000000000000" pitchFamily="50" charset="-128"/>
                <a:ea typeface="HGSｺﾞｼｯｸM" panose="020B0600000000000000" pitchFamily="50" charset="-128"/>
              </a:rPr>
              <a:t>積の平均値 </a:t>
            </a:r>
            <a:r>
              <a:rPr kumimoji="1" lang="en-US" altLang="ja-JP" sz="2800" dirty="0">
                <a:solidFill>
                  <a:schemeClr val="accent2"/>
                </a:solidFill>
                <a:latin typeface="HGSｺﾞｼｯｸM" panose="020B0600000000000000" pitchFamily="50" charset="-128"/>
                <a:ea typeface="HGSｺﾞｼｯｸM" panose="020B0600000000000000" pitchFamily="50" charset="-128"/>
              </a:rPr>
              <a:t>-</a:t>
            </a:r>
            <a:r>
              <a:rPr kumimoji="1" lang="en-US" altLang="ja-JP" sz="2800" dirty="0">
                <a:latin typeface="HGSｺﾞｼｯｸM" panose="020B0600000000000000" pitchFamily="50" charset="-128"/>
                <a:ea typeface="HGSｺﾞｼｯｸM" panose="020B0600000000000000" pitchFamily="50" charset="-128"/>
              </a:rPr>
              <a:t> BD</a:t>
            </a:r>
            <a:r>
              <a:rPr kumimoji="1" lang="ja-JP" altLang="en-US" sz="2800" dirty="0">
                <a:latin typeface="HGSｺﾞｼｯｸM" panose="020B0600000000000000" pitchFamily="50" charset="-128"/>
                <a:ea typeface="HGSｺﾞｼｯｸM" panose="020B0600000000000000" pitchFamily="50" charset="-128"/>
              </a:rPr>
              <a:t>積の平均値</a:t>
            </a:r>
            <a:endParaRPr kumimoji="1" lang="en-US" altLang="ja-JP" sz="2800" dirty="0">
              <a:latin typeface="HGSｺﾞｼｯｸM" panose="020B0600000000000000" pitchFamily="50" charset="-128"/>
              <a:ea typeface="HGSｺﾞｼｯｸM" panose="020B0600000000000000" pitchFamily="50" charset="-128"/>
            </a:endParaRPr>
          </a:p>
        </p:txBody>
      </p:sp>
      <p:sp>
        <p:nvSpPr>
          <p:cNvPr id="6" name="テキスト ボックス 5">
            <a:extLst>
              <a:ext uri="{FF2B5EF4-FFF2-40B4-BE49-F238E27FC236}">
                <a16:creationId xmlns:a16="http://schemas.microsoft.com/office/drawing/2014/main" id="{468817D9-2B56-8A71-C008-70575A27567D}"/>
              </a:ext>
            </a:extLst>
          </p:cNvPr>
          <p:cNvSpPr txBox="1"/>
          <p:nvPr/>
        </p:nvSpPr>
        <p:spPr>
          <a:xfrm>
            <a:off x="7943849" y="3289960"/>
            <a:ext cx="633507" cy="523220"/>
          </a:xfrm>
          <a:prstGeom prst="rect">
            <a:avLst/>
          </a:prstGeom>
          <a:noFill/>
        </p:spPr>
        <p:txBody>
          <a:bodyPr wrap="none" rtlCol="0">
            <a:spAutoFit/>
          </a:bodyPr>
          <a:lstStyle/>
          <a:p>
            <a:r>
              <a:rPr kumimoji="1" lang="ja-JP" altLang="en-US" sz="2800" dirty="0"/>
              <a:t>≦ </a:t>
            </a:r>
          </a:p>
        </p:txBody>
      </p:sp>
      <p:sp>
        <p:nvSpPr>
          <p:cNvPr id="7" name="テキスト ボックス 6">
            <a:extLst>
              <a:ext uri="{FF2B5EF4-FFF2-40B4-BE49-F238E27FC236}">
                <a16:creationId xmlns:a16="http://schemas.microsoft.com/office/drawing/2014/main" id="{34DB0981-B4A9-9F0D-6D6C-148683BB313D}"/>
              </a:ext>
            </a:extLst>
          </p:cNvPr>
          <p:cNvSpPr txBox="1"/>
          <p:nvPr/>
        </p:nvSpPr>
        <p:spPr>
          <a:xfrm>
            <a:off x="8755923" y="3089905"/>
            <a:ext cx="1050288" cy="923330"/>
          </a:xfrm>
          <a:prstGeom prst="rect">
            <a:avLst/>
          </a:prstGeom>
          <a:noFill/>
        </p:spPr>
        <p:txBody>
          <a:bodyPr wrap="none" rtlCol="0">
            <a:spAutoFit/>
          </a:bodyPr>
          <a:lstStyle/>
          <a:p>
            <a:r>
              <a:rPr kumimoji="1" lang="ja-JP" altLang="en-US" sz="5400" dirty="0"/>
              <a:t>２ </a:t>
            </a:r>
          </a:p>
        </p:txBody>
      </p:sp>
      <p:sp>
        <p:nvSpPr>
          <p:cNvPr id="8" name="吹き出し: 角を丸めた四角形 7">
            <a:extLst>
              <a:ext uri="{FF2B5EF4-FFF2-40B4-BE49-F238E27FC236}">
                <a16:creationId xmlns:a16="http://schemas.microsoft.com/office/drawing/2014/main" id="{0AAB707F-6479-8520-2F48-40FA4C9AA1CF}"/>
              </a:ext>
            </a:extLst>
          </p:cNvPr>
          <p:cNvSpPr/>
          <p:nvPr/>
        </p:nvSpPr>
        <p:spPr>
          <a:xfrm>
            <a:off x="5002047" y="1340823"/>
            <a:ext cx="2982140" cy="822960"/>
          </a:xfrm>
          <a:prstGeom prst="wedgeRoundRectCallout">
            <a:avLst>
              <a:gd name="adj1" fmla="val 54947"/>
              <a:gd name="adj2" fmla="val 178373"/>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kumimoji="1" lang="en-US" altLang="ja-JP" sz="2800" dirty="0"/>
              <a:t>Bell</a:t>
            </a:r>
            <a:r>
              <a:rPr kumimoji="1" lang="ja-JP" altLang="en-US" sz="2800" dirty="0"/>
              <a:t>の不等式</a:t>
            </a:r>
          </a:p>
        </p:txBody>
      </p:sp>
      <p:pic>
        <p:nvPicPr>
          <p:cNvPr id="13" name="図 12">
            <a:extLst>
              <a:ext uri="{FF2B5EF4-FFF2-40B4-BE49-F238E27FC236}">
                <a16:creationId xmlns:a16="http://schemas.microsoft.com/office/drawing/2014/main" id="{C78BE3D2-B473-994E-21AF-2534A5CC299C}"/>
              </a:ext>
            </a:extLst>
          </p:cNvPr>
          <p:cNvPicPr>
            <a:picLocks noChangeAspect="1"/>
          </p:cNvPicPr>
          <p:nvPr/>
        </p:nvPicPr>
        <p:blipFill>
          <a:blip r:embed="rId2"/>
          <a:stretch>
            <a:fillRect/>
          </a:stretch>
        </p:blipFill>
        <p:spPr>
          <a:xfrm>
            <a:off x="8336909" y="851287"/>
            <a:ext cx="3273898" cy="14103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テキスト ボックス 13">
            <a:extLst>
              <a:ext uri="{FF2B5EF4-FFF2-40B4-BE49-F238E27FC236}">
                <a16:creationId xmlns:a16="http://schemas.microsoft.com/office/drawing/2014/main" id="{ECFC1469-1B9C-1BEA-952D-074119398AC5}"/>
              </a:ext>
            </a:extLst>
          </p:cNvPr>
          <p:cNvSpPr txBox="1"/>
          <p:nvPr/>
        </p:nvSpPr>
        <p:spPr>
          <a:xfrm>
            <a:off x="1478519" y="4758145"/>
            <a:ext cx="10392589" cy="523220"/>
          </a:xfrm>
          <a:prstGeom prst="rect">
            <a:avLst/>
          </a:prstGeom>
          <a:noFill/>
        </p:spPr>
        <p:txBody>
          <a:bodyPr wrap="non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Bell</a:t>
            </a:r>
            <a:r>
              <a:rPr kumimoji="1" lang="ja-JP" altLang="en-US" dirty="0">
                <a:latin typeface="UD デジタル 教科書体 N-R" panose="02020400000000000000" pitchFamily="17" charset="-128"/>
                <a:ea typeface="UD デジタル 教科書体 N-R" panose="02020400000000000000" pitchFamily="17" charset="-128"/>
              </a:rPr>
              <a:t>はさらに</a:t>
            </a:r>
            <a:r>
              <a:rPr kumimoji="1" lang="ja-JP" altLang="en-US" sz="2800" dirty="0">
                <a:solidFill>
                  <a:schemeClr val="accent1"/>
                </a:solidFill>
                <a:latin typeface="UD デジタル 教科書体 N-R" panose="02020400000000000000" pitchFamily="17" charset="-128"/>
                <a:ea typeface="UD デジタル 教科書体 N-R" panose="02020400000000000000" pitchFamily="17" charset="-128"/>
              </a:rPr>
              <a:t>量子物理学</a:t>
            </a:r>
            <a:r>
              <a:rPr kumimoji="1" lang="ja-JP" altLang="en-US" dirty="0">
                <a:latin typeface="UD デジタル 教科書体 N-R" panose="02020400000000000000" pitchFamily="17" charset="-128"/>
                <a:ea typeface="UD デジタル 教科書体 N-R" panose="02020400000000000000" pitchFamily="17" charset="-128"/>
              </a:rPr>
              <a:t>のとある現象は</a:t>
            </a:r>
            <a:r>
              <a:rPr kumimoji="1" lang="ja-JP" altLang="en-US" sz="2800" dirty="0">
                <a:latin typeface="UD デジタル 教科書体 N-R" panose="02020400000000000000" pitchFamily="17" charset="-128"/>
                <a:ea typeface="UD デジタル 教科書体 N-R" panose="02020400000000000000" pitchFamily="17" charset="-128"/>
              </a:rPr>
              <a:t>この不等式を破る</a:t>
            </a:r>
            <a:r>
              <a:rPr kumimoji="1" lang="ja-JP" altLang="en-US" dirty="0">
                <a:latin typeface="UD デジタル 教科書体 N-R" panose="02020400000000000000" pitchFamily="17" charset="-128"/>
                <a:ea typeface="UD デジタル 教科書体 N-R" panose="02020400000000000000" pitchFamily="17" charset="-128"/>
              </a:rPr>
              <a:t>ことも理論的に予言！</a:t>
            </a:r>
          </a:p>
        </p:txBody>
      </p:sp>
      <p:sp>
        <p:nvSpPr>
          <p:cNvPr id="17" name="テキスト ボックス 16">
            <a:extLst>
              <a:ext uri="{FF2B5EF4-FFF2-40B4-BE49-F238E27FC236}">
                <a16:creationId xmlns:a16="http://schemas.microsoft.com/office/drawing/2014/main" id="{7E36EDD5-B605-F4E5-7948-2F625F7C7C7D}"/>
              </a:ext>
            </a:extLst>
          </p:cNvPr>
          <p:cNvSpPr txBox="1"/>
          <p:nvPr/>
        </p:nvSpPr>
        <p:spPr>
          <a:xfrm>
            <a:off x="692332" y="5736286"/>
            <a:ext cx="4339650" cy="369332"/>
          </a:xfrm>
          <a:prstGeom prst="rect">
            <a:avLst/>
          </a:prstGeom>
          <a:noFill/>
        </p:spPr>
        <p:txBody>
          <a:bodyPr wrap="none" rtlCol="0">
            <a:spAutoFit/>
          </a:bodyPr>
          <a:lstStyle/>
          <a:p>
            <a:r>
              <a:rPr kumimoji="1" lang="en-US" altLang="ja-JP" dirty="0">
                <a:latin typeface="UD デジタル 教科書体 N-R" panose="02020400000000000000" pitchFamily="17" charset="-128"/>
                <a:ea typeface="UD デジタル 教科書体 N-R" panose="02020400000000000000" pitchFamily="17" charset="-128"/>
              </a:rPr>
              <a:t>1970</a:t>
            </a:r>
            <a:r>
              <a:rPr kumimoji="1" lang="ja-JP" altLang="en-US" dirty="0">
                <a:latin typeface="UD デジタル 教科書体 N-R" panose="02020400000000000000" pitchFamily="17" charset="-128"/>
                <a:ea typeface="UD デジタル 教科書体 N-R" panose="02020400000000000000" pitchFamily="17" charset="-128"/>
              </a:rPr>
              <a:t>年代以降実験が行われた結果・・・</a:t>
            </a:r>
          </a:p>
        </p:txBody>
      </p:sp>
      <p:sp>
        <p:nvSpPr>
          <p:cNvPr id="18" name="吹き出し: 円形 17">
            <a:extLst>
              <a:ext uri="{FF2B5EF4-FFF2-40B4-BE49-F238E27FC236}">
                <a16:creationId xmlns:a16="http://schemas.microsoft.com/office/drawing/2014/main" id="{69FC69A8-BE7C-9856-0524-C9804E948B80}"/>
              </a:ext>
            </a:extLst>
          </p:cNvPr>
          <p:cNvSpPr/>
          <p:nvPr/>
        </p:nvSpPr>
        <p:spPr>
          <a:xfrm>
            <a:off x="2667392" y="2495199"/>
            <a:ext cx="1322654" cy="568774"/>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 </a:t>
            </a:r>
            <a:r>
              <a:rPr kumimoji="1" lang="en-US" altLang="ja-JP" dirty="0"/>
              <a:t>0.71</a:t>
            </a:r>
            <a:endParaRPr kumimoji="1" lang="ja-JP" altLang="en-US" dirty="0"/>
          </a:p>
        </p:txBody>
      </p:sp>
      <p:sp>
        <p:nvSpPr>
          <p:cNvPr id="19" name="吹き出し: 円形 18">
            <a:extLst>
              <a:ext uri="{FF2B5EF4-FFF2-40B4-BE49-F238E27FC236}">
                <a16:creationId xmlns:a16="http://schemas.microsoft.com/office/drawing/2014/main" id="{9A1E5BF7-C9FB-307E-0621-99B955941D20}"/>
              </a:ext>
            </a:extLst>
          </p:cNvPr>
          <p:cNvSpPr/>
          <p:nvPr/>
        </p:nvSpPr>
        <p:spPr>
          <a:xfrm>
            <a:off x="5002047" y="2474872"/>
            <a:ext cx="1322654" cy="568774"/>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 </a:t>
            </a:r>
            <a:r>
              <a:rPr kumimoji="1" lang="en-US" altLang="ja-JP" dirty="0"/>
              <a:t>0.71</a:t>
            </a:r>
            <a:endParaRPr kumimoji="1" lang="ja-JP" altLang="en-US" dirty="0"/>
          </a:p>
        </p:txBody>
      </p:sp>
      <p:sp>
        <p:nvSpPr>
          <p:cNvPr id="20" name="吹き出し: 円形 19">
            <a:extLst>
              <a:ext uri="{FF2B5EF4-FFF2-40B4-BE49-F238E27FC236}">
                <a16:creationId xmlns:a16="http://schemas.microsoft.com/office/drawing/2014/main" id="{11E69C82-6CDF-70D2-71CE-A141ED3B7199}"/>
              </a:ext>
            </a:extLst>
          </p:cNvPr>
          <p:cNvSpPr/>
          <p:nvPr/>
        </p:nvSpPr>
        <p:spPr>
          <a:xfrm>
            <a:off x="3067987" y="4049439"/>
            <a:ext cx="1322654" cy="568774"/>
          </a:xfrm>
          <a:prstGeom prst="wedgeEllipseCallout">
            <a:avLst>
              <a:gd name="adj1" fmla="val -19845"/>
              <a:gd name="adj2" fmla="val -6496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dirty="0"/>
              <a:t>≃ </a:t>
            </a:r>
            <a:r>
              <a:rPr kumimoji="1" lang="en-US" altLang="ja-JP" dirty="0"/>
              <a:t>0.71</a:t>
            </a:r>
            <a:endParaRPr kumimoji="1" lang="ja-JP" altLang="en-US" dirty="0"/>
          </a:p>
        </p:txBody>
      </p:sp>
      <p:sp>
        <p:nvSpPr>
          <p:cNvPr id="21" name="吹き出し: 円形 20">
            <a:extLst>
              <a:ext uri="{FF2B5EF4-FFF2-40B4-BE49-F238E27FC236}">
                <a16:creationId xmlns:a16="http://schemas.microsoft.com/office/drawing/2014/main" id="{ED7456F1-C895-FE7A-023D-95E833F0D169}"/>
              </a:ext>
            </a:extLst>
          </p:cNvPr>
          <p:cNvSpPr/>
          <p:nvPr/>
        </p:nvSpPr>
        <p:spPr>
          <a:xfrm>
            <a:off x="5375758" y="4115277"/>
            <a:ext cx="1939441" cy="568774"/>
          </a:xfrm>
          <a:prstGeom prst="wedgeEllipseCallout">
            <a:avLst>
              <a:gd name="adj1" fmla="val -19845"/>
              <a:gd name="adj2" fmla="val -6496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dirty="0"/>
              <a:t>≃ </a:t>
            </a:r>
            <a:r>
              <a:rPr kumimoji="1" lang="en-US" altLang="ja-JP" sz="28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kumimoji="1" lang="en-US" altLang="ja-JP" dirty="0"/>
              <a:t>0.71</a:t>
            </a:r>
            <a:endParaRPr kumimoji="1" lang="ja-JP" altLang="en-US" dirty="0"/>
          </a:p>
        </p:txBody>
      </p:sp>
      <p:sp>
        <p:nvSpPr>
          <p:cNvPr id="22" name="四角形: 角を丸くする 21">
            <a:extLst>
              <a:ext uri="{FF2B5EF4-FFF2-40B4-BE49-F238E27FC236}">
                <a16:creationId xmlns:a16="http://schemas.microsoft.com/office/drawing/2014/main" id="{89F29E5E-BA5B-E103-C8C3-8A570D6FB85A}"/>
              </a:ext>
            </a:extLst>
          </p:cNvPr>
          <p:cNvSpPr/>
          <p:nvPr/>
        </p:nvSpPr>
        <p:spPr>
          <a:xfrm>
            <a:off x="2860766" y="3206931"/>
            <a:ext cx="3463935" cy="705841"/>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3600" dirty="0"/>
              <a:t>≃ </a:t>
            </a:r>
            <a:r>
              <a:rPr kumimoji="1" lang="en-US" altLang="ja-JP" sz="3600" dirty="0"/>
              <a:t>2.84 </a:t>
            </a:r>
            <a:endParaRPr kumimoji="1" lang="ja-JP" altLang="en-US" sz="3600" dirty="0"/>
          </a:p>
        </p:txBody>
      </p:sp>
      <p:sp>
        <p:nvSpPr>
          <p:cNvPr id="23" name="&quot;禁止&quot;マーク 22">
            <a:extLst>
              <a:ext uri="{FF2B5EF4-FFF2-40B4-BE49-F238E27FC236}">
                <a16:creationId xmlns:a16="http://schemas.microsoft.com/office/drawing/2014/main" id="{C1FA8B2C-D424-F7A2-9668-727AB85B7A88}"/>
              </a:ext>
            </a:extLst>
          </p:cNvPr>
          <p:cNvSpPr/>
          <p:nvPr/>
        </p:nvSpPr>
        <p:spPr>
          <a:xfrm>
            <a:off x="7442021" y="2794559"/>
            <a:ext cx="1561011" cy="1477888"/>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a:extLst>
              <a:ext uri="{FF2B5EF4-FFF2-40B4-BE49-F238E27FC236}">
                <a16:creationId xmlns:a16="http://schemas.microsoft.com/office/drawing/2014/main" id="{103A3421-04DE-4DD3-4C1B-4AE373EC5DAC}"/>
              </a:ext>
            </a:extLst>
          </p:cNvPr>
          <p:cNvSpPr txBox="1"/>
          <p:nvPr/>
        </p:nvSpPr>
        <p:spPr>
          <a:xfrm>
            <a:off x="4895305" y="5920952"/>
            <a:ext cx="4801314" cy="461665"/>
          </a:xfrm>
          <a:prstGeom prst="rect">
            <a:avLst/>
          </a:prstGeom>
          <a:noFill/>
        </p:spPr>
        <p:txBody>
          <a:bodyPr wrap="none" rtlCol="0">
            <a:spAutoFit/>
          </a:bodyPr>
          <a:lstStyle/>
          <a:p>
            <a:r>
              <a:rPr kumimoji="1" lang="en-US" altLang="ja-JP" sz="2400" dirty="0"/>
              <a:t>Bell</a:t>
            </a:r>
            <a:r>
              <a:rPr kumimoji="1" lang="ja-JP" altLang="en-US" sz="2400" dirty="0"/>
              <a:t>の不等式が明らかに破れた！</a:t>
            </a:r>
          </a:p>
        </p:txBody>
      </p:sp>
      <p:sp>
        <p:nvSpPr>
          <p:cNvPr id="25" name="思考の吹き出し: 雲形 24">
            <a:extLst>
              <a:ext uri="{FF2B5EF4-FFF2-40B4-BE49-F238E27FC236}">
                <a16:creationId xmlns:a16="http://schemas.microsoft.com/office/drawing/2014/main" id="{0DA20EC5-9D06-8ECC-BA7D-4EE03A067285}"/>
              </a:ext>
            </a:extLst>
          </p:cNvPr>
          <p:cNvSpPr/>
          <p:nvPr/>
        </p:nvSpPr>
        <p:spPr>
          <a:xfrm>
            <a:off x="4713051" y="5373698"/>
            <a:ext cx="1900645" cy="585056"/>
          </a:xfrm>
          <a:prstGeom prst="cloudCallout">
            <a:avLst>
              <a:gd name="adj1" fmla="val -63101"/>
              <a:gd name="adj2" fmla="val 22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光の偏光</a:t>
            </a:r>
          </a:p>
        </p:txBody>
      </p:sp>
    </p:spTree>
    <p:extLst>
      <p:ext uri="{BB962C8B-B14F-4D97-AF65-F5344CB8AC3E}">
        <p14:creationId xmlns:p14="http://schemas.microsoft.com/office/powerpoint/2010/main" val="1910468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6154" y="914295"/>
            <a:ext cx="9213762" cy="633412"/>
          </a:xfrm>
        </p:spPr>
        <p:txBody>
          <a:bodyPr>
            <a:normAutofit/>
          </a:bodyPr>
          <a:lstStyle/>
          <a:p>
            <a:r>
              <a:rPr kumimoji="1" lang="ja-JP" altLang="en-US" dirty="0">
                <a:solidFill>
                  <a:srgbClr val="C00000"/>
                </a:solidFill>
              </a:rPr>
              <a:t>量子もつれ</a:t>
            </a:r>
            <a:r>
              <a:rPr kumimoji="1" lang="ja-JP" altLang="en-US" dirty="0"/>
              <a:t>（エンタングルメント）</a:t>
            </a:r>
          </a:p>
        </p:txBody>
      </p:sp>
      <p:sp>
        <p:nvSpPr>
          <p:cNvPr id="7" name="円/楕円 6"/>
          <p:cNvSpPr/>
          <p:nvPr/>
        </p:nvSpPr>
        <p:spPr>
          <a:xfrm>
            <a:off x="4051346" y="2383891"/>
            <a:ext cx="386953" cy="357187"/>
          </a:xfrm>
          <a:prstGeom prst="ellipse">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b="1"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8" name="円/楕円 7"/>
          <p:cNvSpPr/>
          <p:nvPr/>
        </p:nvSpPr>
        <p:spPr>
          <a:xfrm>
            <a:off x="6063503" y="2383891"/>
            <a:ext cx="386953" cy="357187"/>
          </a:xfrm>
          <a:prstGeom prst="ellipse">
            <a:avLst/>
          </a:prstGeom>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b="1"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2" name="正方形/長方形 11"/>
          <p:cNvSpPr/>
          <p:nvPr/>
        </p:nvSpPr>
        <p:spPr>
          <a:xfrm>
            <a:off x="4737542" y="2169578"/>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3" name="正方形/長方形 12"/>
          <p:cNvSpPr/>
          <p:nvPr/>
        </p:nvSpPr>
        <p:spPr>
          <a:xfrm>
            <a:off x="4582762" y="2312452"/>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4" name="正方形/長方形 13"/>
          <p:cNvSpPr/>
          <p:nvPr/>
        </p:nvSpPr>
        <p:spPr>
          <a:xfrm>
            <a:off x="5743622" y="2312452"/>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6" name="フリーフォーム 15"/>
          <p:cNvSpPr/>
          <p:nvPr/>
        </p:nvSpPr>
        <p:spPr>
          <a:xfrm>
            <a:off x="1755319" y="1956296"/>
            <a:ext cx="6974959" cy="1360968"/>
          </a:xfrm>
          <a:custGeom>
            <a:avLst/>
            <a:gdLst>
              <a:gd name="connsiteX0" fmla="*/ 0 w 6974959"/>
              <a:gd name="connsiteY0" fmla="*/ 724786 h 1360968"/>
              <a:gd name="connsiteX1" fmla="*/ 340242 w 6974959"/>
              <a:gd name="connsiteY1" fmla="*/ 863009 h 1360968"/>
              <a:gd name="connsiteX2" fmla="*/ 669852 w 6974959"/>
              <a:gd name="connsiteY2" fmla="*/ 746051 h 1360968"/>
              <a:gd name="connsiteX3" fmla="*/ 1127052 w 6974959"/>
              <a:gd name="connsiteY3" fmla="*/ 278219 h 1360968"/>
              <a:gd name="connsiteX4" fmla="*/ 1488559 w 6974959"/>
              <a:gd name="connsiteY4" fmla="*/ 1309577 h 1360968"/>
              <a:gd name="connsiteX5" fmla="*/ 1881963 w 6974959"/>
              <a:gd name="connsiteY5" fmla="*/ 586563 h 1360968"/>
              <a:gd name="connsiteX6" fmla="*/ 2317898 w 6974959"/>
              <a:gd name="connsiteY6" fmla="*/ 331381 h 1360968"/>
              <a:gd name="connsiteX7" fmla="*/ 2434856 w 6974959"/>
              <a:gd name="connsiteY7" fmla="*/ 1235149 h 1360968"/>
              <a:gd name="connsiteX8" fmla="*/ 2711303 w 6974959"/>
              <a:gd name="connsiteY8" fmla="*/ 384544 h 1360968"/>
              <a:gd name="connsiteX9" fmla="*/ 3009014 w 6974959"/>
              <a:gd name="connsiteY9" fmla="*/ 724786 h 1360968"/>
              <a:gd name="connsiteX10" fmla="*/ 3338624 w 6974959"/>
              <a:gd name="connsiteY10" fmla="*/ 76200 h 1360968"/>
              <a:gd name="connsiteX11" fmla="*/ 3827721 w 6974959"/>
              <a:gd name="connsiteY11" fmla="*/ 1181986 h 1360968"/>
              <a:gd name="connsiteX12" fmla="*/ 3955312 w 6974959"/>
              <a:gd name="connsiteY12" fmla="*/ 735419 h 1360968"/>
              <a:gd name="connsiteX13" fmla="*/ 4082903 w 6974959"/>
              <a:gd name="connsiteY13" fmla="*/ 554665 h 1360968"/>
              <a:gd name="connsiteX14" fmla="*/ 4157331 w 6974959"/>
              <a:gd name="connsiteY14" fmla="*/ 735419 h 1360968"/>
              <a:gd name="connsiteX15" fmla="*/ 4455042 w 6974959"/>
              <a:gd name="connsiteY15" fmla="*/ 310116 h 1360968"/>
              <a:gd name="connsiteX16" fmla="*/ 4774019 w 6974959"/>
              <a:gd name="connsiteY16" fmla="*/ 937437 h 1360968"/>
              <a:gd name="connsiteX17" fmla="*/ 4965405 w 6974959"/>
              <a:gd name="connsiteY17" fmla="*/ 342014 h 1360968"/>
              <a:gd name="connsiteX18" fmla="*/ 5369442 w 6974959"/>
              <a:gd name="connsiteY18" fmla="*/ 809847 h 1360968"/>
              <a:gd name="connsiteX19" fmla="*/ 5613991 w 6974959"/>
              <a:gd name="connsiteY19" fmla="*/ 618461 h 1360968"/>
              <a:gd name="connsiteX20" fmla="*/ 5667154 w 6974959"/>
              <a:gd name="connsiteY20" fmla="*/ 480237 h 1360968"/>
              <a:gd name="connsiteX21" fmla="*/ 6326372 w 6974959"/>
              <a:gd name="connsiteY21" fmla="*/ 746051 h 1360968"/>
              <a:gd name="connsiteX22" fmla="*/ 6422066 w 6974959"/>
              <a:gd name="connsiteY22" fmla="*/ 469605 h 1360968"/>
              <a:gd name="connsiteX23" fmla="*/ 6730410 w 6974959"/>
              <a:gd name="connsiteY23" fmla="*/ 735419 h 1360968"/>
              <a:gd name="connsiteX24" fmla="*/ 6974959 w 6974959"/>
              <a:gd name="connsiteY24" fmla="*/ 533400 h 136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74959" h="1360968">
                <a:moveTo>
                  <a:pt x="0" y="724786"/>
                </a:moveTo>
                <a:cubicBezTo>
                  <a:pt x="114300" y="792125"/>
                  <a:pt x="228600" y="859465"/>
                  <a:pt x="340242" y="863009"/>
                </a:cubicBezTo>
                <a:cubicBezTo>
                  <a:pt x="451884" y="866553"/>
                  <a:pt x="538717" y="843516"/>
                  <a:pt x="669852" y="746051"/>
                </a:cubicBezTo>
                <a:cubicBezTo>
                  <a:pt x="800987" y="648586"/>
                  <a:pt x="990601" y="184298"/>
                  <a:pt x="1127052" y="278219"/>
                </a:cubicBezTo>
                <a:cubicBezTo>
                  <a:pt x="1263503" y="372140"/>
                  <a:pt x="1362741" y="1258186"/>
                  <a:pt x="1488559" y="1309577"/>
                </a:cubicBezTo>
                <a:cubicBezTo>
                  <a:pt x="1614377" y="1360968"/>
                  <a:pt x="1743740" y="749595"/>
                  <a:pt x="1881963" y="586563"/>
                </a:cubicBezTo>
                <a:cubicBezTo>
                  <a:pt x="2020186" y="423531"/>
                  <a:pt x="2225749" y="223283"/>
                  <a:pt x="2317898" y="331381"/>
                </a:cubicBezTo>
                <a:cubicBezTo>
                  <a:pt x="2410047" y="439479"/>
                  <a:pt x="2369289" y="1226289"/>
                  <a:pt x="2434856" y="1235149"/>
                </a:cubicBezTo>
                <a:cubicBezTo>
                  <a:pt x="2500423" y="1244009"/>
                  <a:pt x="2615610" y="469604"/>
                  <a:pt x="2711303" y="384544"/>
                </a:cubicBezTo>
                <a:cubicBezTo>
                  <a:pt x="2806996" y="299484"/>
                  <a:pt x="2904461" y="776177"/>
                  <a:pt x="3009014" y="724786"/>
                </a:cubicBezTo>
                <a:cubicBezTo>
                  <a:pt x="3113567" y="673395"/>
                  <a:pt x="3202173" y="0"/>
                  <a:pt x="3338624" y="76200"/>
                </a:cubicBezTo>
                <a:cubicBezTo>
                  <a:pt x="3475075" y="152400"/>
                  <a:pt x="3724940" y="1072116"/>
                  <a:pt x="3827721" y="1181986"/>
                </a:cubicBezTo>
                <a:cubicBezTo>
                  <a:pt x="3930502" y="1291856"/>
                  <a:pt x="3912782" y="839972"/>
                  <a:pt x="3955312" y="735419"/>
                </a:cubicBezTo>
                <a:cubicBezTo>
                  <a:pt x="3997842" y="630866"/>
                  <a:pt x="4049233" y="554665"/>
                  <a:pt x="4082903" y="554665"/>
                </a:cubicBezTo>
                <a:cubicBezTo>
                  <a:pt x="4116573" y="554665"/>
                  <a:pt x="4095308" y="776177"/>
                  <a:pt x="4157331" y="735419"/>
                </a:cubicBezTo>
                <a:cubicBezTo>
                  <a:pt x="4219354" y="694661"/>
                  <a:pt x="4352261" y="276446"/>
                  <a:pt x="4455042" y="310116"/>
                </a:cubicBezTo>
                <a:cubicBezTo>
                  <a:pt x="4557823" y="343786"/>
                  <a:pt x="4688959" y="932121"/>
                  <a:pt x="4774019" y="937437"/>
                </a:cubicBezTo>
                <a:cubicBezTo>
                  <a:pt x="4859079" y="942753"/>
                  <a:pt x="4866168" y="363279"/>
                  <a:pt x="4965405" y="342014"/>
                </a:cubicBezTo>
                <a:cubicBezTo>
                  <a:pt x="5064642" y="320749"/>
                  <a:pt x="5261344" y="763773"/>
                  <a:pt x="5369442" y="809847"/>
                </a:cubicBezTo>
                <a:cubicBezTo>
                  <a:pt x="5477540" y="855921"/>
                  <a:pt x="5564372" y="673396"/>
                  <a:pt x="5613991" y="618461"/>
                </a:cubicBezTo>
                <a:cubicBezTo>
                  <a:pt x="5663610" y="563526"/>
                  <a:pt x="5548424" y="458972"/>
                  <a:pt x="5667154" y="480237"/>
                </a:cubicBezTo>
                <a:cubicBezTo>
                  <a:pt x="5785884" y="501502"/>
                  <a:pt x="6200553" y="747823"/>
                  <a:pt x="6326372" y="746051"/>
                </a:cubicBezTo>
                <a:cubicBezTo>
                  <a:pt x="6452191" y="744279"/>
                  <a:pt x="6354726" y="471377"/>
                  <a:pt x="6422066" y="469605"/>
                </a:cubicBezTo>
                <a:cubicBezTo>
                  <a:pt x="6489406" y="467833"/>
                  <a:pt x="6638261" y="724787"/>
                  <a:pt x="6730410" y="735419"/>
                </a:cubicBezTo>
                <a:cubicBezTo>
                  <a:pt x="6822559" y="746052"/>
                  <a:pt x="6898759" y="639726"/>
                  <a:pt x="6974959" y="533400"/>
                </a:cubicBezTo>
              </a:path>
            </a:pathLst>
          </a:custGeom>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19" name="ストライプ矢印 18"/>
          <p:cNvSpPr/>
          <p:nvPr/>
        </p:nvSpPr>
        <p:spPr>
          <a:xfrm>
            <a:off x="4890913" y="5814611"/>
            <a:ext cx="209907" cy="552977"/>
          </a:xfrm>
          <a:prstGeom prst="stripedRightArrow">
            <a:avLst/>
          </a:prstGeom>
          <a:no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sp>
        <p:nvSpPr>
          <p:cNvPr id="20" name="テキスト ボックス 19"/>
          <p:cNvSpPr txBox="1"/>
          <p:nvPr/>
        </p:nvSpPr>
        <p:spPr>
          <a:xfrm>
            <a:off x="5350231" y="5787439"/>
            <a:ext cx="6120680" cy="70788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遠隔地間のテレポーテーション，高密度符号通信，</a:t>
            </a:r>
            <a:endParaRPr kumimoji="1" lang="en-US" altLang="ja-JP"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a:p>
            <a:r>
              <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安全な暗号</a:t>
            </a:r>
            <a:r>
              <a:rPr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などの様々な量子通信に使用できる！</a:t>
            </a:r>
            <a:endPar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grpSp>
        <p:nvGrpSpPr>
          <p:cNvPr id="26" name="グループ化 25">
            <a:extLst>
              <a:ext uri="{FF2B5EF4-FFF2-40B4-BE49-F238E27FC236}">
                <a16:creationId xmlns:a16="http://schemas.microsoft.com/office/drawing/2014/main" id="{A40832E6-A2FD-CEDF-390A-1A473BDCB53F}"/>
              </a:ext>
            </a:extLst>
          </p:cNvPr>
          <p:cNvGrpSpPr/>
          <p:nvPr/>
        </p:nvGrpSpPr>
        <p:grpSpPr>
          <a:xfrm>
            <a:off x="1531206" y="3673420"/>
            <a:ext cx="9760468" cy="1141339"/>
            <a:chOff x="1531206" y="3673420"/>
            <a:chExt cx="9760468" cy="1141339"/>
          </a:xfrm>
        </p:grpSpPr>
        <p:sp>
          <p:nvSpPr>
            <p:cNvPr id="15" name="テキスト ボックス 14"/>
            <p:cNvSpPr txBox="1"/>
            <p:nvPr/>
          </p:nvSpPr>
          <p:spPr>
            <a:xfrm>
              <a:off x="1712575" y="3697742"/>
              <a:ext cx="7704856"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a:t>
              </a:r>
              <a:r>
                <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純粋状態の場合：無相関状態（積状態）では表せない状態</a:t>
              </a:r>
            </a:p>
          </p:txBody>
        </p:sp>
        <p:sp>
          <p:nvSpPr>
            <p:cNvPr id="3" name="テキスト ボックス 2">
              <a:extLst>
                <a:ext uri="{FF2B5EF4-FFF2-40B4-BE49-F238E27FC236}">
                  <a16:creationId xmlns:a16="http://schemas.microsoft.com/office/drawing/2014/main" id="{9227D547-8327-72A9-2CEF-5BD272603CD6}"/>
                </a:ext>
              </a:extLst>
            </p:cNvPr>
            <p:cNvSpPr txBox="1"/>
            <p:nvPr/>
          </p:nvSpPr>
          <p:spPr>
            <a:xfrm>
              <a:off x="1712575" y="4216359"/>
              <a:ext cx="7704856"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a:t>
              </a:r>
              <a:r>
                <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rPr>
                <a:t>混合状態の場合：無相関状態の確率混合では表せない状態</a:t>
              </a:r>
              <a:endParaRPr kumimoji="1" lang="en-US" altLang="ja-JP"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pic>
          <p:nvPicPr>
            <p:cNvPr id="9" name="図 8">
              <a:extLst>
                <a:ext uri="{FF2B5EF4-FFF2-40B4-BE49-F238E27FC236}">
                  <a16:creationId xmlns:a16="http://schemas.microsoft.com/office/drawing/2014/main" id="{65D39D4A-08D5-AA2C-0AC6-54F742883DE8}"/>
                </a:ext>
              </a:extLst>
            </p:cNvPr>
            <p:cNvPicPr>
              <a:picLocks noChangeAspect="1"/>
            </p:cNvPicPr>
            <p:nvPr>
              <p:custDataLst>
                <p:tags r:id="rId1"/>
              </p:custDataLst>
            </p:nvPr>
          </p:nvPicPr>
          <p:blipFill>
            <a:blip r:embed="rId5"/>
            <a:stretch>
              <a:fillRect/>
            </a:stretch>
          </p:blipFill>
          <p:spPr>
            <a:xfrm>
              <a:off x="8883674" y="3716615"/>
              <a:ext cx="2011200" cy="267200"/>
            </a:xfrm>
            <a:prstGeom prst="rect">
              <a:avLst/>
            </a:prstGeom>
          </p:spPr>
        </p:pic>
        <p:pic>
          <p:nvPicPr>
            <p:cNvPr id="22" name="図 21">
              <a:extLst>
                <a:ext uri="{FF2B5EF4-FFF2-40B4-BE49-F238E27FC236}">
                  <a16:creationId xmlns:a16="http://schemas.microsoft.com/office/drawing/2014/main" id="{6541430B-2EBD-7CDC-3627-B595C1563F66}"/>
                </a:ext>
              </a:extLst>
            </p:cNvPr>
            <p:cNvPicPr>
              <a:picLocks noChangeAspect="1"/>
            </p:cNvPicPr>
            <p:nvPr>
              <p:custDataLst>
                <p:tags r:id="rId2"/>
              </p:custDataLst>
            </p:nvPr>
          </p:nvPicPr>
          <p:blipFill>
            <a:blip r:embed="rId6"/>
            <a:stretch>
              <a:fillRect/>
            </a:stretch>
          </p:blipFill>
          <p:spPr>
            <a:xfrm>
              <a:off x="8883674" y="4216359"/>
              <a:ext cx="2408000" cy="598400"/>
            </a:xfrm>
            <a:prstGeom prst="rect">
              <a:avLst/>
            </a:prstGeom>
          </p:spPr>
        </p:pic>
        <p:sp>
          <p:nvSpPr>
            <p:cNvPr id="23" name="左中かっこ 22">
              <a:extLst>
                <a:ext uri="{FF2B5EF4-FFF2-40B4-BE49-F238E27FC236}">
                  <a16:creationId xmlns:a16="http://schemas.microsoft.com/office/drawing/2014/main" id="{BE76FB2D-C73A-9D74-709F-7F737127D0A6}"/>
                </a:ext>
              </a:extLst>
            </p:cNvPr>
            <p:cNvSpPr/>
            <p:nvPr/>
          </p:nvSpPr>
          <p:spPr>
            <a:xfrm>
              <a:off x="1531206" y="3673420"/>
              <a:ext cx="181369" cy="925498"/>
            </a:xfrm>
            <a:prstGeom prst="lef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solidFill>
                  <a:schemeClr val="accent2"/>
                </a:solidFill>
              </a:endParaRPr>
            </a:p>
          </p:txBody>
        </p:sp>
      </p:grpSp>
      <p:grpSp>
        <p:nvGrpSpPr>
          <p:cNvPr id="29" name="グループ化 28">
            <a:extLst>
              <a:ext uri="{FF2B5EF4-FFF2-40B4-BE49-F238E27FC236}">
                <a16:creationId xmlns:a16="http://schemas.microsoft.com/office/drawing/2014/main" id="{0D35088B-AB0F-AEB4-5BEC-1BF2F6458B5D}"/>
              </a:ext>
            </a:extLst>
          </p:cNvPr>
          <p:cNvGrpSpPr/>
          <p:nvPr/>
        </p:nvGrpSpPr>
        <p:grpSpPr>
          <a:xfrm>
            <a:off x="2723478" y="4939051"/>
            <a:ext cx="7531972" cy="552977"/>
            <a:chOff x="2723478" y="4939051"/>
            <a:chExt cx="7531972" cy="552977"/>
          </a:xfrm>
        </p:grpSpPr>
        <p:sp>
          <p:nvSpPr>
            <p:cNvPr id="27" name="テキスト ボックス 26">
              <a:extLst>
                <a:ext uri="{FF2B5EF4-FFF2-40B4-BE49-F238E27FC236}">
                  <a16:creationId xmlns:a16="http://schemas.microsoft.com/office/drawing/2014/main" id="{9C9F16C3-15C1-C2B4-DA27-E1C8C2EC9B90}"/>
                </a:ext>
              </a:extLst>
            </p:cNvPr>
            <p:cNvSpPr txBox="1"/>
            <p:nvPr/>
          </p:nvSpPr>
          <p:spPr>
            <a:xfrm>
              <a:off x="3145811" y="5005634"/>
              <a:ext cx="7109639" cy="461665"/>
            </a:xfrm>
            <a:prstGeom prst="rect">
              <a:avLst/>
            </a:prstGeom>
            <a:noFill/>
          </p:spPr>
          <p:txBody>
            <a:bodyPr wrap="none" rtlCol="0">
              <a:spAutoFit/>
            </a:bodyPr>
            <a:lstStyle/>
            <a:p>
              <a:r>
                <a:rPr kumimoji="1" lang="ja-JP" altLang="en-US" sz="2400" dirty="0">
                  <a:solidFill>
                    <a:srgbClr val="C00000"/>
                  </a:solidFill>
                </a:rPr>
                <a:t>量子もつれ </a:t>
              </a:r>
              <a:r>
                <a:rPr kumimoji="1" lang="en-US" altLang="ja-JP" sz="2400" dirty="0">
                  <a:solidFill>
                    <a:srgbClr val="C00000"/>
                  </a:solidFill>
                </a:rPr>
                <a:t>+ </a:t>
              </a:r>
              <a:r>
                <a:rPr kumimoji="1" lang="ja-JP" altLang="en-US" sz="2400" dirty="0">
                  <a:solidFill>
                    <a:srgbClr val="C00000"/>
                  </a:solidFill>
                </a:rPr>
                <a:t>適切な測定 ⇒ </a:t>
              </a:r>
              <a:r>
                <a:rPr kumimoji="1" lang="en-US" altLang="ja-JP" sz="2400" dirty="0">
                  <a:solidFill>
                    <a:srgbClr val="C00000"/>
                  </a:solidFill>
                </a:rPr>
                <a:t>Bell</a:t>
              </a:r>
              <a:r>
                <a:rPr kumimoji="1" lang="ja-JP" altLang="en-US" sz="2400" dirty="0">
                  <a:solidFill>
                    <a:srgbClr val="C00000"/>
                  </a:solidFill>
                </a:rPr>
                <a:t>の不等式の破れ</a:t>
              </a:r>
              <a:endParaRPr kumimoji="1" lang="en-US" altLang="ja-JP" sz="2400" dirty="0">
                <a:solidFill>
                  <a:srgbClr val="C00000"/>
                </a:solidFill>
              </a:endParaRPr>
            </a:p>
          </p:txBody>
        </p:sp>
        <p:sp>
          <p:nvSpPr>
            <p:cNvPr id="28" name="ストライプ矢印 18">
              <a:extLst>
                <a:ext uri="{FF2B5EF4-FFF2-40B4-BE49-F238E27FC236}">
                  <a16:creationId xmlns:a16="http://schemas.microsoft.com/office/drawing/2014/main" id="{7737A517-7645-C067-08DA-090575CC5DF1}"/>
                </a:ext>
              </a:extLst>
            </p:cNvPr>
            <p:cNvSpPr/>
            <p:nvPr/>
          </p:nvSpPr>
          <p:spPr>
            <a:xfrm>
              <a:off x="2723478" y="4939051"/>
              <a:ext cx="209907" cy="552977"/>
            </a:xfrm>
            <a:prstGeom prst="stripedRightArrow">
              <a:avLst/>
            </a:prstGeom>
            <a:no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kumimoji="1" lang="ja-JP" altLang="en-US" sz="2000" dirty="0">
                <a:latin typeface="UD デジタル 教科書体 N-R" panose="02020400000000000000" pitchFamily="17" charset="-128"/>
                <a:ea typeface="UD デジタル 教科書体 N-R" panose="02020400000000000000" pitchFamily="17" charset="-128"/>
                <a:cs typeface="メイリオ" panose="020B0604030504040204" pitchFamily="50" charset="-128"/>
              </a:endParaRPr>
            </a:p>
          </p:txBody>
        </p:sp>
      </p:grpSp>
    </p:spTree>
    <p:extLst>
      <p:ext uri="{BB962C8B-B14F-4D97-AF65-F5344CB8AC3E}">
        <p14:creationId xmlns:p14="http://schemas.microsoft.com/office/powerpoint/2010/main" val="231238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35" presetClass="path" presetSubtype="0" accel="50000" decel="50000" fill="hold" grpId="1" nodeType="withEffect">
                                  <p:stCondLst>
                                    <p:cond delay="0"/>
                                  </p:stCondLst>
                                  <p:childTnLst>
                                    <p:animMotion origin="layout" path="M 2.91667E-6 -1.11111E-6 L -0.25 -1.11111E-6 " pathEditMode="relative" rAng="0" ptsTypes="AA">
                                      <p:cBhvr>
                                        <p:cTn id="10" dur="2000" fill="hold"/>
                                        <p:tgtEl>
                                          <p:spTgt spid="7"/>
                                        </p:tgtEl>
                                        <p:attrNameLst>
                                          <p:attrName>ppt_x</p:attrName>
                                          <p:attrName>ppt_y</p:attrName>
                                        </p:attrNameLst>
                                      </p:cBhvr>
                                      <p:rCtr x="-12500" y="0"/>
                                    </p:animMotion>
                                  </p:childTnLst>
                                </p:cTn>
                              </p:par>
                              <p:par>
                                <p:cTn id="11" presetID="63" presetClass="path" presetSubtype="0" accel="50000" decel="50000" fill="hold" grpId="1" nodeType="withEffect">
                                  <p:stCondLst>
                                    <p:cond delay="0"/>
                                  </p:stCondLst>
                                  <p:childTnLst>
                                    <p:animMotion origin="layout" path="M -1.04167E-6 -1.11111E-6 L 0.25 -1.11111E-6 " pathEditMode="relative" rAng="0" ptsTypes="AA">
                                      <p:cBhvr>
                                        <p:cTn id="12" dur="2000" fill="hold"/>
                                        <p:tgtEl>
                                          <p:spTgt spid="8"/>
                                        </p:tgtEl>
                                        <p:attrNameLst>
                                          <p:attrName>ppt_x</p:attrName>
                                          <p:attrName>ppt_y</p:attrName>
                                        </p:attrNameLst>
                                      </p:cBhvr>
                                      <p:rCtr x="12500" y="0"/>
                                    </p:animMotion>
                                  </p:childTnLst>
                                </p:cTn>
                              </p:par>
                              <p:par>
                                <p:cTn id="13" presetID="10" presetClass="exit" presetSubtype="0" fill="hold" grpId="0" nodeType="withEffect">
                                  <p:stCondLst>
                                    <p:cond delay="0"/>
                                  </p:stCondLst>
                                  <p:childTnLst>
                                    <p:animEffect transition="out" filter="fade">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2000"/>
                                        <p:tgtEl>
                                          <p:spTgt spid="13"/>
                                        </p:tgtEl>
                                      </p:cBhvr>
                                    </p:animEffect>
                                    <p:set>
                                      <p:cBhvr>
                                        <p:cTn id="18" dur="1" fill="hold">
                                          <p:stCondLst>
                                            <p:cond delay="1999"/>
                                          </p:stCondLst>
                                        </p:cTn>
                                        <p:tgtEl>
                                          <p:spTgt spid="13"/>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14"/>
                                        </p:tgtEl>
                                      </p:cBhvr>
                                    </p:animEffect>
                                    <p:set>
                                      <p:cBhvr>
                                        <p:cTn id="21" dur="1" fill="hold">
                                          <p:stCondLst>
                                            <p:cond delay="1999"/>
                                          </p:stCondLst>
                                        </p:cTn>
                                        <p:tgtEl>
                                          <p:spTgt spid="14"/>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P spid="8" grpId="0" animBg="1"/>
      <p:bldP spid="8" grpId="1" animBg="1"/>
      <p:bldP spid="12" grpId="0" animBg="1"/>
      <p:bldP spid="13" grpId="0" animBg="1"/>
      <p:bldP spid="14" grpId="0" animBg="1"/>
      <p:bldP spid="16" grpId="0" animBg="1"/>
      <p:bldP spid="19" grpId="0" animBg="1"/>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D5F4438-41E8-4190-7352-FB660CF311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4431" y="2484931"/>
            <a:ext cx="2976437" cy="2262092"/>
          </a:xfrm>
          <a:prstGeom prst="rect">
            <a:avLst/>
          </a:prstGeom>
        </p:spPr>
      </p:pic>
      <p:sp>
        <p:nvSpPr>
          <p:cNvPr id="12" name="吹き出し: 角を丸めた四角形 11">
            <a:extLst>
              <a:ext uri="{FF2B5EF4-FFF2-40B4-BE49-F238E27FC236}">
                <a16:creationId xmlns:a16="http://schemas.microsoft.com/office/drawing/2014/main" id="{073DC7BE-26D2-9D6D-5658-C7439581598A}"/>
              </a:ext>
            </a:extLst>
          </p:cNvPr>
          <p:cNvSpPr/>
          <p:nvPr/>
        </p:nvSpPr>
        <p:spPr>
          <a:xfrm>
            <a:off x="3960222" y="1323189"/>
            <a:ext cx="1580606" cy="692331"/>
          </a:xfrm>
          <a:prstGeom prst="wedgeRoundRectCallout">
            <a:avLst>
              <a:gd name="adj1" fmla="val -74298"/>
              <a:gd name="adj2" fmla="val 11557"/>
              <a:gd name="adj3"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存在とは？</a:t>
            </a:r>
          </a:p>
        </p:txBody>
      </p:sp>
      <p:pic>
        <p:nvPicPr>
          <p:cNvPr id="37" name="図 36">
            <a:extLst>
              <a:ext uri="{FF2B5EF4-FFF2-40B4-BE49-F238E27FC236}">
                <a16:creationId xmlns:a16="http://schemas.microsoft.com/office/drawing/2014/main" id="{E7C1EA87-1D08-4BBE-052F-5E005DB8AFBE}"/>
              </a:ext>
            </a:extLst>
          </p:cNvPr>
          <p:cNvPicPr>
            <a:picLocks noChangeAspect="1"/>
          </p:cNvPicPr>
          <p:nvPr/>
        </p:nvPicPr>
        <p:blipFill>
          <a:blip r:embed="rId3"/>
          <a:stretch>
            <a:fillRect/>
          </a:stretch>
        </p:blipFill>
        <p:spPr>
          <a:xfrm>
            <a:off x="2031865" y="1488998"/>
            <a:ext cx="1005810" cy="1053044"/>
          </a:xfrm>
          <a:prstGeom prst="rect">
            <a:avLst/>
          </a:prstGeom>
        </p:spPr>
      </p:pic>
      <p:pic>
        <p:nvPicPr>
          <p:cNvPr id="39" name="図 38">
            <a:extLst>
              <a:ext uri="{FF2B5EF4-FFF2-40B4-BE49-F238E27FC236}">
                <a16:creationId xmlns:a16="http://schemas.microsoft.com/office/drawing/2014/main" id="{6A8AF34C-0EC7-C7DA-9F61-2D29F226BD9B}"/>
              </a:ext>
            </a:extLst>
          </p:cNvPr>
          <p:cNvPicPr>
            <a:picLocks noChangeAspect="1"/>
          </p:cNvPicPr>
          <p:nvPr/>
        </p:nvPicPr>
        <p:blipFill>
          <a:blip r:embed="rId4"/>
          <a:stretch>
            <a:fillRect/>
          </a:stretch>
        </p:blipFill>
        <p:spPr>
          <a:xfrm>
            <a:off x="700078" y="1140256"/>
            <a:ext cx="859878" cy="1329580"/>
          </a:xfrm>
          <a:prstGeom prst="rect">
            <a:avLst/>
          </a:prstGeom>
        </p:spPr>
      </p:pic>
      <p:sp>
        <p:nvSpPr>
          <p:cNvPr id="48" name="テキスト ボックス 47">
            <a:extLst>
              <a:ext uri="{FF2B5EF4-FFF2-40B4-BE49-F238E27FC236}">
                <a16:creationId xmlns:a16="http://schemas.microsoft.com/office/drawing/2014/main" id="{F8930274-A2EC-4051-3605-9670226699C5}"/>
              </a:ext>
            </a:extLst>
          </p:cNvPr>
          <p:cNvSpPr txBox="1"/>
          <p:nvPr/>
        </p:nvSpPr>
        <p:spPr>
          <a:xfrm>
            <a:off x="781203" y="2469836"/>
            <a:ext cx="697627" cy="246221"/>
          </a:xfrm>
          <a:prstGeom prst="rect">
            <a:avLst/>
          </a:prstGeom>
          <a:noFill/>
        </p:spPr>
        <p:txBody>
          <a:bodyPr wrap="none" rtlCol="0">
            <a:spAutoFit/>
          </a:bodyPr>
          <a:lstStyle/>
          <a:p>
            <a:r>
              <a:rPr kumimoji="1" lang="ja-JP" altLang="en-US" sz="1000" dirty="0"/>
              <a:t>プラトン</a:t>
            </a:r>
          </a:p>
        </p:txBody>
      </p:sp>
      <p:sp>
        <p:nvSpPr>
          <p:cNvPr id="49" name="テキスト ボックス 48">
            <a:extLst>
              <a:ext uri="{FF2B5EF4-FFF2-40B4-BE49-F238E27FC236}">
                <a16:creationId xmlns:a16="http://schemas.microsoft.com/office/drawing/2014/main" id="{CF8771CE-8E2E-CFE5-3CDC-FC262A071B31}"/>
              </a:ext>
            </a:extLst>
          </p:cNvPr>
          <p:cNvSpPr txBox="1"/>
          <p:nvPr/>
        </p:nvSpPr>
        <p:spPr>
          <a:xfrm>
            <a:off x="1993596" y="2584672"/>
            <a:ext cx="1082348" cy="246221"/>
          </a:xfrm>
          <a:prstGeom prst="rect">
            <a:avLst/>
          </a:prstGeom>
          <a:noFill/>
        </p:spPr>
        <p:txBody>
          <a:bodyPr wrap="none" rtlCol="0">
            <a:spAutoFit/>
          </a:bodyPr>
          <a:lstStyle/>
          <a:p>
            <a:r>
              <a:rPr kumimoji="1" lang="ja-JP" altLang="en-US" sz="1000" dirty="0"/>
              <a:t>アリストテレス</a:t>
            </a:r>
            <a:endParaRPr kumimoji="1" lang="en-US" altLang="ja-JP" sz="1000" dirty="0"/>
          </a:p>
        </p:txBody>
      </p:sp>
      <p:grpSp>
        <p:nvGrpSpPr>
          <p:cNvPr id="68" name="グループ化 67">
            <a:extLst>
              <a:ext uri="{FF2B5EF4-FFF2-40B4-BE49-F238E27FC236}">
                <a16:creationId xmlns:a16="http://schemas.microsoft.com/office/drawing/2014/main" id="{7C515957-0B78-66C5-CB02-95BA893D1D17}"/>
              </a:ext>
            </a:extLst>
          </p:cNvPr>
          <p:cNvGrpSpPr/>
          <p:nvPr/>
        </p:nvGrpSpPr>
        <p:grpSpPr>
          <a:xfrm>
            <a:off x="7118962" y="3550242"/>
            <a:ext cx="4830380" cy="3157890"/>
            <a:chOff x="7337332" y="3648284"/>
            <a:chExt cx="4830380" cy="3157890"/>
          </a:xfrm>
        </p:grpSpPr>
        <p:sp>
          <p:nvSpPr>
            <p:cNvPr id="19" name="吹き出し: 角を丸めた四角形 18">
              <a:extLst>
                <a:ext uri="{FF2B5EF4-FFF2-40B4-BE49-F238E27FC236}">
                  <a16:creationId xmlns:a16="http://schemas.microsoft.com/office/drawing/2014/main" id="{031CECF7-1F63-39FD-9120-EB54CD944203}"/>
                </a:ext>
              </a:extLst>
            </p:cNvPr>
            <p:cNvSpPr/>
            <p:nvPr/>
          </p:nvSpPr>
          <p:spPr>
            <a:xfrm>
              <a:off x="7337332" y="4478884"/>
              <a:ext cx="2248254" cy="847781"/>
            </a:xfrm>
            <a:prstGeom prst="wedgeRoundRectCallout">
              <a:avLst>
                <a:gd name="adj1" fmla="val 87615"/>
                <a:gd name="adj2" fmla="val 21307"/>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科学は</a:t>
              </a:r>
              <a:r>
                <a:rPr kumimoji="1" lang="ja-JP" altLang="en-US" sz="2800" b="1" dirty="0"/>
                <a:t>実在</a:t>
              </a:r>
              <a:r>
                <a:rPr kumimoji="1" lang="ja-JP" altLang="en-US" dirty="0"/>
                <a:t>を</a:t>
              </a:r>
              <a:endParaRPr kumimoji="1" lang="en-US" altLang="ja-JP" dirty="0"/>
            </a:p>
            <a:p>
              <a:pPr algn="ctr"/>
              <a:r>
                <a:rPr kumimoji="1" lang="ja-JP" altLang="en-US" dirty="0"/>
                <a:t>語る！</a:t>
              </a:r>
            </a:p>
          </p:txBody>
        </p:sp>
        <p:pic>
          <p:nvPicPr>
            <p:cNvPr id="41" name="図 40">
              <a:extLst>
                <a:ext uri="{FF2B5EF4-FFF2-40B4-BE49-F238E27FC236}">
                  <a16:creationId xmlns:a16="http://schemas.microsoft.com/office/drawing/2014/main" id="{796840D4-EEF9-22EE-DFCC-955B9C368CBF}"/>
                </a:ext>
              </a:extLst>
            </p:cNvPr>
            <p:cNvPicPr>
              <a:picLocks noChangeAspect="1"/>
            </p:cNvPicPr>
            <p:nvPr/>
          </p:nvPicPr>
          <p:blipFill>
            <a:blip r:embed="rId5"/>
            <a:stretch>
              <a:fillRect/>
            </a:stretch>
          </p:blipFill>
          <p:spPr>
            <a:xfrm>
              <a:off x="10080604" y="5261281"/>
              <a:ext cx="1147195" cy="1234921"/>
            </a:xfrm>
            <a:prstGeom prst="rect">
              <a:avLst/>
            </a:prstGeom>
          </p:spPr>
        </p:pic>
        <p:pic>
          <p:nvPicPr>
            <p:cNvPr id="54" name="図 53">
              <a:extLst>
                <a:ext uri="{FF2B5EF4-FFF2-40B4-BE49-F238E27FC236}">
                  <a16:creationId xmlns:a16="http://schemas.microsoft.com/office/drawing/2014/main" id="{06167B3A-4A4D-9072-3F74-1277319F4A94}"/>
                </a:ext>
              </a:extLst>
            </p:cNvPr>
            <p:cNvPicPr>
              <a:picLocks noChangeAspect="1"/>
            </p:cNvPicPr>
            <p:nvPr/>
          </p:nvPicPr>
          <p:blipFill>
            <a:blip r:embed="rId6"/>
            <a:stretch>
              <a:fillRect/>
            </a:stretch>
          </p:blipFill>
          <p:spPr>
            <a:xfrm>
              <a:off x="10864525" y="3648284"/>
              <a:ext cx="819312" cy="1095648"/>
            </a:xfrm>
            <a:prstGeom prst="rect">
              <a:avLst/>
            </a:prstGeom>
          </p:spPr>
        </p:pic>
        <p:sp>
          <p:nvSpPr>
            <p:cNvPr id="57" name="テキスト ボックス 56">
              <a:extLst>
                <a:ext uri="{FF2B5EF4-FFF2-40B4-BE49-F238E27FC236}">
                  <a16:creationId xmlns:a16="http://schemas.microsoft.com/office/drawing/2014/main" id="{2BD91869-C604-9C5A-9E61-8A18C61D51BF}"/>
                </a:ext>
              </a:extLst>
            </p:cNvPr>
            <p:cNvSpPr txBox="1"/>
            <p:nvPr/>
          </p:nvSpPr>
          <p:spPr>
            <a:xfrm>
              <a:off x="10369507" y="6559953"/>
              <a:ext cx="1210588" cy="246221"/>
            </a:xfrm>
            <a:prstGeom prst="rect">
              <a:avLst/>
            </a:prstGeom>
            <a:noFill/>
          </p:spPr>
          <p:txBody>
            <a:bodyPr wrap="none" rtlCol="0">
              <a:spAutoFit/>
            </a:bodyPr>
            <a:lstStyle/>
            <a:p>
              <a:r>
                <a:rPr kumimoji="1" lang="ja-JP" altLang="en-US" sz="1000" dirty="0"/>
                <a:t>アインシュタイン</a:t>
              </a:r>
            </a:p>
          </p:txBody>
        </p:sp>
        <p:sp>
          <p:nvSpPr>
            <p:cNvPr id="58" name="テキスト ボックス 57">
              <a:extLst>
                <a:ext uri="{FF2B5EF4-FFF2-40B4-BE49-F238E27FC236}">
                  <a16:creationId xmlns:a16="http://schemas.microsoft.com/office/drawing/2014/main" id="{CBF2DBFF-8F47-01A7-5430-34C38D30AE92}"/>
                </a:ext>
              </a:extLst>
            </p:cNvPr>
            <p:cNvSpPr txBox="1"/>
            <p:nvPr/>
          </p:nvSpPr>
          <p:spPr>
            <a:xfrm>
              <a:off x="10828884" y="4845065"/>
              <a:ext cx="1338828" cy="246221"/>
            </a:xfrm>
            <a:prstGeom prst="rect">
              <a:avLst/>
            </a:prstGeom>
            <a:noFill/>
          </p:spPr>
          <p:txBody>
            <a:bodyPr wrap="none" rtlCol="0">
              <a:spAutoFit/>
            </a:bodyPr>
            <a:lstStyle/>
            <a:p>
              <a:r>
                <a:rPr kumimoji="1" lang="ja-JP" altLang="en-US" sz="1000" dirty="0"/>
                <a:t>シュレーディンガー</a:t>
              </a:r>
            </a:p>
          </p:txBody>
        </p:sp>
      </p:grpSp>
      <p:sp>
        <p:nvSpPr>
          <p:cNvPr id="73" name="テキスト ボックス 72">
            <a:extLst>
              <a:ext uri="{FF2B5EF4-FFF2-40B4-BE49-F238E27FC236}">
                <a16:creationId xmlns:a16="http://schemas.microsoft.com/office/drawing/2014/main" id="{E651BDB4-E65B-368D-3BE2-0C3994599D4C}"/>
              </a:ext>
            </a:extLst>
          </p:cNvPr>
          <p:cNvSpPr txBox="1"/>
          <p:nvPr/>
        </p:nvSpPr>
        <p:spPr>
          <a:xfrm>
            <a:off x="5801471" y="6412676"/>
            <a:ext cx="3467616" cy="338554"/>
          </a:xfrm>
          <a:prstGeom prst="rect">
            <a:avLst/>
          </a:prstGeom>
          <a:noFill/>
        </p:spPr>
        <p:txBody>
          <a:bodyPr wrap="none" rtlCol="0">
            <a:spAutoFit/>
          </a:bodyPr>
          <a:lstStyle/>
          <a:p>
            <a:r>
              <a:rPr kumimoji="1" lang="ja-JP" altLang="en-US" sz="1600" dirty="0">
                <a:solidFill>
                  <a:schemeClr val="accent2"/>
                </a:solidFill>
              </a:rPr>
              <a:t>実在</a:t>
            </a:r>
            <a:r>
              <a:rPr kumimoji="1" lang="ja-JP" altLang="en-US" sz="1600" dirty="0"/>
              <a:t>：観測とは独立に存在すること</a:t>
            </a:r>
          </a:p>
        </p:txBody>
      </p:sp>
      <p:sp>
        <p:nvSpPr>
          <p:cNvPr id="74" name="思考の吹き出し: 雲形 73">
            <a:extLst>
              <a:ext uri="{FF2B5EF4-FFF2-40B4-BE49-F238E27FC236}">
                <a16:creationId xmlns:a16="http://schemas.microsoft.com/office/drawing/2014/main" id="{7026853C-B553-8030-39F8-67E3DC15A505}"/>
              </a:ext>
            </a:extLst>
          </p:cNvPr>
          <p:cNvSpPr/>
          <p:nvPr/>
        </p:nvSpPr>
        <p:spPr>
          <a:xfrm>
            <a:off x="7549106" y="5481846"/>
            <a:ext cx="2065619" cy="833555"/>
          </a:xfrm>
          <a:prstGeom prst="cloudCallout">
            <a:avLst>
              <a:gd name="adj1" fmla="val 70864"/>
              <a:gd name="adj2" fmla="val 12352"/>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a:t>月は見ていないときも存在する</a:t>
            </a:r>
          </a:p>
        </p:txBody>
      </p:sp>
      <p:grpSp>
        <p:nvGrpSpPr>
          <p:cNvPr id="6" name="グループ化 5">
            <a:extLst>
              <a:ext uri="{FF2B5EF4-FFF2-40B4-BE49-F238E27FC236}">
                <a16:creationId xmlns:a16="http://schemas.microsoft.com/office/drawing/2014/main" id="{3D37BEB5-3968-70D3-814D-18147D756A48}"/>
              </a:ext>
            </a:extLst>
          </p:cNvPr>
          <p:cNvGrpSpPr/>
          <p:nvPr/>
        </p:nvGrpSpPr>
        <p:grpSpPr>
          <a:xfrm>
            <a:off x="8957052" y="2845054"/>
            <a:ext cx="1147195" cy="1460997"/>
            <a:chOff x="8957052" y="2845054"/>
            <a:chExt cx="1147195" cy="1460997"/>
          </a:xfrm>
        </p:grpSpPr>
        <p:pic>
          <p:nvPicPr>
            <p:cNvPr id="4" name="図 3">
              <a:extLst>
                <a:ext uri="{FF2B5EF4-FFF2-40B4-BE49-F238E27FC236}">
                  <a16:creationId xmlns:a16="http://schemas.microsoft.com/office/drawing/2014/main" id="{86E366CC-41A2-CEA5-06EA-6C1508C3D490}"/>
                </a:ext>
              </a:extLst>
            </p:cNvPr>
            <p:cNvPicPr>
              <a:picLocks noChangeAspect="1"/>
            </p:cNvPicPr>
            <p:nvPr/>
          </p:nvPicPr>
          <p:blipFill>
            <a:blip r:embed="rId7"/>
            <a:stretch>
              <a:fillRect/>
            </a:stretch>
          </p:blipFill>
          <p:spPr>
            <a:xfrm>
              <a:off x="8957052" y="2845054"/>
              <a:ext cx="1147195" cy="1167892"/>
            </a:xfrm>
            <a:prstGeom prst="rect">
              <a:avLst/>
            </a:prstGeom>
          </p:spPr>
        </p:pic>
        <p:sp>
          <p:nvSpPr>
            <p:cNvPr id="5" name="テキスト ボックス 4">
              <a:extLst>
                <a:ext uri="{FF2B5EF4-FFF2-40B4-BE49-F238E27FC236}">
                  <a16:creationId xmlns:a16="http://schemas.microsoft.com/office/drawing/2014/main" id="{A93D00AB-1EDE-09F1-9EA5-8C979FCBAB80}"/>
                </a:ext>
              </a:extLst>
            </p:cNvPr>
            <p:cNvSpPr txBox="1"/>
            <p:nvPr/>
          </p:nvSpPr>
          <p:spPr>
            <a:xfrm>
              <a:off x="9136401" y="4059830"/>
              <a:ext cx="825867" cy="246221"/>
            </a:xfrm>
            <a:prstGeom prst="rect">
              <a:avLst/>
            </a:prstGeom>
            <a:noFill/>
          </p:spPr>
          <p:txBody>
            <a:bodyPr wrap="none" rtlCol="0">
              <a:spAutoFit/>
            </a:bodyPr>
            <a:lstStyle/>
            <a:p>
              <a:r>
                <a:rPr kumimoji="1" lang="ja-JP" altLang="en-US" sz="1000" dirty="0"/>
                <a:t>ニュートン</a:t>
              </a:r>
            </a:p>
          </p:txBody>
        </p:sp>
      </p:grpSp>
      <p:sp>
        <p:nvSpPr>
          <p:cNvPr id="7" name="テキスト ボックス 6">
            <a:extLst>
              <a:ext uri="{FF2B5EF4-FFF2-40B4-BE49-F238E27FC236}">
                <a16:creationId xmlns:a16="http://schemas.microsoft.com/office/drawing/2014/main" id="{3A6D619A-14DA-289D-519B-1E39A1B02208}"/>
              </a:ext>
            </a:extLst>
          </p:cNvPr>
          <p:cNvSpPr txBox="1"/>
          <p:nvPr/>
        </p:nvSpPr>
        <p:spPr>
          <a:xfrm>
            <a:off x="3234522" y="1926771"/>
            <a:ext cx="356188" cy="369332"/>
          </a:xfrm>
          <a:prstGeom prst="rect">
            <a:avLst/>
          </a:prstGeom>
          <a:noFill/>
        </p:spPr>
        <p:txBody>
          <a:bodyPr wrap="none" rtlCol="0">
            <a:spAutoFit/>
          </a:bodyPr>
          <a:lstStyle/>
          <a:p>
            <a:r>
              <a:rPr kumimoji="1" lang="en-US" altLang="ja-JP" dirty="0"/>
              <a:t>…</a:t>
            </a:r>
            <a:endParaRPr kumimoji="1" lang="ja-JP" altLang="en-US" dirty="0"/>
          </a:p>
        </p:txBody>
      </p:sp>
      <p:sp>
        <p:nvSpPr>
          <p:cNvPr id="8" name="テキスト ボックス 7">
            <a:extLst>
              <a:ext uri="{FF2B5EF4-FFF2-40B4-BE49-F238E27FC236}">
                <a16:creationId xmlns:a16="http://schemas.microsoft.com/office/drawing/2014/main" id="{5DC1BA69-A9C7-4EC3-8CA4-D9E1076A94DF}"/>
              </a:ext>
            </a:extLst>
          </p:cNvPr>
          <p:cNvSpPr txBox="1"/>
          <p:nvPr/>
        </p:nvSpPr>
        <p:spPr>
          <a:xfrm>
            <a:off x="11444428" y="5664925"/>
            <a:ext cx="356188" cy="369332"/>
          </a:xfrm>
          <a:prstGeom prst="rect">
            <a:avLst/>
          </a:prstGeom>
          <a:noFill/>
        </p:spPr>
        <p:txBody>
          <a:bodyPr wrap="none" rtlCol="0">
            <a:spAutoFit/>
          </a:bodyPr>
          <a:lstStyle/>
          <a:p>
            <a:r>
              <a:rPr kumimoji="1" lang="en-US" altLang="ja-JP" dirty="0"/>
              <a:t>…</a:t>
            </a:r>
            <a:endParaRPr kumimoji="1" lang="ja-JP" altLang="en-US" dirty="0"/>
          </a:p>
        </p:txBody>
      </p:sp>
    </p:spTree>
    <p:extLst>
      <p:ext uri="{BB962C8B-B14F-4D97-AF65-F5344CB8AC3E}">
        <p14:creationId xmlns:p14="http://schemas.microsoft.com/office/powerpoint/2010/main" val="142981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animEffect transition="in" filter="fade">
                                      <p:cBhvr>
                                        <p:cTn id="32" dur="5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fade">
                                      <p:cBhvr>
                                        <p:cTn id="37" dur="500"/>
                                        <p:tgtEl>
                                          <p:spTgt spid="74"/>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8" grpId="0"/>
      <p:bldP spid="49" grpId="0"/>
      <p:bldP spid="73" grpId="0"/>
      <p:bldP spid="7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吹き出し: 角を丸めた四角形 11">
            <a:extLst>
              <a:ext uri="{FF2B5EF4-FFF2-40B4-BE49-F238E27FC236}">
                <a16:creationId xmlns:a16="http://schemas.microsoft.com/office/drawing/2014/main" id="{073DC7BE-26D2-9D6D-5658-C7439581598A}"/>
              </a:ext>
            </a:extLst>
          </p:cNvPr>
          <p:cNvSpPr/>
          <p:nvPr/>
        </p:nvSpPr>
        <p:spPr>
          <a:xfrm>
            <a:off x="3960222" y="1323189"/>
            <a:ext cx="1580606" cy="692331"/>
          </a:xfrm>
          <a:prstGeom prst="wedgeRoundRectCallout">
            <a:avLst>
              <a:gd name="adj1" fmla="val -74298"/>
              <a:gd name="adj2" fmla="val 11557"/>
              <a:gd name="adj3" fmla="val 16667"/>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存在とは？</a:t>
            </a:r>
          </a:p>
        </p:txBody>
      </p:sp>
      <p:pic>
        <p:nvPicPr>
          <p:cNvPr id="37" name="図 36">
            <a:extLst>
              <a:ext uri="{FF2B5EF4-FFF2-40B4-BE49-F238E27FC236}">
                <a16:creationId xmlns:a16="http://schemas.microsoft.com/office/drawing/2014/main" id="{E7C1EA87-1D08-4BBE-052F-5E005DB8AFBE}"/>
              </a:ext>
            </a:extLst>
          </p:cNvPr>
          <p:cNvPicPr>
            <a:picLocks noChangeAspect="1"/>
          </p:cNvPicPr>
          <p:nvPr/>
        </p:nvPicPr>
        <p:blipFill>
          <a:blip r:embed="rId2"/>
          <a:stretch>
            <a:fillRect/>
          </a:stretch>
        </p:blipFill>
        <p:spPr>
          <a:xfrm>
            <a:off x="2031865" y="1488998"/>
            <a:ext cx="1005810" cy="1053044"/>
          </a:xfrm>
          <a:prstGeom prst="rect">
            <a:avLst/>
          </a:prstGeom>
        </p:spPr>
      </p:pic>
      <p:pic>
        <p:nvPicPr>
          <p:cNvPr id="39" name="図 38">
            <a:extLst>
              <a:ext uri="{FF2B5EF4-FFF2-40B4-BE49-F238E27FC236}">
                <a16:creationId xmlns:a16="http://schemas.microsoft.com/office/drawing/2014/main" id="{6A8AF34C-0EC7-C7DA-9F61-2D29F226BD9B}"/>
              </a:ext>
            </a:extLst>
          </p:cNvPr>
          <p:cNvPicPr>
            <a:picLocks noChangeAspect="1"/>
          </p:cNvPicPr>
          <p:nvPr/>
        </p:nvPicPr>
        <p:blipFill>
          <a:blip r:embed="rId3"/>
          <a:stretch>
            <a:fillRect/>
          </a:stretch>
        </p:blipFill>
        <p:spPr>
          <a:xfrm>
            <a:off x="700078" y="1140256"/>
            <a:ext cx="859878" cy="1329580"/>
          </a:xfrm>
          <a:prstGeom prst="rect">
            <a:avLst/>
          </a:prstGeom>
        </p:spPr>
      </p:pic>
      <p:sp>
        <p:nvSpPr>
          <p:cNvPr id="48" name="テキスト ボックス 47">
            <a:extLst>
              <a:ext uri="{FF2B5EF4-FFF2-40B4-BE49-F238E27FC236}">
                <a16:creationId xmlns:a16="http://schemas.microsoft.com/office/drawing/2014/main" id="{F8930274-A2EC-4051-3605-9670226699C5}"/>
              </a:ext>
            </a:extLst>
          </p:cNvPr>
          <p:cNvSpPr txBox="1"/>
          <p:nvPr/>
        </p:nvSpPr>
        <p:spPr>
          <a:xfrm>
            <a:off x="781203" y="2469836"/>
            <a:ext cx="697627" cy="246221"/>
          </a:xfrm>
          <a:prstGeom prst="rect">
            <a:avLst/>
          </a:prstGeom>
          <a:noFill/>
        </p:spPr>
        <p:txBody>
          <a:bodyPr wrap="none" rtlCol="0">
            <a:spAutoFit/>
          </a:bodyPr>
          <a:lstStyle/>
          <a:p>
            <a:r>
              <a:rPr kumimoji="1" lang="ja-JP" altLang="en-US" sz="1000" dirty="0"/>
              <a:t>プラトン</a:t>
            </a:r>
          </a:p>
        </p:txBody>
      </p:sp>
      <p:sp>
        <p:nvSpPr>
          <p:cNvPr id="49" name="テキスト ボックス 48">
            <a:extLst>
              <a:ext uri="{FF2B5EF4-FFF2-40B4-BE49-F238E27FC236}">
                <a16:creationId xmlns:a16="http://schemas.microsoft.com/office/drawing/2014/main" id="{CF8771CE-8E2E-CFE5-3CDC-FC262A071B31}"/>
              </a:ext>
            </a:extLst>
          </p:cNvPr>
          <p:cNvSpPr txBox="1"/>
          <p:nvPr/>
        </p:nvSpPr>
        <p:spPr>
          <a:xfrm>
            <a:off x="1993596" y="2584672"/>
            <a:ext cx="1082348" cy="246221"/>
          </a:xfrm>
          <a:prstGeom prst="rect">
            <a:avLst/>
          </a:prstGeom>
          <a:noFill/>
        </p:spPr>
        <p:txBody>
          <a:bodyPr wrap="none" rtlCol="0">
            <a:spAutoFit/>
          </a:bodyPr>
          <a:lstStyle/>
          <a:p>
            <a:r>
              <a:rPr kumimoji="1" lang="ja-JP" altLang="en-US" sz="1000" dirty="0"/>
              <a:t>アリストテレス</a:t>
            </a:r>
            <a:endParaRPr kumimoji="1" lang="en-US" altLang="ja-JP" sz="1000" dirty="0"/>
          </a:p>
        </p:txBody>
      </p:sp>
      <p:grpSp>
        <p:nvGrpSpPr>
          <p:cNvPr id="68" name="グループ化 67">
            <a:extLst>
              <a:ext uri="{FF2B5EF4-FFF2-40B4-BE49-F238E27FC236}">
                <a16:creationId xmlns:a16="http://schemas.microsoft.com/office/drawing/2014/main" id="{7C515957-0B78-66C5-CB02-95BA893D1D17}"/>
              </a:ext>
            </a:extLst>
          </p:cNvPr>
          <p:cNvGrpSpPr/>
          <p:nvPr/>
        </p:nvGrpSpPr>
        <p:grpSpPr>
          <a:xfrm>
            <a:off x="6309360" y="3550242"/>
            <a:ext cx="5639982" cy="3157890"/>
            <a:chOff x="6527730" y="3648284"/>
            <a:chExt cx="5639982" cy="3157890"/>
          </a:xfrm>
        </p:grpSpPr>
        <p:sp>
          <p:nvSpPr>
            <p:cNvPr id="19" name="吹き出し: 角を丸めた四角形 18">
              <a:extLst>
                <a:ext uri="{FF2B5EF4-FFF2-40B4-BE49-F238E27FC236}">
                  <a16:creationId xmlns:a16="http://schemas.microsoft.com/office/drawing/2014/main" id="{031CECF7-1F63-39FD-9120-EB54CD944203}"/>
                </a:ext>
              </a:extLst>
            </p:cNvPr>
            <p:cNvSpPr/>
            <p:nvPr/>
          </p:nvSpPr>
          <p:spPr>
            <a:xfrm>
              <a:off x="6527730" y="5563377"/>
              <a:ext cx="2248254" cy="847781"/>
            </a:xfrm>
            <a:prstGeom prst="wedgeRoundRectCallout">
              <a:avLst>
                <a:gd name="adj1" fmla="val 87615"/>
                <a:gd name="adj2" fmla="val 21307"/>
                <a:gd name="adj3" fmla="val 16667"/>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科学は</a:t>
              </a:r>
              <a:r>
                <a:rPr kumimoji="1" lang="ja-JP" altLang="en-US" sz="2800" b="1" dirty="0"/>
                <a:t>実在</a:t>
              </a:r>
              <a:r>
                <a:rPr kumimoji="1" lang="ja-JP" altLang="en-US" dirty="0"/>
                <a:t>を</a:t>
              </a:r>
              <a:endParaRPr kumimoji="1" lang="en-US" altLang="ja-JP" dirty="0"/>
            </a:p>
            <a:p>
              <a:pPr algn="ctr"/>
              <a:r>
                <a:rPr kumimoji="1" lang="ja-JP" altLang="en-US" dirty="0"/>
                <a:t>語るべき！</a:t>
              </a:r>
            </a:p>
          </p:txBody>
        </p:sp>
        <p:pic>
          <p:nvPicPr>
            <p:cNvPr id="41" name="図 40">
              <a:extLst>
                <a:ext uri="{FF2B5EF4-FFF2-40B4-BE49-F238E27FC236}">
                  <a16:creationId xmlns:a16="http://schemas.microsoft.com/office/drawing/2014/main" id="{796840D4-EEF9-22EE-DFCC-955B9C368CBF}"/>
                </a:ext>
              </a:extLst>
            </p:cNvPr>
            <p:cNvPicPr>
              <a:picLocks noChangeAspect="1"/>
            </p:cNvPicPr>
            <p:nvPr/>
          </p:nvPicPr>
          <p:blipFill>
            <a:blip r:embed="rId4"/>
            <a:stretch>
              <a:fillRect/>
            </a:stretch>
          </p:blipFill>
          <p:spPr>
            <a:xfrm>
              <a:off x="10080604" y="5261281"/>
              <a:ext cx="1147195" cy="1234921"/>
            </a:xfrm>
            <a:prstGeom prst="rect">
              <a:avLst/>
            </a:prstGeom>
          </p:spPr>
        </p:pic>
        <p:pic>
          <p:nvPicPr>
            <p:cNvPr id="54" name="図 53">
              <a:extLst>
                <a:ext uri="{FF2B5EF4-FFF2-40B4-BE49-F238E27FC236}">
                  <a16:creationId xmlns:a16="http://schemas.microsoft.com/office/drawing/2014/main" id="{06167B3A-4A4D-9072-3F74-1277319F4A94}"/>
                </a:ext>
              </a:extLst>
            </p:cNvPr>
            <p:cNvPicPr>
              <a:picLocks noChangeAspect="1"/>
            </p:cNvPicPr>
            <p:nvPr/>
          </p:nvPicPr>
          <p:blipFill>
            <a:blip r:embed="rId5"/>
            <a:stretch>
              <a:fillRect/>
            </a:stretch>
          </p:blipFill>
          <p:spPr>
            <a:xfrm>
              <a:off x="10864525" y="3648284"/>
              <a:ext cx="819312" cy="1095648"/>
            </a:xfrm>
            <a:prstGeom prst="rect">
              <a:avLst/>
            </a:prstGeom>
          </p:spPr>
        </p:pic>
        <p:sp>
          <p:nvSpPr>
            <p:cNvPr id="57" name="テキスト ボックス 56">
              <a:extLst>
                <a:ext uri="{FF2B5EF4-FFF2-40B4-BE49-F238E27FC236}">
                  <a16:creationId xmlns:a16="http://schemas.microsoft.com/office/drawing/2014/main" id="{2BD91869-C604-9C5A-9E61-8A18C61D51BF}"/>
                </a:ext>
              </a:extLst>
            </p:cNvPr>
            <p:cNvSpPr txBox="1"/>
            <p:nvPr/>
          </p:nvSpPr>
          <p:spPr>
            <a:xfrm>
              <a:off x="10369507" y="6559953"/>
              <a:ext cx="1210588" cy="246221"/>
            </a:xfrm>
            <a:prstGeom prst="rect">
              <a:avLst/>
            </a:prstGeom>
            <a:noFill/>
          </p:spPr>
          <p:txBody>
            <a:bodyPr wrap="none" rtlCol="0">
              <a:spAutoFit/>
            </a:bodyPr>
            <a:lstStyle/>
            <a:p>
              <a:r>
                <a:rPr kumimoji="1" lang="ja-JP" altLang="en-US" sz="1000" dirty="0"/>
                <a:t>アインシュタイン</a:t>
              </a:r>
            </a:p>
          </p:txBody>
        </p:sp>
        <p:sp>
          <p:nvSpPr>
            <p:cNvPr id="58" name="テキスト ボックス 57">
              <a:extLst>
                <a:ext uri="{FF2B5EF4-FFF2-40B4-BE49-F238E27FC236}">
                  <a16:creationId xmlns:a16="http://schemas.microsoft.com/office/drawing/2014/main" id="{CBF2DBFF-8F47-01A7-5430-34C38D30AE92}"/>
                </a:ext>
              </a:extLst>
            </p:cNvPr>
            <p:cNvSpPr txBox="1"/>
            <p:nvPr/>
          </p:nvSpPr>
          <p:spPr>
            <a:xfrm>
              <a:off x="10828884" y="4845065"/>
              <a:ext cx="1338828" cy="246221"/>
            </a:xfrm>
            <a:prstGeom prst="rect">
              <a:avLst/>
            </a:prstGeom>
            <a:noFill/>
          </p:spPr>
          <p:txBody>
            <a:bodyPr wrap="none" rtlCol="0">
              <a:spAutoFit/>
            </a:bodyPr>
            <a:lstStyle/>
            <a:p>
              <a:r>
                <a:rPr kumimoji="1" lang="ja-JP" altLang="en-US" sz="1000" dirty="0"/>
                <a:t>シュレーディンガー</a:t>
              </a:r>
            </a:p>
          </p:txBody>
        </p:sp>
      </p:grpSp>
      <p:grpSp>
        <p:nvGrpSpPr>
          <p:cNvPr id="70" name="グループ化 69">
            <a:extLst>
              <a:ext uri="{FF2B5EF4-FFF2-40B4-BE49-F238E27FC236}">
                <a16:creationId xmlns:a16="http://schemas.microsoft.com/office/drawing/2014/main" id="{152377F9-425D-DCC7-765F-E2E754AAF153}"/>
              </a:ext>
            </a:extLst>
          </p:cNvPr>
          <p:cNvGrpSpPr/>
          <p:nvPr/>
        </p:nvGrpSpPr>
        <p:grpSpPr>
          <a:xfrm>
            <a:off x="4540040" y="2479477"/>
            <a:ext cx="3977136" cy="2603646"/>
            <a:chOff x="4828299" y="2364530"/>
            <a:chExt cx="3977136" cy="2603646"/>
          </a:xfrm>
        </p:grpSpPr>
        <p:sp>
          <p:nvSpPr>
            <p:cNvPr id="60" name="テキスト ボックス 59">
              <a:extLst>
                <a:ext uri="{FF2B5EF4-FFF2-40B4-BE49-F238E27FC236}">
                  <a16:creationId xmlns:a16="http://schemas.microsoft.com/office/drawing/2014/main" id="{786EE917-1B3F-39C6-1F30-9B2931E65F76}"/>
                </a:ext>
              </a:extLst>
            </p:cNvPr>
            <p:cNvSpPr txBox="1"/>
            <p:nvPr/>
          </p:nvSpPr>
          <p:spPr>
            <a:xfrm>
              <a:off x="7911082" y="3899839"/>
              <a:ext cx="441146" cy="246221"/>
            </a:xfrm>
            <a:prstGeom prst="rect">
              <a:avLst/>
            </a:prstGeom>
            <a:noFill/>
          </p:spPr>
          <p:txBody>
            <a:bodyPr wrap="none" rtlCol="0">
              <a:spAutoFit/>
            </a:bodyPr>
            <a:lstStyle/>
            <a:p>
              <a:r>
                <a:rPr kumimoji="1" lang="ja-JP" altLang="en-US" sz="1000" dirty="0">
                  <a:solidFill>
                    <a:schemeClr val="accent2"/>
                  </a:solidFill>
                </a:rPr>
                <a:t>ベル</a:t>
              </a:r>
            </a:p>
          </p:txBody>
        </p:sp>
        <p:pic>
          <p:nvPicPr>
            <p:cNvPr id="62" name="図 61">
              <a:extLst>
                <a:ext uri="{FF2B5EF4-FFF2-40B4-BE49-F238E27FC236}">
                  <a16:creationId xmlns:a16="http://schemas.microsoft.com/office/drawing/2014/main" id="{80FA5D2B-61B2-2AE1-58F8-C3A2641DCD06}"/>
                </a:ext>
              </a:extLst>
            </p:cNvPr>
            <p:cNvPicPr>
              <a:picLocks noChangeAspect="1"/>
            </p:cNvPicPr>
            <p:nvPr/>
          </p:nvPicPr>
          <p:blipFill>
            <a:blip r:embed="rId6"/>
            <a:stretch>
              <a:fillRect/>
            </a:stretch>
          </p:blipFill>
          <p:spPr>
            <a:xfrm>
              <a:off x="7465739" y="2364530"/>
              <a:ext cx="1339696" cy="1480326"/>
            </a:xfrm>
            <a:prstGeom prst="rect">
              <a:avLst/>
            </a:prstGeom>
          </p:spPr>
        </p:pic>
        <p:sp>
          <p:nvSpPr>
            <p:cNvPr id="65" name="吹き出し: 角を丸めた四角形 64">
              <a:extLst>
                <a:ext uri="{FF2B5EF4-FFF2-40B4-BE49-F238E27FC236}">
                  <a16:creationId xmlns:a16="http://schemas.microsoft.com/office/drawing/2014/main" id="{3FA2DD66-3E08-E8A6-5A74-6AD60F31BE1A}"/>
                </a:ext>
              </a:extLst>
            </p:cNvPr>
            <p:cNvSpPr/>
            <p:nvPr/>
          </p:nvSpPr>
          <p:spPr>
            <a:xfrm>
              <a:off x="4828299" y="3865614"/>
              <a:ext cx="2645229" cy="1102562"/>
            </a:xfrm>
            <a:prstGeom prst="wedgeRoundRectCallout">
              <a:avLst>
                <a:gd name="adj1" fmla="val 54723"/>
                <a:gd name="adj2" fmla="val -97962"/>
                <a:gd name="adj3" fmla="val 16667"/>
              </a:avLst>
            </a:prstGeom>
            <a:gradFill flip="none" rotWithShape="1">
              <a:gsLst>
                <a:gs pos="0">
                  <a:srgbClr val="FFC000">
                    <a:lumMod val="67000"/>
                  </a:srgbClr>
                </a:gs>
                <a:gs pos="48000">
                  <a:srgbClr val="FFC000">
                    <a:lumMod val="97000"/>
                    <a:lumOff val="3000"/>
                  </a:srgbClr>
                </a:gs>
                <a:gs pos="100000">
                  <a:srgbClr val="FFC000">
                    <a:lumMod val="60000"/>
                    <a:lumOff val="40000"/>
                  </a:srgbClr>
                </a:gs>
              </a:gsLst>
              <a:lin ang="16200000" scaled="1"/>
              <a:tileRect/>
            </a:gra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a:noFill/>
                  </a:ln>
                  <a:solidFill>
                    <a:prstClr val="white"/>
                  </a:solidFill>
                  <a:effectLst/>
                  <a:uLnTx/>
                  <a:uFillTx/>
                  <a:latin typeface="+mj-ea"/>
                  <a:ea typeface="+mj-ea"/>
                  <a:cs typeface="+mn-cs"/>
                </a:rPr>
                <a:t>実験</a:t>
              </a:r>
              <a:r>
                <a:rPr kumimoji="1" lang="ja-JP" altLang="en-US" sz="2000" b="0" i="0" u="none" strike="noStrike" kern="0" cap="none" spc="0" normalizeH="0" baseline="0" noProof="0" dirty="0">
                  <a:ln>
                    <a:noFill/>
                  </a:ln>
                  <a:solidFill>
                    <a:prstClr val="white"/>
                  </a:solidFill>
                  <a:effectLst/>
                  <a:uLnTx/>
                  <a:uFillTx/>
                  <a:latin typeface="+mj-ea"/>
                  <a:ea typeface="+mj-ea"/>
                  <a:cs typeface="+mn-cs"/>
                </a:rPr>
                <a:t>で</a:t>
              </a:r>
              <a:r>
                <a:rPr kumimoji="1" lang="ja-JP" altLang="en-US" sz="3200" b="0" i="0" u="none" strike="noStrike" kern="0" cap="none" spc="0" normalizeH="0" baseline="0" noProof="0" dirty="0">
                  <a:ln>
                    <a:noFill/>
                  </a:ln>
                  <a:solidFill>
                    <a:prstClr val="white"/>
                  </a:solidFill>
                  <a:effectLst/>
                  <a:uLnTx/>
                  <a:uFillTx/>
                  <a:latin typeface="+mj-ea"/>
                  <a:ea typeface="+mj-ea"/>
                  <a:cs typeface="+mn-cs"/>
                </a:rPr>
                <a:t>決着</a:t>
              </a:r>
              <a:r>
                <a:rPr kumimoji="1" lang="ja-JP" altLang="en-US" sz="2000" b="0" i="0" u="none" strike="noStrike" kern="0" cap="none" spc="0" normalizeH="0" baseline="0" noProof="0" dirty="0">
                  <a:ln>
                    <a:noFill/>
                  </a:ln>
                  <a:solidFill>
                    <a:prstClr val="white"/>
                  </a:solidFill>
                  <a:effectLst/>
                  <a:uLnTx/>
                  <a:uFillTx/>
                  <a:latin typeface="+mj-ea"/>
                  <a:ea typeface="+mj-ea"/>
                  <a:cs typeface="+mn-cs"/>
                </a:rPr>
                <a:t>がつく！</a:t>
              </a:r>
              <a:endParaRPr kumimoji="1" lang="ja-JP" altLang="en-US" sz="3200" b="0" i="0" u="none" strike="noStrike" kern="0" cap="none" spc="0" normalizeH="0" baseline="0" noProof="0" dirty="0">
                <a:ln>
                  <a:noFill/>
                </a:ln>
                <a:solidFill>
                  <a:prstClr val="white"/>
                </a:solidFill>
                <a:effectLst/>
                <a:uLnTx/>
                <a:uFillTx/>
                <a:latin typeface="+mj-ea"/>
                <a:ea typeface="+mj-ea"/>
                <a:cs typeface="+mn-cs"/>
              </a:endParaRPr>
            </a:p>
          </p:txBody>
        </p:sp>
      </p:grpSp>
      <p:pic>
        <p:nvPicPr>
          <p:cNvPr id="67" name="図 66">
            <a:extLst>
              <a:ext uri="{FF2B5EF4-FFF2-40B4-BE49-F238E27FC236}">
                <a16:creationId xmlns:a16="http://schemas.microsoft.com/office/drawing/2014/main" id="{F5F45744-6944-D020-AF19-6E0E0D29FE6D}"/>
              </a:ext>
            </a:extLst>
          </p:cNvPr>
          <p:cNvPicPr>
            <a:picLocks noChangeAspect="1"/>
          </p:cNvPicPr>
          <p:nvPr/>
        </p:nvPicPr>
        <p:blipFill>
          <a:blip r:embed="rId7"/>
          <a:stretch>
            <a:fillRect/>
          </a:stretch>
        </p:blipFill>
        <p:spPr>
          <a:xfrm>
            <a:off x="7245160" y="791953"/>
            <a:ext cx="3494041" cy="1246102"/>
          </a:xfrm>
          <a:prstGeom prst="rect">
            <a:avLst/>
          </a:prstGeom>
        </p:spPr>
      </p:pic>
      <p:sp>
        <p:nvSpPr>
          <p:cNvPr id="71" name="吹き出し: 円形 70">
            <a:extLst>
              <a:ext uri="{FF2B5EF4-FFF2-40B4-BE49-F238E27FC236}">
                <a16:creationId xmlns:a16="http://schemas.microsoft.com/office/drawing/2014/main" id="{580C13E9-A9A7-E1A3-7215-7C068BD3BBA0}"/>
              </a:ext>
            </a:extLst>
          </p:cNvPr>
          <p:cNvSpPr/>
          <p:nvPr/>
        </p:nvSpPr>
        <p:spPr>
          <a:xfrm>
            <a:off x="10007120" y="2266583"/>
            <a:ext cx="1829191" cy="556653"/>
          </a:xfrm>
          <a:prstGeom prst="wedgeEllipseCallout">
            <a:avLst>
              <a:gd name="adj1" fmla="val -23332"/>
              <a:gd name="adj2" fmla="val -78301"/>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実験してみた！</a:t>
            </a:r>
          </a:p>
        </p:txBody>
      </p:sp>
      <p:sp>
        <p:nvSpPr>
          <p:cNvPr id="73" name="テキスト ボックス 72">
            <a:extLst>
              <a:ext uri="{FF2B5EF4-FFF2-40B4-BE49-F238E27FC236}">
                <a16:creationId xmlns:a16="http://schemas.microsoft.com/office/drawing/2014/main" id="{E651BDB4-E65B-368D-3BE2-0C3994599D4C}"/>
              </a:ext>
            </a:extLst>
          </p:cNvPr>
          <p:cNvSpPr txBox="1"/>
          <p:nvPr/>
        </p:nvSpPr>
        <p:spPr>
          <a:xfrm>
            <a:off x="5801471" y="6412676"/>
            <a:ext cx="3467616" cy="338554"/>
          </a:xfrm>
          <a:prstGeom prst="rect">
            <a:avLst/>
          </a:prstGeom>
          <a:noFill/>
        </p:spPr>
        <p:txBody>
          <a:bodyPr wrap="none" rtlCol="0">
            <a:spAutoFit/>
          </a:bodyPr>
          <a:lstStyle/>
          <a:p>
            <a:r>
              <a:rPr kumimoji="1" lang="ja-JP" altLang="en-US" sz="1600" dirty="0">
                <a:solidFill>
                  <a:schemeClr val="accent2"/>
                </a:solidFill>
              </a:rPr>
              <a:t>実在</a:t>
            </a:r>
            <a:r>
              <a:rPr kumimoji="1" lang="ja-JP" altLang="en-US" sz="1600" dirty="0"/>
              <a:t>：観測とは独立に存在すること</a:t>
            </a:r>
          </a:p>
        </p:txBody>
      </p:sp>
      <p:sp>
        <p:nvSpPr>
          <p:cNvPr id="74" name="思考の吹き出し: 雲形 73">
            <a:extLst>
              <a:ext uri="{FF2B5EF4-FFF2-40B4-BE49-F238E27FC236}">
                <a16:creationId xmlns:a16="http://schemas.microsoft.com/office/drawing/2014/main" id="{7026853C-B553-8030-39F8-67E3DC15A505}"/>
              </a:ext>
            </a:extLst>
          </p:cNvPr>
          <p:cNvSpPr/>
          <p:nvPr/>
        </p:nvSpPr>
        <p:spPr>
          <a:xfrm>
            <a:off x="8085518" y="4380842"/>
            <a:ext cx="2065619" cy="833555"/>
          </a:xfrm>
          <a:prstGeom prst="cloudCallout">
            <a:avLst>
              <a:gd name="adj1" fmla="val 44936"/>
              <a:gd name="adj2" fmla="val 7973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200" dirty="0"/>
              <a:t>月は見ていないときも存在する</a:t>
            </a:r>
          </a:p>
        </p:txBody>
      </p:sp>
      <p:sp>
        <p:nvSpPr>
          <p:cNvPr id="2" name="テキスト ボックス 1">
            <a:extLst>
              <a:ext uri="{FF2B5EF4-FFF2-40B4-BE49-F238E27FC236}">
                <a16:creationId xmlns:a16="http://schemas.microsoft.com/office/drawing/2014/main" id="{B9800E3A-0D98-391D-0D79-4F5487CF6A12}"/>
              </a:ext>
            </a:extLst>
          </p:cNvPr>
          <p:cNvSpPr txBox="1"/>
          <p:nvPr/>
        </p:nvSpPr>
        <p:spPr>
          <a:xfrm>
            <a:off x="3234522" y="1926771"/>
            <a:ext cx="356188" cy="369332"/>
          </a:xfrm>
          <a:prstGeom prst="rect">
            <a:avLst/>
          </a:prstGeom>
          <a:noFill/>
        </p:spPr>
        <p:txBody>
          <a:bodyPr wrap="none" rtlCol="0">
            <a:spAutoFit/>
          </a:bodyPr>
          <a:lstStyle/>
          <a:p>
            <a:r>
              <a:rPr kumimoji="1" lang="en-US" altLang="ja-JP" dirty="0"/>
              <a:t>…</a:t>
            </a:r>
            <a:endParaRPr kumimoji="1" lang="ja-JP" altLang="en-US" dirty="0"/>
          </a:p>
        </p:txBody>
      </p:sp>
      <p:sp>
        <p:nvSpPr>
          <p:cNvPr id="3" name="テキスト ボックス 2">
            <a:extLst>
              <a:ext uri="{FF2B5EF4-FFF2-40B4-BE49-F238E27FC236}">
                <a16:creationId xmlns:a16="http://schemas.microsoft.com/office/drawing/2014/main" id="{DD7CD638-C667-96B7-CB6A-9BAF1F345DE6}"/>
              </a:ext>
            </a:extLst>
          </p:cNvPr>
          <p:cNvSpPr txBox="1"/>
          <p:nvPr/>
        </p:nvSpPr>
        <p:spPr>
          <a:xfrm>
            <a:off x="11444428" y="5664925"/>
            <a:ext cx="356188" cy="369332"/>
          </a:xfrm>
          <a:prstGeom prst="rect">
            <a:avLst/>
          </a:prstGeom>
          <a:noFill/>
        </p:spPr>
        <p:txBody>
          <a:bodyPr wrap="none" rtlCol="0">
            <a:spAutoFit/>
          </a:bodyPr>
          <a:lstStyle/>
          <a:p>
            <a:r>
              <a:rPr kumimoji="1" lang="en-US" altLang="ja-JP" dirty="0"/>
              <a:t>…</a:t>
            </a:r>
            <a:endParaRPr kumimoji="1" lang="ja-JP" altLang="en-US" dirty="0"/>
          </a:p>
        </p:txBody>
      </p:sp>
      <p:grpSp>
        <p:nvGrpSpPr>
          <p:cNvPr id="4" name="グループ化 3">
            <a:extLst>
              <a:ext uri="{FF2B5EF4-FFF2-40B4-BE49-F238E27FC236}">
                <a16:creationId xmlns:a16="http://schemas.microsoft.com/office/drawing/2014/main" id="{E2A94E0C-5217-FD0F-BD83-9A472287773C}"/>
              </a:ext>
            </a:extLst>
          </p:cNvPr>
          <p:cNvGrpSpPr/>
          <p:nvPr/>
        </p:nvGrpSpPr>
        <p:grpSpPr>
          <a:xfrm>
            <a:off x="8957052" y="2845054"/>
            <a:ext cx="1147195" cy="1460997"/>
            <a:chOff x="8957052" y="2845054"/>
            <a:chExt cx="1147195" cy="1460997"/>
          </a:xfrm>
        </p:grpSpPr>
        <p:pic>
          <p:nvPicPr>
            <p:cNvPr id="5" name="図 4">
              <a:extLst>
                <a:ext uri="{FF2B5EF4-FFF2-40B4-BE49-F238E27FC236}">
                  <a16:creationId xmlns:a16="http://schemas.microsoft.com/office/drawing/2014/main" id="{ECC1E0C4-DC9A-72E4-22C5-7B0CACE58997}"/>
                </a:ext>
              </a:extLst>
            </p:cNvPr>
            <p:cNvPicPr>
              <a:picLocks noChangeAspect="1"/>
            </p:cNvPicPr>
            <p:nvPr/>
          </p:nvPicPr>
          <p:blipFill>
            <a:blip r:embed="rId8"/>
            <a:stretch>
              <a:fillRect/>
            </a:stretch>
          </p:blipFill>
          <p:spPr>
            <a:xfrm>
              <a:off x="8957052" y="2845054"/>
              <a:ext cx="1147195" cy="1167892"/>
            </a:xfrm>
            <a:prstGeom prst="rect">
              <a:avLst/>
            </a:prstGeom>
          </p:spPr>
        </p:pic>
        <p:sp>
          <p:nvSpPr>
            <p:cNvPr id="6" name="テキスト ボックス 5">
              <a:extLst>
                <a:ext uri="{FF2B5EF4-FFF2-40B4-BE49-F238E27FC236}">
                  <a16:creationId xmlns:a16="http://schemas.microsoft.com/office/drawing/2014/main" id="{C40C4F5F-233D-725E-62AA-453844AD02BD}"/>
                </a:ext>
              </a:extLst>
            </p:cNvPr>
            <p:cNvSpPr txBox="1"/>
            <p:nvPr/>
          </p:nvSpPr>
          <p:spPr>
            <a:xfrm>
              <a:off x="9136401" y="4059830"/>
              <a:ext cx="825867" cy="246221"/>
            </a:xfrm>
            <a:prstGeom prst="rect">
              <a:avLst/>
            </a:prstGeom>
            <a:noFill/>
          </p:spPr>
          <p:txBody>
            <a:bodyPr wrap="none" rtlCol="0">
              <a:spAutoFit/>
            </a:bodyPr>
            <a:lstStyle/>
            <a:p>
              <a:r>
                <a:rPr kumimoji="1" lang="ja-JP" altLang="en-US" sz="1000" dirty="0"/>
                <a:t>ニュートン</a:t>
              </a:r>
            </a:p>
          </p:txBody>
        </p:sp>
      </p:grpSp>
      <p:grpSp>
        <p:nvGrpSpPr>
          <p:cNvPr id="8" name="グループ化 7">
            <a:extLst>
              <a:ext uri="{FF2B5EF4-FFF2-40B4-BE49-F238E27FC236}">
                <a16:creationId xmlns:a16="http://schemas.microsoft.com/office/drawing/2014/main" id="{689DDED1-B8E4-C27B-FD7C-BD579CAA8A45}"/>
              </a:ext>
            </a:extLst>
          </p:cNvPr>
          <p:cNvGrpSpPr/>
          <p:nvPr/>
        </p:nvGrpSpPr>
        <p:grpSpPr>
          <a:xfrm>
            <a:off x="1042788" y="2702856"/>
            <a:ext cx="5660464" cy="4106802"/>
            <a:chOff x="1042788" y="2702856"/>
            <a:chExt cx="5660464" cy="4106802"/>
          </a:xfrm>
        </p:grpSpPr>
        <p:grpSp>
          <p:nvGrpSpPr>
            <p:cNvPr id="69" name="グループ化 68">
              <a:extLst>
                <a:ext uri="{FF2B5EF4-FFF2-40B4-BE49-F238E27FC236}">
                  <a16:creationId xmlns:a16="http://schemas.microsoft.com/office/drawing/2014/main" id="{B65B08F1-7E81-B96A-B3DE-B02690C3D20A}"/>
                </a:ext>
              </a:extLst>
            </p:cNvPr>
            <p:cNvGrpSpPr/>
            <p:nvPr/>
          </p:nvGrpSpPr>
          <p:grpSpPr>
            <a:xfrm>
              <a:off x="1115513" y="2702856"/>
              <a:ext cx="5587739" cy="4106802"/>
              <a:chOff x="1115513" y="2702856"/>
              <a:chExt cx="5587739" cy="4106802"/>
            </a:xfrm>
          </p:grpSpPr>
          <p:sp>
            <p:nvSpPr>
              <p:cNvPr id="31" name="吹き出し: 角を丸めた四角形 30">
                <a:extLst>
                  <a:ext uri="{FF2B5EF4-FFF2-40B4-BE49-F238E27FC236}">
                    <a16:creationId xmlns:a16="http://schemas.microsoft.com/office/drawing/2014/main" id="{AE701A7B-E7C1-6834-0CBE-3039871ECF30}"/>
                  </a:ext>
                </a:extLst>
              </p:cNvPr>
              <p:cNvSpPr/>
              <p:nvPr/>
            </p:nvSpPr>
            <p:spPr>
              <a:xfrm>
                <a:off x="3417859" y="2702856"/>
                <a:ext cx="3285393" cy="847781"/>
              </a:xfrm>
              <a:prstGeom prst="wedgeRoundRectCallout">
                <a:avLst>
                  <a:gd name="adj1" fmla="val -50646"/>
                  <a:gd name="adj2" fmla="val 92184"/>
                  <a:gd name="adj3" fmla="val 16667"/>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t>科学は「見ていないこと」を</a:t>
                </a:r>
                <a:endParaRPr kumimoji="1" lang="en-US" altLang="ja-JP" dirty="0"/>
              </a:p>
              <a:p>
                <a:pPr algn="ctr"/>
                <a:r>
                  <a:rPr kumimoji="1" lang="ja-JP" altLang="en-US" dirty="0"/>
                  <a:t>語ることはできない</a:t>
                </a:r>
              </a:p>
            </p:txBody>
          </p:sp>
          <p:pic>
            <p:nvPicPr>
              <p:cNvPr id="43" name="図 42">
                <a:extLst>
                  <a:ext uri="{FF2B5EF4-FFF2-40B4-BE49-F238E27FC236}">
                    <a16:creationId xmlns:a16="http://schemas.microsoft.com/office/drawing/2014/main" id="{00725C27-B3D6-64BE-F21E-B51EE4BDB08B}"/>
                  </a:ext>
                </a:extLst>
              </p:cNvPr>
              <p:cNvPicPr>
                <a:picLocks noChangeAspect="1"/>
              </p:cNvPicPr>
              <p:nvPr/>
            </p:nvPicPr>
            <p:blipFill>
              <a:blip r:embed="rId9"/>
              <a:stretch>
                <a:fillRect/>
              </a:stretch>
            </p:blipFill>
            <p:spPr>
              <a:xfrm>
                <a:off x="1115513" y="3845371"/>
                <a:ext cx="819312" cy="1085588"/>
              </a:xfrm>
              <a:prstGeom prst="rect">
                <a:avLst/>
              </a:prstGeom>
            </p:spPr>
          </p:pic>
          <p:pic>
            <p:nvPicPr>
              <p:cNvPr id="45" name="図 44">
                <a:extLst>
                  <a:ext uri="{FF2B5EF4-FFF2-40B4-BE49-F238E27FC236}">
                    <a16:creationId xmlns:a16="http://schemas.microsoft.com/office/drawing/2014/main" id="{21A4378B-D8BF-0CE0-C818-0BF98ED1439A}"/>
                  </a:ext>
                </a:extLst>
              </p:cNvPr>
              <p:cNvPicPr>
                <a:picLocks noChangeAspect="1"/>
              </p:cNvPicPr>
              <p:nvPr/>
            </p:nvPicPr>
            <p:blipFill>
              <a:blip r:embed="rId10"/>
              <a:stretch>
                <a:fillRect/>
              </a:stretch>
            </p:blipFill>
            <p:spPr>
              <a:xfrm>
                <a:off x="1954956" y="5350530"/>
                <a:ext cx="979055" cy="1170277"/>
              </a:xfrm>
              <a:prstGeom prst="rect">
                <a:avLst/>
              </a:prstGeom>
            </p:spPr>
          </p:pic>
          <p:pic>
            <p:nvPicPr>
              <p:cNvPr id="47" name="図 46">
                <a:extLst>
                  <a:ext uri="{FF2B5EF4-FFF2-40B4-BE49-F238E27FC236}">
                    <a16:creationId xmlns:a16="http://schemas.microsoft.com/office/drawing/2014/main" id="{8A5A091E-33B9-6504-96E3-1AC4C8E26C25}"/>
                  </a:ext>
                </a:extLst>
              </p:cNvPr>
              <p:cNvPicPr>
                <a:picLocks noChangeAspect="1"/>
              </p:cNvPicPr>
              <p:nvPr/>
            </p:nvPicPr>
            <p:blipFill>
              <a:blip r:embed="rId11"/>
              <a:stretch>
                <a:fillRect/>
              </a:stretch>
            </p:blipFill>
            <p:spPr>
              <a:xfrm>
                <a:off x="2657491" y="4076260"/>
                <a:ext cx="760368" cy="985419"/>
              </a:xfrm>
              <a:prstGeom prst="rect">
                <a:avLst/>
              </a:prstGeom>
            </p:spPr>
          </p:pic>
          <p:sp>
            <p:nvSpPr>
              <p:cNvPr id="50" name="テキスト ボックス 49">
                <a:extLst>
                  <a:ext uri="{FF2B5EF4-FFF2-40B4-BE49-F238E27FC236}">
                    <a16:creationId xmlns:a16="http://schemas.microsoft.com/office/drawing/2014/main" id="{65CE2341-98D6-6C89-2180-00D4ED9F77BD}"/>
                  </a:ext>
                </a:extLst>
              </p:cNvPr>
              <p:cNvSpPr txBox="1"/>
              <p:nvPr/>
            </p:nvSpPr>
            <p:spPr>
              <a:xfrm>
                <a:off x="1220882" y="4968176"/>
                <a:ext cx="569387" cy="246221"/>
              </a:xfrm>
              <a:prstGeom prst="rect">
                <a:avLst/>
              </a:prstGeom>
              <a:noFill/>
            </p:spPr>
            <p:txBody>
              <a:bodyPr wrap="none" rtlCol="0">
                <a:spAutoFit/>
              </a:bodyPr>
              <a:lstStyle/>
              <a:p>
                <a:r>
                  <a:rPr kumimoji="1" lang="ja-JP" altLang="en-US" sz="1000" dirty="0"/>
                  <a:t>ボーア</a:t>
                </a:r>
              </a:p>
            </p:txBody>
          </p:sp>
          <p:sp>
            <p:nvSpPr>
              <p:cNvPr id="51" name="テキスト ボックス 50">
                <a:extLst>
                  <a:ext uri="{FF2B5EF4-FFF2-40B4-BE49-F238E27FC236}">
                    <a16:creationId xmlns:a16="http://schemas.microsoft.com/office/drawing/2014/main" id="{AA5F9ABF-883E-670B-EDC5-C950144E3134}"/>
                  </a:ext>
                </a:extLst>
              </p:cNvPr>
              <p:cNvSpPr txBox="1"/>
              <p:nvPr/>
            </p:nvSpPr>
            <p:spPr>
              <a:xfrm>
                <a:off x="2744880" y="5120576"/>
                <a:ext cx="569387" cy="246221"/>
              </a:xfrm>
              <a:prstGeom prst="rect">
                <a:avLst/>
              </a:prstGeom>
              <a:noFill/>
            </p:spPr>
            <p:txBody>
              <a:bodyPr wrap="none" rtlCol="0">
                <a:spAutoFit/>
              </a:bodyPr>
              <a:lstStyle/>
              <a:p>
                <a:r>
                  <a:rPr kumimoji="1" lang="ja-JP" altLang="en-US" sz="1000" dirty="0"/>
                  <a:t>パウリ</a:t>
                </a:r>
              </a:p>
            </p:txBody>
          </p:sp>
          <p:sp>
            <p:nvSpPr>
              <p:cNvPr id="52" name="テキスト ボックス 51">
                <a:extLst>
                  <a:ext uri="{FF2B5EF4-FFF2-40B4-BE49-F238E27FC236}">
                    <a16:creationId xmlns:a16="http://schemas.microsoft.com/office/drawing/2014/main" id="{72FD424C-EB94-A91B-B0F6-79345C060D9F}"/>
                  </a:ext>
                </a:extLst>
              </p:cNvPr>
              <p:cNvSpPr txBox="1"/>
              <p:nvPr/>
            </p:nvSpPr>
            <p:spPr>
              <a:xfrm>
                <a:off x="1901809" y="6563437"/>
                <a:ext cx="1082348" cy="246221"/>
              </a:xfrm>
              <a:prstGeom prst="rect">
                <a:avLst/>
              </a:prstGeom>
              <a:noFill/>
            </p:spPr>
            <p:txBody>
              <a:bodyPr wrap="none" rtlCol="0">
                <a:spAutoFit/>
              </a:bodyPr>
              <a:lstStyle/>
              <a:p>
                <a:r>
                  <a:rPr kumimoji="1" lang="ja-JP" altLang="en-US" sz="1000" dirty="0"/>
                  <a:t>ハイゼンベルク</a:t>
                </a:r>
              </a:p>
            </p:txBody>
          </p:sp>
        </p:grpSp>
        <p:sp>
          <p:nvSpPr>
            <p:cNvPr id="7" name="テキスト ボックス 6">
              <a:extLst>
                <a:ext uri="{FF2B5EF4-FFF2-40B4-BE49-F238E27FC236}">
                  <a16:creationId xmlns:a16="http://schemas.microsoft.com/office/drawing/2014/main" id="{7FB5661D-5D79-F263-5252-C5117783AB7C}"/>
                </a:ext>
              </a:extLst>
            </p:cNvPr>
            <p:cNvSpPr txBox="1"/>
            <p:nvPr/>
          </p:nvSpPr>
          <p:spPr>
            <a:xfrm>
              <a:off x="1042788" y="5717744"/>
              <a:ext cx="356188" cy="369332"/>
            </a:xfrm>
            <a:prstGeom prst="rect">
              <a:avLst/>
            </a:prstGeom>
            <a:noFill/>
          </p:spPr>
          <p:txBody>
            <a:bodyPr wrap="none" rtlCol="0">
              <a:spAutoFit/>
            </a:bodyPr>
            <a:lstStyle/>
            <a:p>
              <a:r>
                <a:rPr kumimoji="1" lang="en-US" altLang="ja-JP" dirty="0"/>
                <a:t>…</a:t>
              </a:r>
              <a:endParaRPr kumimoji="1" lang="ja-JP" altLang="en-US" dirty="0"/>
            </a:p>
          </p:txBody>
        </p:sp>
      </p:grpSp>
      <p:sp>
        <p:nvSpPr>
          <p:cNvPr id="9" name="テキスト ボックス 8">
            <a:extLst>
              <a:ext uri="{FF2B5EF4-FFF2-40B4-BE49-F238E27FC236}">
                <a16:creationId xmlns:a16="http://schemas.microsoft.com/office/drawing/2014/main" id="{55D09884-B000-028F-0BA6-EF84F06B0155}"/>
              </a:ext>
            </a:extLst>
          </p:cNvPr>
          <p:cNvSpPr txBox="1"/>
          <p:nvPr/>
        </p:nvSpPr>
        <p:spPr>
          <a:xfrm>
            <a:off x="94673" y="3301041"/>
            <a:ext cx="3185487" cy="369332"/>
          </a:xfrm>
          <a:prstGeom prst="rect">
            <a:avLst/>
          </a:prstGeom>
          <a:noFill/>
        </p:spPr>
        <p:txBody>
          <a:bodyPr wrap="none" rtlCol="0">
            <a:spAutoFit/>
          </a:bodyPr>
          <a:lstStyle/>
          <a:p>
            <a:r>
              <a:rPr kumimoji="1" lang="ja-JP" altLang="en-US" dirty="0">
                <a:solidFill>
                  <a:schemeClr val="accent1"/>
                </a:solidFill>
              </a:rPr>
              <a:t>量子物理学</a:t>
            </a:r>
            <a:r>
              <a:rPr kumimoji="1" lang="ja-JP" altLang="en-US" dirty="0"/>
              <a:t>の“正統派”たち</a:t>
            </a:r>
          </a:p>
        </p:txBody>
      </p:sp>
    </p:spTree>
    <p:extLst>
      <p:ext uri="{BB962C8B-B14F-4D97-AF65-F5344CB8AC3E}">
        <p14:creationId xmlns:p14="http://schemas.microsoft.com/office/powerpoint/2010/main" val="221146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586FE36-90A5-C0DC-0A26-ACFFE915702E}"/>
              </a:ext>
            </a:extLst>
          </p:cNvPr>
          <p:cNvSpPr txBox="1"/>
          <p:nvPr/>
        </p:nvSpPr>
        <p:spPr>
          <a:xfrm>
            <a:off x="2435210" y="2880213"/>
            <a:ext cx="6801862" cy="1138773"/>
          </a:xfrm>
          <a:prstGeom prst="rect">
            <a:avLst/>
          </a:prstGeom>
          <a:noFill/>
        </p:spPr>
        <p:txBody>
          <a:bodyPr wrap="none" rtlCol="0">
            <a:spAutoFit/>
          </a:bodyPr>
          <a:lstStyle/>
          <a:p>
            <a:r>
              <a:rPr kumimoji="1" lang="ja-JP" altLang="en-US" sz="2400" dirty="0"/>
              <a:t>この世界を（自由意志の存在の下で）</a:t>
            </a:r>
            <a:endParaRPr kumimoji="1" lang="en-US" altLang="ja-JP" sz="2400" dirty="0"/>
          </a:p>
          <a:p>
            <a:r>
              <a:rPr kumimoji="1" lang="ja-JP" altLang="en-US" sz="2400" dirty="0"/>
              <a:t>　　</a:t>
            </a:r>
            <a:r>
              <a:rPr kumimoji="1" lang="ja-JP" altLang="en-US" sz="4400" dirty="0">
                <a:solidFill>
                  <a:schemeClr val="accent2"/>
                </a:solidFill>
              </a:rPr>
              <a:t>実在論</a:t>
            </a:r>
            <a:r>
              <a:rPr kumimoji="1" lang="ja-JP" altLang="en-US" sz="2400" dirty="0"/>
              <a:t>で理解することは出来ない！！</a:t>
            </a:r>
          </a:p>
        </p:txBody>
      </p:sp>
      <p:sp>
        <p:nvSpPr>
          <p:cNvPr id="6" name="テキスト ボックス 5">
            <a:extLst>
              <a:ext uri="{FF2B5EF4-FFF2-40B4-BE49-F238E27FC236}">
                <a16:creationId xmlns:a16="http://schemas.microsoft.com/office/drawing/2014/main" id="{D8BDE277-7D64-5BF9-EABD-8283CA457887}"/>
              </a:ext>
            </a:extLst>
          </p:cNvPr>
          <p:cNvSpPr txBox="1"/>
          <p:nvPr/>
        </p:nvSpPr>
        <p:spPr>
          <a:xfrm>
            <a:off x="1886570" y="3287748"/>
            <a:ext cx="1313180" cy="769441"/>
          </a:xfrm>
          <a:prstGeom prst="rect">
            <a:avLst/>
          </a:prstGeom>
          <a:noFill/>
        </p:spPr>
        <p:txBody>
          <a:bodyPr wrap="none" rtlCol="0">
            <a:spAutoFit/>
          </a:bodyPr>
          <a:lstStyle/>
          <a:p>
            <a:r>
              <a:rPr kumimoji="1" lang="ja-JP" altLang="en-US" sz="4400" dirty="0">
                <a:solidFill>
                  <a:srgbClr val="92D050"/>
                </a:solidFill>
              </a:rPr>
              <a:t>局所</a:t>
            </a:r>
          </a:p>
        </p:txBody>
      </p:sp>
      <p:sp>
        <p:nvSpPr>
          <p:cNvPr id="3" name="テキスト ボックス 2">
            <a:extLst>
              <a:ext uri="{FF2B5EF4-FFF2-40B4-BE49-F238E27FC236}">
                <a16:creationId xmlns:a16="http://schemas.microsoft.com/office/drawing/2014/main" id="{90A1FB98-C31D-74A8-AA1D-C4F73FF41AE5}"/>
              </a:ext>
            </a:extLst>
          </p:cNvPr>
          <p:cNvSpPr txBox="1"/>
          <p:nvPr/>
        </p:nvSpPr>
        <p:spPr>
          <a:xfrm>
            <a:off x="6258120" y="5049710"/>
            <a:ext cx="3104062" cy="646331"/>
          </a:xfrm>
          <a:prstGeom prst="rect">
            <a:avLst/>
          </a:prstGeom>
          <a:noFill/>
        </p:spPr>
        <p:txBody>
          <a:bodyPr wrap="square">
            <a:spAutoFit/>
          </a:bodyPr>
          <a:lstStyle/>
          <a:p>
            <a:r>
              <a:rPr lang="ja-JP" altLang="en-US" b="0" i="0" dirty="0">
                <a:solidFill>
                  <a:srgbClr val="111111"/>
                </a:solidFill>
                <a:effectLst/>
                <a:latin typeface="Helvetica Neue"/>
              </a:rPr>
              <a:t>語りえぬものについては、</a:t>
            </a:r>
            <a:endParaRPr lang="en-US" altLang="ja-JP" b="0" i="0" dirty="0">
              <a:solidFill>
                <a:srgbClr val="111111"/>
              </a:solidFill>
              <a:effectLst/>
              <a:latin typeface="Helvetica Neue"/>
            </a:endParaRPr>
          </a:p>
          <a:p>
            <a:r>
              <a:rPr lang="en-US" altLang="ja-JP" dirty="0">
                <a:solidFill>
                  <a:srgbClr val="111111"/>
                </a:solidFill>
                <a:latin typeface="Helvetica Neue"/>
              </a:rPr>
              <a:t>  </a:t>
            </a:r>
            <a:r>
              <a:rPr lang="ja-JP" altLang="en-US" b="0" i="0" dirty="0">
                <a:solidFill>
                  <a:srgbClr val="111111"/>
                </a:solidFill>
                <a:effectLst/>
                <a:latin typeface="Helvetica Neue"/>
              </a:rPr>
              <a:t>沈黙しなければならない</a:t>
            </a:r>
            <a:endParaRPr lang="ja-JP" altLang="en-US" dirty="0"/>
          </a:p>
        </p:txBody>
      </p:sp>
      <p:pic>
        <p:nvPicPr>
          <p:cNvPr id="9" name="図 8">
            <a:extLst>
              <a:ext uri="{FF2B5EF4-FFF2-40B4-BE49-F238E27FC236}">
                <a16:creationId xmlns:a16="http://schemas.microsoft.com/office/drawing/2014/main" id="{B49E9C9A-37D0-E7B3-89FC-40271EC3AB1D}"/>
              </a:ext>
            </a:extLst>
          </p:cNvPr>
          <p:cNvPicPr>
            <a:picLocks noChangeAspect="1"/>
          </p:cNvPicPr>
          <p:nvPr/>
        </p:nvPicPr>
        <p:blipFill>
          <a:blip r:embed="rId2"/>
          <a:stretch>
            <a:fillRect/>
          </a:stretch>
        </p:blipFill>
        <p:spPr>
          <a:xfrm>
            <a:off x="9540689" y="4877191"/>
            <a:ext cx="844284" cy="991371"/>
          </a:xfrm>
          <a:prstGeom prst="rect">
            <a:avLst/>
          </a:prstGeom>
        </p:spPr>
      </p:pic>
      <p:sp>
        <p:nvSpPr>
          <p:cNvPr id="10" name="テキスト ボックス 9">
            <a:extLst>
              <a:ext uri="{FF2B5EF4-FFF2-40B4-BE49-F238E27FC236}">
                <a16:creationId xmlns:a16="http://schemas.microsoft.com/office/drawing/2014/main" id="{3012AFB5-F3FF-E240-DC62-03777D1206A4}"/>
              </a:ext>
            </a:extLst>
          </p:cNvPr>
          <p:cNvSpPr txBox="1"/>
          <p:nvPr/>
        </p:nvSpPr>
        <p:spPr>
          <a:xfrm flipH="1">
            <a:off x="9237072" y="5970200"/>
            <a:ext cx="1535508" cy="261610"/>
          </a:xfrm>
          <a:prstGeom prst="rect">
            <a:avLst/>
          </a:prstGeom>
          <a:noFill/>
        </p:spPr>
        <p:txBody>
          <a:bodyPr wrap="square" rtlCol="0">
            <a:spAutoFit/>
          </a:bodyPr>
          <a:lstStyle/>
          <a:p>
            <a:r>
              <a:rPr kumimoji="1" lang="ja-JP" altLang="en-US" sz="1050" dirty="0"/>
              <a:t>ウィトゲンシュタイン</a:t>
            </a:r>
          </a:p>
        </p:txBody>
      </p:sp>
      <p:pic>
        <p:nvPicPr>
          <p:cNvPr id="11" name="図 10" descr="挿絵 が含まれている画像&#10;&#10;自動的に生成された説明">
            <a:extLst>
              <a:ext uri="{FF2B5EF4-FFF2-40B4-BE49-F238E27FC236}">
                <a16:creationId xmlns:a16="http://schemas.microsoft.com/office/drawing/2014/main" id="{0295BC17-2F53-19AB-F5E7-AB151CCF1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4720" y="1161959"/>
            <a:ext cx="2026434" cy="1540090"/>
          </a:xfrm>
          <a:prstGeom prst="rect">
            <a:avLst/>
          </a:prstGeom>
        </p:spPr>
      </p:pic>
      <p:sp>
        <p:nvSpPr>
          <p:cNvPr id="12" name="&quot;禁止&quot;マーク 11">
            <a:extLst>
              <a:ext uri="{FF2B5EF4-FFF2-40B4-BE49-F238E27FC236}">
                <a16:creationId xmlns:a16="http://schemas.microsoft.com/office/drawing/2014/main" id="{83EB98E2-668C-FF21-A7B0-C14848C42A32}"/>
              </a:ext>
            </a:extLst>
          </p:cNvPr>
          <p:cNvSpPr/>
          <p:nvPr/>
        </p:nvSpPr>
        <p:spPr>
          <a:xfrm>
            <a:off x="8083115" y="1608844"/>
            <a:ext cx="790303" cy="692492"/>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pic>
        <p:nvPicPr>
          <p:cNvPr id="13" name="図 12" descr="図形&#10;&#10;中程度の精度で自動的に生成された説明">
            <a:extLst>
              <a:ext uri="{FF2B5EF4-FFF2-40B4-BE49-F238E27FC236}">
                <a16:creationId xmlns:a16="http://schemas.microsoft.com/office/drawing/2014/main" id="{6527BAAA-0D8D-FDDB-5D1D-D0CE68B3B4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257" y="1253272"/>
            <a:ext cx="1710576" cy="1428474"/>
          </a:xfrm>
          <a:prstGeom prst="rect">
            <a:avLst/>
          </a:prstGeom>
        </p:spPr>
      </p:pic>
      <p:grpSp>
        <p:nvGrpSpPr>
          <p:cNvPr id="18" name="グループ化 17">
            <a:extLst>
              <a:ext uri="{FF2B5EF4-FFF2-40B4-BE49-F238E27FC236}">
                <a16:creationId xmlns:a16="http://schemas.microsoft.com/office/drawing/2014/main" id="{4901FEBB-1B88-0F4A-D5DF-7C825616FD38}"/>
              </a:ext>
            </a:extLst>
          </p:cNvPr>
          <p:cNvGrpSpPr/>
          <p:nvPr/>
        </p:nvGrpSpPr>
        <p:grpSpPr>
          <a:xfrm>
            <a:off x="4747732" y="1585758"/>
            <a:ext cx="2220496" cy="715578"/>
            <a:chOff x="3559012" y="1585758"/>
            <a:chExt cx="2220496" cy="715578"/>
          </a:xfrm>
        </p:grpSpPr>
        <p:sp>
          <p:nvSpPr>
            <p:cNvPr id="16" name="テキスト ボックス 15">
              <a:extLst>
                <a:ext uri="{FF2B5EF4-FFF2-40B4-BE49-F238E27FC236}">
                  <a16:creationId xmlns:a16="http://schemas.microsoft.com/office/drawing/2014/main" id="{18272261-C364-B813-F339-17A747723D03}"/>
                </a:ext>
              </a:extLst>
            </p:cNvPr>
            <p:cNvSpPr txBox="1"/>
            <p:nvPr/>
          </p:nvSpPr>
          <p:spPr>
            <a:xfrm>
              <a:off x="5399276" y="1932004"/>
              <a:ext cx="380232" cy="369332"/>
            </a:xfrm>
            <a:prstGeom prst="rect">
              <a:avLst/>
            </a:prstGeom>
            <a:noFill/>
          </p:spPr>
          <p:txBody>
            <a:bodyPr wrap="none" rtlCol="0">
              <a:spAutoFit/>
            </a:bodyPr>
            <a:lstStyle/>
            <a:p>
              <a:r>
                <a:rPr kumimoji="1" lang="en-US" altLang="ja-JP" dirty="0"/>
                <a:t>or</a:t>
              </a:r>
              <a:endParaRPr kumimoji="1" lang="ja-JP" altLang="en-US" dirty="0"/>
            </a:p>
          </p:txBody>
        </p:sp>
        <p:sp>
          <p:nvSpPr>
            <p:cNvPr id="17" name="&quot;禁止&quot;マーク 16">
              <a:extLst>
                <a:ext uri="{FF2B5EF4-FFF2-40B4-BE49-F238E27FC236}">
                  <a16:creationId xmlns:a16="http://schemas.microsoft.com/office/drawing/2014/main" id="{5A185C38-DDA2-6B51-A214-113E6AF85CC3}"/>
                </a:ext>
              </a:extLst>
            </p:cNvPr>
            <p:cNvSpPr/>
            <p:nvPr/>
          </p:nvSpPr>
          <p:spPr>
            <a:xfrm>
              <a:off x="3559012" y="1585758"/>
              <a:ext cx="790303" cy="692492"/>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sp>
        <p:nvSpPr>
          <p:cNvPr id="2" name="テキスト ボックス 1">
            <a:extLst>
              <a:ext uri="{FF2B5EF4-FFF2-40B4-BE49-F238E27FC236}">
                <a16:creationId xmlns:a16="http://schemas.microsoft.com/office/drawing/2014/main" id="{477125FF-68A2-30F9-1A46-C4FDFB99706F}"/>
              </a:ext>
            </a:extLst>
          </p:cNvPr>
          <p:cNvSpPr txBox="1"/>
          <p:nvPr/>
        </p:nvSpPr>
        <p:spPr>
          <a:xfrm>
            <a:off x="1624711" y="1401398"/>
            <a:ext cx="2723823" cy="861774"/>
          </a:xfrm>
          <a:prstGeom prst="rect">
            <a:avLst/>
          </a:prstGeom>
          <a:noFill/>
        </p:spPr>
        <p:txBody>
          <a:bodyPr wrap="none" rtlCol="0">
            <a:spAutoFit/>
          </a:bodyPr>
          <a:lstStyle/>
          <a:p>
            <a:r>
              <a:rPr kumimoji="1" lang="ja-JP" altLang="en-US" sz="1600" dirty="0"/>
              <a:t>物理的影響が</a:t>
            </a:r>
            <a:endParaRPr kumimoji="1" lang="en-US" altLang="ja-JP" sz="1600" dirty="0"/>
          </a:p>
          <a:p>
            <a:r>
              <a:rPr kumimoji="1" lang="ja-JP" altLang="en-US" sz="1600" dirty="0"/>
              <a:t>　瞬時に（光速を超えて）</a:t>
            </a:r>
            <a:endParaRPr kumimoji="1" lang="en-US" altLang="ja-JP" sz="1600" dirty="0"/>
          </a:p>
          <a:p>
            <a:r>
              <a:rPr kumimoji="1" lang="ja-JP" altLang="en-US" sz="1600" dirty="0"/>
              <a:t>　　伝わることはない！</a:t>
            </a:r>
            <a:endParaRPr kumimoji="1" lang="en-US" altLang="ja-JP" sz="1600" dirty="0"/>
          </a:p>
        </p:txBody>
      </p:sp>
      <p:sp>
        <p:nvSpPr>
          <p:cNvPr id="8" name="テキスト ボックス 7">
            <a:extLst>
              <a:ext uri="{FF2B5EF4-FFF2-40B4-BE49-F238E27FC236}">
                <a16:creationId xmlns:a16="http://schemas.microsoft.com/office/drawing/2014/main" id="{08AC60AA-EC77-7BE8-CF63-F6267E415A8A}"/>
              </a:ext>
            </a:extLst>
          </p:cNvPr>
          <p:cNvSpPr txBox="1"/>
          <p:nvPr/>
        </p:nvSpPr>
        <p:spPr>
          <a:xfrm>
            <a:off x="1986027" y="3506547"/>
            <a:ext cx="6097088" cy="369332"/>
          </a:xfrm>
          <a:prstGeom prst="rect">
            <a:avLst/>
          </a:prstGeom>
          <a:noFill/>
        </p:spPr>
        <p:txBody>
          <a:bodyPr wrap="square">
            <a:spAutoFit/>
          </a:bodyPr>
          <a:lstStyle/>
          <a:p>
            <a:r>
              <a:rPr kumimoji="1" lang="ja-JP" altLang="en-US" sz="1800" dirty="0">
                <a:solidFill>
                  <a:srgbClr val="92D050"/>
                </a:solidFill>
              </a:rPr>
              <a:t>まともな</a:t>
            </a:r>
            <a:endParaRPr lang="ja-JP" altLang="en-US" dirty="0">
              <a:solidFill>
                <a:srgbClr val="92D050"/>
              </a:solidFill>
            </a:endParaRPr>
          </a:p>
        </p:txBody>
      </p:sp>
    </p:spTree>
    <p:extLst>
      <p:ext uri="{BB962C8B-B14F-4D97-AF65-F5344CB8AC3E}">
        <p14:creationId xmlns:p14="http://schemas.microsoft.com/office/powerpoint/2010/main" val="20986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E817F3-94FB-D671-A8F6-08D4D58BBE54}"/>
              </a:ext>
            </a:extLst>
          </p:cNvPr>
          <p:cNvSpPr>
            <a:spLocks noGrp="1"/>
          </p:cNvSpPr>
          <p:nvPr>
            <p:ph type="title"/>
          </p:nvPr>
        </p:nvSpPr>
        <p:spPr/>
        <p:txBody>
          <a:bodyPr/>
          <a:lstStyle/>
          <a:p>
            <a:r>
              <a:rPr kumimoji="1" lang="ja-JP" altLang="en-US" dirty="0"/>
              <a:t>補足</a:t>
            </a:r>
          </a:p>
        </p:txBody>
      </p:sp>
      <p:sp>
        <p:nvSpPr>
          <p:cNvPr id="3" name="コンテンツ プレースホルダー 2">
            <a:extLst>
              <a:ext uri="{FF2B5EF4-FFF2-40B4-BE49-F238E27FC236}">
                <a16:creationId xmlns:a16="http://schemas.microsoft.com/office/drawing/2014/main" id="{322D082B-E8B1-B71B-5BA9-3F2A4C074CB0}"/>
              </a:ext>
            </a:extLst>
          </p:cNvPr>
          <p:cNvSpPr>
            <a:spLocks noGrp="1"/>
          </p:cNvSpPr>
          <p:nvPr>
            <p:ph idx="1"/>
          </p:nvPr>
        </p:nvSpPr>
        <p:spPr>
          <a:xfrm>
            <a:off x="1573968" y="1293384"/>
            <a:ext cx="5238311" cy="669499"/>
          </a:xfrm>
        </p:spPr>
        <p:txBody>
          <a:bodyPr>
            <a:normAutofit/>
          </a:bodyPr>
          <a:lstStyle/>
          <a:p>
            <a:pPr marL="0" indent="0">
              <a:buNone/>
            </a:pPr>
            <a:r>
              <a:rPr lang="en-US" altLang="ja-JP" sz="2800" dirty="0"/>
              <a:t>Bell-KS</a:t>
            </a:r>
            <a:r>
              <a:rPr kumimoji="1" lang="ja-JP" altLang="en-US" sz="2800" dirty="0"/>
              <a:t>定理</a:t>
            </a:r>
            <a:endParaRPr lang="en-US" altLang="ja-JP" sz="2800" dirty="0"/>
          </a:p>
        </p:txBody>
      </p:sp>
      <p:sp>
        <p:nvSpPr>
          <p:cNvPr id="4" name="テキスト ボックス 3">
            <a:extLst>
              <a:ext uri="{FF2B5EF4-FFF2-40B4-BE49-F238E27FC236}">
                <a16:creationId xmlns:a16="http://schemas.microsoft.com/office/drawing/2014/main" id="{7D7C6224-1682-7C9E-C418-1BB9190CD60F}"/>
              </a:ext>
            </a:extLst>
          </p:cNvPr>
          <p:cNvSpPr txBox="1"/>
          <p:nvPr/>
        </p:nvSpPr>
        <p:spPr>
          <a:xfrm>
            <a:off x="7621819" y="1884660"/>
            <a:ext cx="3734933" cy="369332"/>
          </a:xfrm>
          <a:prstGeom prst="rect">
            <a:avLst/>
          </a:prstGeom>
          <a:noFill/>
        </p:spPr>
        <p:txBody>
          <a:bodyPr wrap="none" rtlCol="0">
            <a:spAutoFit/>
          </a:bodyPr>
          <a:lstStyle/>
          <a:p>
            <a:r>
              <a:rPr lang="en-US" altLang="ja-JP" sz="1800" b="0" i="0" u="none" strike="noStrike" baseline="0" dirty="0">
                <a:latin typeface="CMR8"/>
              </a:rPr>
              <a:t>Bell (1966), Kochen, Specker (1967)</a:t>
            </a:r>
            <a:r>
              <a:rPr lang="ja-JP" altLang="en-US" sz="1800" b="0" i="0" u="none" strike="noStrike" baseline="0" dirty="0">
                <a:latin typeface="CMR8"/>
              </a:rPr>
              <a:t>　</a:t>
            </a:r>
            <a:endParaRPr kumimoji="1" lang="ja-JP" altLang="en-US" dirty="0"/>
          </a:p>
        </p:txBody>
      </p:sp>
      <p:sp>
        <p:nvSpPr>
          <p:cNvPr id="5" name="テキスト ボックス 4">
            <a:extLst>
              <a:ext uri="{FF2B5EF4-FFF2-40B4-BE49-F238E27FC236}">
                <a16:creationId xmlns:a16="http://schemas.microsoft.com/office/drawing/2014/main" id="{BD3A5F3F-DFBF-09EB-E201-05E3C4AEA867}"/>
              </a:ext>
            </a:extLst>
          </p:cNvPr>
          <p:cNvSpPr txBox="1"/>
          <p:nvPr/>
        </p:nvSpPr>
        <p:spPr>
          <a:xfrm>
            <a:off x="1573968" y="2967335"/>
            <a:ext cx="9110186" cy="461665"/>
          </a:xfrm>
          <a:prstGeom prst="rect">
            <a:avLst/>
          </a:prstGeom>
          <a:noFill/>
        </p:spPr>
        <p:txBody>
          <a:bodyPr wrap="none" rtlCol="0">
            <a:spAutoFit/>
          </a:bodyPr>
          <a:lstStyle/>
          <a:p>
            <a:r>
              <a:rPr kumimoji="1" lang="ja-JP" altLang="en-US" sz="2400" dirty="0"/>
              <a:t>量子力学を「</a:t>
            </a:r>
            <a:r>
              <a:rPr kumimoji="1" lang="ja-JP" altLang="en-US" sz="2400" dirty="0">
                <a:solidFill>
                  <a:schemeClr val="accent2"/>
                </a:solidFill>
              </a:rPr>
              <a:t>文脈非依存</a:t>
            </a:r>
            <a:r>
              <a:rPr kumimoji="1" lang="ja-JP" altLang="en-US" sz="2400" dirty="0"/>
              <a:t>な実在」で説明することはできない！</a:t>
            </a:r>
          </a:p>
        </p:txBody>
      </p:sp>
      <p:grpSp>
        <p:nvGrpSpPr>
          <p:cNvPr id="10" name="グループ化 9">
            <a:extLst>
              <a:ext uri="{FF2B5EF4-FFF2-40B4-BE49-F238E27FC236}">
                <a16:creationId xmlns:a16="http://schemas.microsoft.com/office/drawing/2014/main" id="{2F5C364A-6FF1-79AB-1BD9-9B2C16FBA635}"/>
              </a:ext>
            </a:extLst>
          </p:cNvPr>
          <p:cNvGrpSpPr/>
          <p:nvPr/>
        </p:nvGrpSpPr>
        <p:grpSpPr>
          <a:xfrm>
            <a:off x="4631306" y="4230557"/>
            <a:ext cx="2129246" cy="999309"/>
            <a:chOff x="3128554" y="4189430"/>
            <a:chExt cx="3000507" cy="1478623"/>
          </a:xfrm>
        </p:grpSpPr>
        <p:pic>
          <p:nvPicPr>
            <p:cNvPr id="6" name="図 5" descr="グラフ が含まれている画像&#10;&#10;自動的に生成された説明">
              <a:extLst>
                <a:ext uri="{FF2B5EF4-FFF2-40B4-BE49-F238E27FC236}">
                  <a16:creationId xmlns:a16="http://schemas.microsoft.com/office/drawing/2014/main" id="{AB9A17C5-5155-4E81-27AE-CE4DA46D2D9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14514" y="4743910"/>
              <a:ext cx="674889" cy="576126"/>
            </a:xfrm>
            <a:prstGeom prst="rect">
              <a:avLst/>
            </a:prstGeom>
          </p:spPr>
        </p:pic>
        <p:sp>
          <p:nvSpPr>
            <p:cNvPr id="7" name="正方形/長方形 6">
              <a:extLst>
                <a:ext uri="{FF2B5EF4-FFF2-40B4-BE49-F238E27FC236}">
                  <a16:creationId xmlns:a16="http://schemas.microsoft.com/office/drawing/2014/main" id="{9F7EBA75-5EB9-2839-6AFA-2D1321F5C716}"/>
                </a:ext>
              </a:extLst>
            </p:cNvPr>
            <p:cNvSpPr/>
            <p:nvPr/>
          </p:nvSpPr>
          <p:spPr>
            <a:xfrm>
              <a:off x="3601539" y="4505459"/>
              <a:ext cx="1293223" cy="1162594"/>
            </a:xfrm>
            <a:prstGeom prst="rect">
              <a:avLst/>
            </a:prstGeom>
            <a:solidFill>
              <a:schemeClr val="bg1">
                <a:lumMod val="75000"/>
                <a:alpha val="31000"/>
              </a:schemeClr>
            </a:solidFill>
            <a:ln>
              <a:solidFill>
                <a:schemeClr val="tx2"/>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02DD4583-57C4-5691-1C1A-0F7AB25BB4D4}"/>
                </a:ext>
              </a:extLst>
            </p:cNvPr>
            <p:cNvSpPr/>
            <p:nvPr/>
          </p:nvSpPr>
          <p:spPr>
            <a:xfrm>
              <a:off x="3128554" y="4189430"/>
              <a:ext cx="470263" cy="1476103"/>
            </a:xfrm>
            <a:custGeom>
              <a:avLst/>
              <a:gdLst>
                <a:gd name="connsiteX0" fmla="*/ 470263 w 470263"/>
                <a:gd name="connsiteY0" fmla="*/ 320040 h 1476103"/>
                <a:gd name="connsiteX1" fmla="*/ 0 w 470263"/>
                <a:gd name="connsiteY1" fmla="*/ 0 h 1476103"/>
                <a:gd name="connsiteX2" fmla="*/ 13063 w 470263"/>
                <a:gd name="connsiteY2" fmla="*/ 1208315 h 1476103"/>
                <a:gd name="connsiteX3" fmla="*/ 470263 w 470263"/>
                <a:gd name="connsiteY3" fmla="*/ 1476103 h 1476103"/>
              </a:gdLst>
              <a:ahLst/>
              <a:cxnLst>
                <a:cxn ang="0">
                  <a:pos x="connsiteX0" y="connsiteY0"/>
                </a:cxn>
                <a:cxn ang="0">
                  <a:pos x="connsiteX1" y="connsiteY1"/>
                </a:cxn>
                <a:cxn ang="0">
                  <a:pos x="connsiteX2" y="connsiteY2"/>
                </a:cxn>
                <a:cxn ang="0">
                  <a:pos x="connsiteX3" y="connsiteY3"/>
                </a:cxn>
              </a:cxnLst>
              <a:rect l="l" t="t" r="r" b="b"/>
              <a:pathLst>
                <a:path w="470263" h="1476103">
                  <a:moveTo>
                    <a:pt x="470263" y="320040"/>
                  </a:moveTo>
                  <a:lnTo>
                    <a:pt x="0" y="0"/>
                  </a:lnTo>
                  <a:lnTo>
                    <a:pt x="13063" y="1208315"/>
                  </a:lnTo>
                  <a:lnTo>
                    <a:pt x="470263" y="1476103"/>
                  </a:lnTo>
                </a:path>
              </a:pathLst>
            </a:custGeom>
            <a:noFill/>
            <a:ln w="28575">
              <a:solidFill>
                <a:srgbClr val="58575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コンテンツ プレースホルダー 4" descr="抽象, 挿絵 が含まれている画像&#10;&#10;自動的に生成された説明">
              <a:extLst>
                <a:ext uri="{FF2B5EF4-FFF2-40B4-BE49-F238E27FC236}">
                  <a16:creationId xmlns:a16="http://schemas.microsoft.com/office/drawing/2014/main" id="{3D391D90-FCA0-552A-63E2-6F0594E06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431227" y="4538203"/>
              <a:ext cx="697834" cy="781833"/>
            </a:xfrm>
            <a:prstGeom prst="rect">
              <a:avLst/>
            </a:prstGeom>
          </p:spPr>
        </p:pic>
      </p:grpSp>
      <p:sp>
        <p:nvSpPr>
          <p:cNvPr id="11" name="思考の吹き出し: 雲形 10">
            <a:extLst>
              <a:ext uri="{FF2B5EF4-FFF2-40B4-BE49-F238E27FC236}">
                <a16:creationId xmlns:a16="http://schemas.microsoft.com/office/drawing/2014/main" id="{C90FCE80-6781-08BB-CAD3-449CFCA593D1}"/>
              </a:ext>
            </a:extLst>
          </p:cNvPr>
          <p:cNvSpPr/>
          <p:nvPr/>
        </p:nvSpPr>
        <p:spPr>
          <a:xfrm>
            <a:off x="7263469" y="3890523"/>
            <a:ext cx="1789613" cy="1151496"/>
          </a:xfrm>
          <a:prstGeom prst="cloudCallout">
            <a:avLst>
              <a:gd name="adj1" fmla="val -65686"/>
              <a:gd name="adj2" fmla="val 1740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今日は元気だ！</a:t>
            </a:r>
          </a:p>
        </p:txBody>
      </p:sp>
      <p:sp>
        <p:nvSpPr>
          <p:cNvPr id="14" name="正方形/長方形 13">
            <a:extLst>
              <a:ext uri="{FF2B5EF4-FFF2-40B4-BE49-F238E27FC236}">
                <a16:creationId xmlns:a16="http://schemas.microsoft.com/office/drawing/2014/main" id="{7436DF5B-4096-744C-D60F-3A555F7EB1DF}"/>
              </a:ext>
            </a:extLst>
          </p:cNvPr>
          <p:cNvSpPr/>
          <p:nvPr/>
        </p:nvSpPr>
        <p:spPr>
          <a:xfrm>
            <a:off x="4992498" y="5604299"/>
            <a:ext cx="917708" cy="785725"/>
          </a:xfrm>
          <a:prstGeom prst="rect">
            <a:avLst/>
          </a:prstGeom>
          <a:solidFill>
            <a:schemeClr val="bg1">
              <a:lumMod val="75000"/>
              <a:alpha val="31000"/>
            </a:schemeClr>
          </a:solidFill>
          <a:ln>
            <a:solidFill>
              <a:schemeClr val="tx2"/>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dirty="0"/>
          </a:p>
        </p:txBody>
      </p:sp>
      <p:sp>
        <p:nvSpPr>
          <p:cNvPr id="15" name="フリーフォーム: 図形 14">
            <a:extLst>
              <a:ext uri="{FF2B5EF4-FFF2-40B4-BE49-F238E27FC236}">
                <a16:creationId xmlns:a16="http://schemas.microsoft.com/office/drawing/2014/main" id="{D3513943-5E81-4EB8-6B38-0F8DFB56910A}"/>
              </a:ext>
            </a:extLst>
          </p:cNvPr>
          <p:cNvSpPr/>
          <p:nvPr/>
        </p:nvSpPr>
        <p:spPr>
          <a:xfrm>
            <a:off x="4631306" y="5392418"/>
            <a:ext cx="333712" cy="997606"/>
          </a:xfrm>
          <a:custGeom>
            <a:avLst/>
            <a:gdLst>
              <a:gd name="connsiteX0" fmla="*/ 470263 w 470263"/>
              <a:gd name="connsiteY0" fmla="*/ 320040 h 1476103"/>
              <a:gd name="connsiteX1" fmla="*/ 0 w 470263"/>
              <a:gd name="connsiteY1" fmla="*/ 0 h 1476103"/>
              <a:gd name="connsiteX2" fmla="*/ 13063 w 470263"/>
              <a:gd name="connsiteY2" fmla="*/ 1208315 h 1476103"/>
              <a:gd name="connsiteX3" fmla="*/ 470263 w 470263"/>
              <a:gd name="connsiteY3" fmla="*/ 1476103 h 1476103"/>
            </a:gdLst>
            <a:ahLst/>
            <a:cxnLst>
              <a:cxn ang="0">
                <a:pos x="connsiteX0" y="connsiteY0"/>
              </a:cxn>
              <a:cxn ang="0">
                <a:pos x="connsiteX1" y="connsiteY1"/>
              </a:cxn>
              <a:cxn ang="0">
                <a:pos x="connsiteX2" y="connsiteY2"/>
              </a:cxn>
              <a:cxn ang="0">
                <a:pos x="connsiteX3" y="connsiteY3"/>
              </a:cxn>
            </a:cxnLst>
            <a:rect l="l" t="t" r="r" b="b"/>
            <a:pathLst>
              <a:path w="470263" h="1476103">
                <a:moveTo>
                  <a:pt x="470263" y="320040"/>
                </a:moveTo>
                <a:lnTo>
                  <a:pt x="0" y="0"/>
                </a:lnTo>
                <a:lnTo>
                  <a:pt x="13063" y="1208315"/>
                </a:lnTo>
                <a:lnTo>
                  <a:pt x="470263" y="1476103"/>
                </a:lnTo>
              </a:path>
            </a:pathLst>
          </a:custGeom>
          <a:noFill/>
          <a:ln w="28575">
            <a:solidFill>
              <a:srgbClr val="58575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コンテンツ プレースホルダー 4" descr="抽象, 挿絵 が含まれている画像&#10;&#10;自動的に生成された説明">
            <a:extLst>
              <a:ext uri="{FF2B5EF4-FFF2-40B4-BE49-F238E27FC236}">
                <a16:creationId xmlns:a16="http://schemas.microsoft.com/office/drawing/2014/main" id="{2D0ABA18-8D01-9F2C-F707-624BBC6CCB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65349" y="5628132"/>
            <a:ext cx="495203" cy="528392"/>
          </a:xfrm>
          <a:prstGeom prst="rect">
            <a:avLst/>
          </a:prstGeom>
        </p:spPr>
      </p:pic>
      <p:sp>
        <p:nvSpPr>
          <p:cNvPr id="17" name="思考の吹き出し: 雲形 16">
            <a:extLst>
              <a:ext uri="{FF2B5EF4-FFF2-40B4-BE49-F238E27FC236}">
                <a16:creationId xmlns:a16="http://schemas.microsoft.com/office/drawing/2014/main" id="{144F7EEE-1347-731B-AC4C-F4DB89886A7A}"/>
              </a:ext>
            </a:extLst>
          </p:cNvPr>
          <p:cNvSpPr/>
          <p:nvPr/>
        </p:nvSpPr>
        <p:spPr>
          <a:xfrm>
            <a:off x="7263469" y="5052384"/>
            <a:ext cx="1789613" cy="1151496"/>
          </a:xfrm>
          <a:prstGeom prst="cloudCallout">
            <a:avLst>
              <a:gd name="adj1" fmla="val -65686"/>
              <a:gd name="adj2" fmla="val 1740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今日は元気ない！</a:t>
            </a:r>
          </a:p>
        </p:txBody>
      </p:sp>
      <p:pic>
        <p:nvPicPr>
          <p:cNvPr id="18" name="図 17" descr="皿の上の食べ物&#10;&#10;中程度の精度で自動的に生成された説明">
            <a:extLst>
              <a:ext uri="{FF2B5EF4-FFF2-40B4-BE49-F238E27FC236}">
                <a16:creationId xmlns:a16="http://schemas.microsoft.com/office/drawing/2014/main" id="{BD6B2DBC-3A40-85E0-67D4-97C78517DF0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33622" y="5785757"/>
            <a:ext cx="635461" cy="450780"/>
          </a:xfrm>
          <a:prstGeom prst="rect">
            <a:avLst/>
          </a:prstGeom>
        </p:spPr>
      </p:pic>
      <p:sp>
        <p:nvSpPr>
          <p:cNvPr id="19" name="テキスト ボックス 18">
            <a:extLst>
              <a:ext uri="{FF2B5EF4-FFF2-40B4-BE49-F238E27FC236}">
                <a16:creationId xmlns:a16="http://schemas.microsoft.com/office/drawing/2014/main" id="{B612ED8C-AA40-20DD-D1BE-FF2CDABD440A}"/>
              </a:ext>
            </a:extLst>
          </p:cNvPr>
          <p:cNvSpPr txBox="1"/>
          <p:nvPr/>
        </p:nvSpPr>
        <p:spPr>
          <a:xfrm>
            <a:off x="1013731" y="4898376"/>
            <a:ext cx="3262432" cy="707886"/>
          </a:xfrm>
          <a:prstGeom prst="rect">
            <a:avLst/>
          </a:prstGeom>
          <a:noFill/>
        </p:spPr>
        <p:txBody>
          <a:bodyPr wrap="none" rtlCol="0">
            <a:spAutoFit/>
          </a:bodyPr>
          <a:lstStyle/>
          <a:p>
            <a:r>
              <a:rPr kumimoji="1" lang="ja-JP" altLang="en-US" sz="2000" dirty="0"/>
              <a:t>文脈に依存するような</a:t>
            </a:r>
            <a:endParaRPr kumimoji="1" lang="en-US" altLang="ja-JP" sz="2000" dirty="0"/>
          </a:p>
          <a:p>
            <a:r>
              <a:rPr kumimoji="1" lang="ja-JP" altLang="en-US" sz="2000" dirty="0"/>
              <a:t>　　実在は否定できない！</a:t>
            </a:r>
          </a:p>
        </p:txBody>
      </p:sp>
    </p:spTree>
    <p:extLst>
      <p:ext uri="{BB962C8B-B14F-4D97-AF65-F5344CB8AC3E}">
        <p14:creationId xmlns:p14="http://schemas.microsoft.com/office/powerpoint/2010/main" val="37856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7" grpId="0" animBg="1"/>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00463-7815-A224-11B5-1E18C837958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E63BD9-4299-72DC-746D-351D0CA29492}"/>
              </a:ext>
            </a:extLst>
          </p:cNvPr>
          <p:cNvSpPr>
            <a:spLocks noGrp="1"/>
          </p:cNvSpPr>
          <p:nvPr>
            <p:ph type="title"/>
          </p:nvPr>
        </p:nvSpPr>
        <p:spPr/>
        <p:txBody>
          <a:bodyPr/>
          <a:lstStyle/>
          <a:p>
            <a:r>
              <a:rPr kumimoji="1" lang="ja-JP" altLang="en-US" dirty="0"/>
              <a:t>補足</a:t>
            </a:r>
          </a:p>
        </p:txBody>
      </p:sp>
      <p:sp>
        <p:nvSpPr>
          <p:cNvPr id="4" name="テキスト ボックス 3">
            <a:extLst>
              <a:ext uri="{FF2B5EF4-FFF2-40B4-BE49-F238E27FC236}">
                <a16:creationId xmlns:a16="http://schemas.microsoft.com/office/drawing/2014/main" id="{E575AD91-5868-E194-691A-6DA76DD83922}"/>
              </a:ext>
            </a:extLst>
          </p:cNvPr>
          <p:cNvSpPr txBox="1"/>
          <p:nvPr/>
        </p:nvSpPr>
        <p:spPr>
          <a:xfrm>
            <a:off x="6601620" y="2021331"/>
            <a:ext cx="3734933" cy="369332"/>
          </a:xfrm>
          <a:prstGeom prst="rect">
            <a:avLst/>
          </a:prstGeom>
          <a:noFill/>
        </p:spPr>
        <p:txBody>
          <a:bodyPr wrap="none" rtlCol="0">
            <a:spAutoFit/>
          </a:bodyPr>
          <a:lstStyle/>
          <a:p>
            <a:r>
              <a:rPr lang="en-US" altLang="ja-JP" sz="1800" b="0" i="0" u="none" strike="noStrike" baseline="0" dirty="0">
                <a:latin typeface="CMR8"/>
              </a:rPr>
              <a:t>Bell (1966), Kochen, Specker (1967)</a:t>
            </a:r>
            <a:r>
              <a:rPr lang="ja-JP" altLang="en-US" sz="1800" b="0" i="0" u="none" strike="noStrike" baseline="0" dirty="0">
                <a:latin typeface="CMR8"/>
              </a:rPr>
              <a:t>　</a:t>
            </a:r>
            <a:endParaRPr kumimoji="1" lang="ja-JP" altLang="en-US" dirty="0"/>
          </a:p>
        </p:txBody>
      </p:sp>
      <p:sp>
        <p:nvSpPr>
          <p:cNvPr id="5" name="テキスト ボックス 4">
            <a:extLst>
              <a:ext uri="{FF2B5EF4-FFF2-40B4-BE49-F238E27FC236}">
                <a16:creationId xmlns:a16="http://schemas.microsoft.com/office/drawing/2014/main" id="{814CC07D-318D-286A-8BB9-276FC520723A}"/>
              </a:ext>
            </a:extLst>
          </p:cNvPr>
          <p:cNvSpPr txBox="1"/>
          <p:nvPr/>
        </p:nvSpPr>
        <p:spPr>
          <a:xfrm>
            <a:off x="1573968" y="2967335"/>
            <a:ext cx="9110186" cy="461665"/>
          </a:xfrm>
          <a:prstGeom prst="rect">
            <a:avLst/>
          </a:prstGeom>
          <a:noFill/>
        </p:spPr>
        <p:txBody>
          <a:bodyPr wrap="none" rtlCol="0">
            <a:spAutoFit/>
          </a:bodyPr>
          <a:lstStyle/>
          <a:p>
            <a:r>
              <a:rPr kumimoji="1" lang="ja-JP" altLang="en-US" sz="2400" dirty="0"/>
              <a:t>量子力学を「</a:t>
            </a:r>
            <a:r>
              <a:rPr kumimoji="1" lang="ja-JP" altLang="en-US" sz="2400" dirty="0">
                <a:solidFill>
                  <a:schemeClr val="accent2"/>
                </a:solidFill>
              </a:rPr>
              <a:t>文脈非依存</a:t>
            </a:r>
            <a:r>
              <a:rPr kumimoji="1" lang="ja-JP" altLang="en-US" sz="2400" dirty="0"/>
              <a:t>な実在」で説明することはできない！</a:t>
            </a:r>
          </a:p>
        </p:txBody>
      </p:sp>
      <p:grpSp>
        <p:nvGrpSpPr>
          <p:cNvPr id="38" name="グループ化 37">
            <a:extLst>
              <a:ext uri="{FF2B5EF4-FFF2-40B4-BE49-F238E27FC236}">
                <a16:creationId xmlns:a16="http://schemas.microsoft.com/office/drawing/2014/main" id="{34E38A65-A7C4-302C-882B-3CE9CF220AAE}"/>
              </a:ext>
            </a:extLst>
          </p:cNvPr>
          <p:cNvGrpSpPr/>
          <p:nvPr/>
        </p:nvGrpSpPr>
        <p:grpSpPr>
          <a:xfrm>
            <a:off x="711926" y="4131963"/>
            <a:ext cx="10898882" cy="2371235"/>
            <a:chOff x="711926" y="4131963"/>
            <a:chExt cx="10898882" cy="2371235"/>
          </a:xfrm>
        </p:grpSpPr>
        <p:sp>
          <p:nvSpPr>
            <p:cNvPr id="11" name="思考の吹き出し: 雲形 10">
              <a:extLst>
                <a:ext uri="{FF2B5EF4-FFF2-40B4-BE49-F238E27FC236}">
                  <a16:creationId xmlns:a16="http://schemas.microsoft.com/office/drawing/2014/main" id="{2947CE77-99C9-179C-6164-84AA5C5CD4EC}"/>
                </a:ext>
              </a:extLst>
            </p:cNvPr>
            <p:cNvSpPr/>
            <p:nvPr/>
          </p:nvSpPr>
          <p:spPr>
            <a:xfrm>
              <a:off x="9114494" y="4131963"/>
              <a:ext cx="1569660" cy="997607"/>
            </a:xfrm>
            <a:prstGeom prst="cloudCallout">
              <a:avLst>
                <a:gd name="adj1" fmla="val 59131"/>
                <a:gd name="adj2" fmla="val 13999"/>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今日は元気よ！</a:t>
              </a:r>
            </a:p>
          </p:txBody>
        </p:sp>
        <p:sp>
          <p:nvSpPr>
            <p:cNvPr id="19" name="テキスト ボックス 18">
              <a:extLst>
                <a:ext uri="{FF2B5EF4-FFF2-40B4-BE49-F238E27FC236}">
                  <a16:creationId xmlns:a16="http://schemas.microsoft.com/office/drawing/2014/main" id="{226A1410-E6A1-9484-ABB1-1D6AFC1E7323}"/>
                </a:ext>
              </a:extLst>
            </p:cNvPr>
            <p:cNvSpPr txBox="1"/>
            <p:nvPr/>
          </p:nvSpPr>
          <p:spPr>
            <a:xfrm>
              <a:off x="930691" y="4890215"/>
              <a:ext cx="3262432" cy="707886"/>
            </a:xfrm>
            <a:prstGeom prst="rect">
              <a:avLst/>
            </a:prstGeom>
            <a:noFill/>
          </p:spPr>
          <p:txBody>
            <a:bodyPr wrap="none" rtlCol="0">
              <a:spAutoFit/>
            </a:bodyPr>
            <a:lstStyle/>
            <a:p>
              <a:r>
                <a:rPr kumimoji="1" lang="ja-JP" altLang="en-US" sz="2000" dirty="0"/>
                <a:t>遠くの文脈に依存しない</a:t>
              </a:r>
              <a:endParaRPr kumimoji="1" lang="en-US" altLang="ja-JP" sz="2000" dirty="0"/>
            </a:p>
            <a:p>
              <a:r>
                <a:rPr kumimoji="1" lang="ja-JP" altLang="en-US" sz="2000" dirty="0"/>
                <a:t>　実在すら否定できる！！</a:t>
              </a:r>
            </a:p>
          </p:txBody>
        </p:sp>
        <p:sp>
          <p:nvSpPr>
            <p:cNvPr id="12" name="テキスト ボックス 11">
              <a:extLst>
                <a:ext uri="{FF2B5EF4-FFF2-40B4-BE49-F238E27FC236}">
                  <a16:creationId xmlns:a16="http://schemas.microsoft.com/office/drawing/2014/main" id="{0C12DB85-5BDF-A715-9BF1-29CFE75B578F}"/>
                </a:ext>
              </a:extLst>
            </p:cNvPr>
            <p:cNvSpPr txBox="1"/>
            <p:nvPr/>
          </p:nvSpPr>
          <p:spPr>
            <a:xfrm>
              <a:off x="711926" y="4230557"/>
              <a:ext cx="1338828" cy="369332"/>
            </a:xfrm>
            <a:prstGeom prst="rect">
              <a:avLst/>
            </a:prstGeom>
            <a:noFill/>
          </p:spPr>
          <p:txBody>
            <a:bodyPr wrap="none" rtlCol="0">
              <a:spAutoFit/>
            </a:bodyPr>
            <a:lstStyle/>
            <a:p>
              <a:r>
                <a:rPr kumimoji="1" lang="en-US" altLang="ja-JP" dirty="0"/>
                <a:t>Bell</a:t>
              </a:r>
              <a:r>
                <a:rPr kumimoji="1" lang="ja-JP" altLang="en-US" dirty="0"/>
                <a:t>定理は</a:t>
              </a:r>
            </a:p>
          </p:txBody>
        </p:sp>
        <p:pic>
          <p:nvPicPr>
            <p:cNvPr id="13" name="図 12" descr="挿絵 が含まれている画像&#10;&#10;自動的に生成された説明">
              <a:extLst>
                <a:ext uri="{FF2B5EF4-FFF2-40B4-BE49-F238E27FC236}">
                  <a16:creationId xmlns:a16="http://schemas.microsoft.com/office/drawing/2014/main" id="{950AD524-B792-C7BD-824F-DCB1B7ED1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2772" y="4466271"/>
              <a:ext cx="551012" cy="553384"/>
            </a:xfrm>
            <a:prstGeom prst="rect">
              <a:avLst/>
            </a:prstGeom>
          </p:spPr>
        </p:pic>
        <p:grpSp>
          <p:nvGrpSpPr>
            <p:cNvPr id="20" name="グループ化 19">
              <a:extLst>
                <a:ext uri="{FF2B5EF4-FFF2-40B4-BE49-F238E27FC236}">
                  <a16:creationId xmlns:a16="http://schemas.microsoft.com/office/drawing/2014/main" id="{9DCA1041-A81F-21A5-D3C6-E370AC418B2F}"/>
                </a:ext>
              </a:extLst>
            </p:cNvPr>
            <p:cNvGrpSpPr/>
            <p:nvPr/>
          </p:nvGrpSpPr>
          <p:grpSpPr>
            <a:xfrm>
              <a:off x="4631306" y="4230557"/>
              <a:ext cx="2129246" cy="999309"/>
              <a:chOff x="3128554" y="4189430"/>
              <a:chExt cx="3000507" cy="1478623"/>
            </a:xfrm>
          </p:grpSpPr>
          <p:pic>
            <p:nvPicPr>
              <p:cNvPr id="21" name="図 20" descr="グラフ が含まれている画像&#10;&#10;自動的に生成された説明">
                <a:extLst>
                  <a:ext uri="{FF2B5EF4-FFF2-40B4-BE49-F238E27FC236}">
                    <a16:creationId xmlns:a16="http://schemas.microsoft.com/office/drawing/2014/main" id="{1AA8B6DD-66D7-0A55-33CC-5C1C4A4C22A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14514" y="4743910"/>
                <a:ext cx="674889" cy="576126"/>
              </a:xfrm>
              <a:prstGeom prst="rect">
                <a:avLst/>
              </a:prstGeom>
            </p:spPr>
          </p:pic>
          <p:sp>
            <p:nvSpPr>
              <p:cNvPr id="22" name="正方形/長方形 21">
                <a:extLst>
                  <a:ext uri="{FF2B5EF4-FFF2-40B4-BE49-F238E27FC236}">
                    <a16:creationId xmlns:a16="http://schemas.microsoft.com/office/drawing/2014/main" id="{D303B97D-EC37-2660-C95A-D47E44E6CD11}"/>
                  </a:ext>
                </a:extLst>
              </p:cNvPr>
              <p:cNvSpPr/>
              <p:nvPr/>
            </p:nvSpPr>
            <p:spPr>
              <a:xfrm>
                <a:off x="3601539" y="4505459"/>
                <a:ext cx="1293223" cy="1162594"/>
              </a:xfrm>
              <a:prstGeom prst="rect">
                <a:avLst/>
              </a:prstGeom>
              <a:solidFill>
                <a:schemeClr val="bg1">
                  <a:lumMod val="75000"/>
                  <a:alpha val="31000"/>
                </a:schemeClr>
              </a:solidFill>
              <a:ln>
                <a:solidFill>
                  <a:schemeClr val="tx2"/>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E9781F48-A4B6-FDFB-9A22-2E2EB98A1B51}"/>
                  </a:ext>
                </a:extLst>
              </p:cNvPr>
              <p:cNvSpPr/>
              <p:nvPr/>
            </p:nvSpPr>
            <p:spPr>
              <a:xfrm>
                <a:off x="3128554" y="4189430"/>
                <a:ext cx="470263" cy="1476103"/>
              </a:xfrm>
              <a:custGeom>
                <a:avLst/>
                <a:gdLst>
                  <a:gd name="connsiteX0" fmla="*/ 470263 w 470263"/>
                  <a:gd name="connsiteY0" fmla="*/ 320040 h 1476103"/>
                  <a:gd name="connsiteX1" fmla="*/ 0 w 470263"/>
                  <a:gd name="connsiteY1" fmla="*/ 0 h 1476103"/>
                  <a:gd name="connsiteX2" fmla="*/ 13063 w 470263"/>
                  <a:gd name="connsiteY2" fmla="*/ 1208315 h 1476103"/>
                  <a:gd name="connsiteX3" fmla="*/ 470263 w 470263"/>
                  <a:gd name="connsiteY3" fmla="*/ 1476103 h 1476103"/>
                </a:gdLst>
                <a:ahLst/>
                <a:cxnLst>
                  <a:cxn ang="0">
                    <a:pos x="connsiteX0" y="connsiteY0"/>
                  </a:cxn>
                  <a:cxn ang="0">
                    <a:pos x="connsiteX1" y="connsiteY1"/>
                  </a:cxn>
                  <a:cxn ang="0">
                    <a:pos x="connsiteX2" y="connsiteY2"/>
                  </a:cxn>
                  <a:cxn ang="0">
                    <a:pos x="connsiteX3" y="connsiteY3"/>
                  </a:cxn>
                </a:cxnLst>
                <a:rect l="l" t="t" r="r" b="b"/>
                <a:pathLst>
                  <a:path w="470263" h="1476103">
                    <a:moveTo>
                      <a:pt x="470263" y="320040"/>
                    </a:moveTo>
                    <a:lnTo>
                      <a:pt x="0" y="0"/>
                    </a:lnTo>
                    <a:lnTo>
                      <a:pt x="13063" y="1208315"/>
                    </a:lnTo>
                    <a:lnTo>
                      <a:pt x="470263" y="1476103"/>
                    </a:lnTo>
                  </a:path>
                </a:pathLst>
              </a:custGeom>
              <a:noFill/>
              <a:ln w="28575">
                <a:solidFill>
                  <a:srgbClr val="58575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コンテンツ プレースホルダー 4" descr="抽象, 挿絵 が含まれている画像&#10;&#10;自動的に生成された説明">
                <a:extLst>
                  <a:ext uri="{FF2B5EF4-FFF2-40B4-BE49-F238E27FC236}">
                    <a16:creationId xmlns:a16="http://schemas.microsoft.com/office/drawing/2014/main" id="{EA042602-99CF-09BE-CF62-481316ADB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31227" y="4538203"/>
                <a:ext cx="697834" cy="781833"/>
              </a:xfrm>
              <a:prstGeom prst="rect">
                <a:avLst/>
              </a:prstGeom>
            </p:spPr>
          </p:pic>
        </p:grpSp>
        <p:sp>
          <p:nvSpPr>
            <p:cNvPr id="31" name="思考の吹き出し: 雲形 30">
              <a:extLst>
                <a:ext uri="{FF2B5EF4-FFF2-40B4-BE49-F238E27FC236}">
                  <a16:creationId xmlns:a16="http://schemas.microsoft.com/office/drawing/2014/main" id="{FAC9FB24-D2E1-2600-DB4E-ED844E83D541}"/>
                </a:ext>
              </a:extLst>
            </p:cNvPr>
            <p:cNvSpPr/>
            <p:nvPr/>
          </p:nvSpPr>
          <p:spPr>
            <a:xfrm>
              <a:off x="8993777" y="5505591"/>
              <a:ext cx="1727401" cy="997607"/>
            </a:xfrm>
            <a:prstGeom prst="cloudCallout">
              <a:avLst>
                <a:gd name="adj1" fmla="val 59131"/>
                <a:gd name="adj2" fmla="val 13999"/>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400" dirty="0"/>
                <a:t>今日は元気ないわ！</a:t>
              </a:r>
            </a:p>
          </p:txBody>
        </p:sp>
        <p:pic>
          <p:nvPicPr>
            <p:cNvPr id="32" name="図 31" descr="挿絵 が含まれている画像&#10;&#10;自動的に生成された説明">
              <a:extLst>
                <a:ext uri="{FF2B5EF4-FFF2-40B4-BE49-F238E27FC236}">
                  <a16:creationId xmlns:a16="http://schemas.microsoft.com/office/drawing/2014/main" id="{CDD96C68-9EF5-5C41-CDC1-ACB76BDC1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9796" y="5839899"/>
              <a:ext cx="551012" cy="553384"/>
            </a:xfrm>
            <a:prstGeom prst="rect">
              <a:avLst/>
            </a:prstGeom>
          </p:spPr>
        </p:pic>
        <p:grpSp>
          <p:nvGrpSpPr>
            <p:cNvPr id="33" name="グループ化 32">
              <a:extLst>
                <a:ext uri="{FF2B5EF4-FFF2-40B4-BE49-F238E27FC236}">
                  <a16:creationId xmlns:a16="http://schemas.microsoft.com/office/drawing/2014/main" id="{37519D66-A14B-425F-587A-098AE912764C}"/>
                </a:ext>
              </a:extLst>
            </p:cNvPr>
            <p:cNvGrpSpPr/>
            <p:nvPr/>
          </p:nvGrpSpPr>
          <p:grpSpPr>
            <a:xfrm>
              <a:off x="4641974" y="5393974"/>
              <a:ext cx="2129246" cy="999309"/>
              <a:chOff x="3128554" y="4189430"/>
              <a:chExt cx="3000507" cy="1478623"/>
            </a:xfrm>
          </p:grpSpPr>
          <p:pic>
            <p:nvPicPr>
              <p:cNvPr id="34" name="図 33" descr="グラフ が含まれている画像&#10;&#10;自動的に生成された説明">
                <a:extLst>
                  <a:ext uri="{FF2B5EF4-FFF2-40B4-BE49-F238E27FC236}">
                    <a16:creationId xmlns:a16="http://schemas.microsoft.com/office/drawing/2014/main" id="{43021C2C-FEE2-1035-42BC-B576A09611E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914514" y="4743910"/>
                <a:ext cx="674889" cy="576126"/>
              </a:xfrm>
              <a:prstGeom prst="rect">
                <a:avLst/>
              </a:prstGeom>
            </p:spPr>
          </p:pic>
          <p:sp>
            <p:nvSpPr>
              <p:cNvPr id="35" name="正方形/長方形 34">
                <a:extLst>
                  <a:ext uri="{FF2B5EF4-FFF2-40B4-BE49-F238E27FC236}">
                    <a16:creationId xmlns:a16="http://schemas.microsoft.com/office/drawing/2014/main" id="{72A84275-D8ED-C73B-C6F1-C3336201E371}"/>
                  </a:ext>
                </a:extLst>
              </p:cNvPr>
              <p:cNvSpPr/>
              <p:nvPr/>
            </p:nvSpPr>
            <p:spPr>
              <a:xfrm>
                <a:off x="3601539" y="4505459"/>
                <a:ext cx="1293223" cy="1162594"/>
              </a:xfrm>
              <a:prstGeom prst="rect">
                <a:avLst/>
              </a:prstGeom>
              <a:solidFill>
                <a:schemeClr val="bg1">
                  <a:lumMod val="75000"/>
                  <a:alpha val="31000"/>
                </a:schemeClr>
              </a:solidFill>
              <a:ln>
                <a:solidFill>
                  <a:schemeClr val="tx2"/>
                </a:solidFill>
                <a:prstDash val="dash"/>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36" name="フリーフォーム: 図形 35">
                <a:extLst>
                  <a:ext uri="{FF2B5EF4-FFF2-40B4-BE49-F238E27FC236}">
                    <a16:creationId xmlns:a16="http://schemas.microsoft.com/office/drawing/2014/main" id="{3C67F504-50D1-1998-CC78-0E28FA66ADE2}"/>
                  </a:ext>
                </a:extLst>
              </p:cNvPr>
              <p:cNvSpPr/>
              <p:nvPr/>
            </p:nvSpPr>
            <p:spPr>
              <a:xfrm>
                <a:off x="3128554" y="4189430"/>
                <a:ext cx="470263" cy="1476103"/>
              </a:xfrm>
              <a:custGeom>
                <a:avLst/>
                <a:gdLst>
                  <a:gd name="connsiteX0" fmla="*/ 470263 w 470263"/>
                  <a:gd name="connsiteY0" fmla="*/ 320040 h 1476103"/>
                  <a:gd name="connsiteX1" fmla="*/ 0 w 470263"/>
                  <a:gd name="connsiteY1" fmla="*/ 0 h 1476103"/>
                  <a:gd name="connsiteX2" fmla="*/ 13063 w 470263"/>
                  <a:gd name="connsiteY2" fmla="*/ 1208315 h 1476103"/>
                  <a:gd name="connsiteX3" fmla="*/ 470263 w 470263"/>
                  <a:gd name="connsiteY3" fmla="*/ 1476103 h 1476103"/>
                </a:gdLst>
                <a:ahLst/>
                <a:cxnLst>
                  <a:cxn ang="0">
                    <a:pos x="connsiteX0" y="connsiteY0"/>
                  </a:cxn>
                  <a:cxn ang="0">
                    <a:pos x="connsiteX1" y="connsiteY1"/>
                  </a:cxn>
                  <a:cxn ang="0">
                    <a:pos x="connsiteX2" y="connsiteY2"/>
                  </a:cxn>
                  <a:cxn ang="0">
                    <a:pos x="connsiteX3" y="connsiteY3"/>
                  </a:cxn>
                </a:cxnLst>
                <a:rect l="l" t="t" r="r" b="b"/>
                <a:pathLst>
                  <a:path w="470263" h="1476103">
                    <a:moveTo>
                      <a:pt x="470263" y="320040"/>
                    </a:moveTo>
                    <a:lnTo>
                      <a:pt x="0" y="0"/>
                    </a:lnTo>
                    <a:lnTo>
                      <a:pt x="13063" y="1208315"/>
                    </a:lnTo>
                    <a:lnTo>
                      <a:pt x="470263" y="1476103"/>
                    </a:lnTo>
                  </a:path>
                </a:pathLst>
              </a:custGeom>
              <a:noFill/>
              <a:ln w="28575">
                <a:solidFill>
                  <a:srgbClr val="58575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コンテンツ プレースホルダー 4" descr="抽象, 挿絵 が含まれている画像&#10;&#10;自動的に生成された説明">
                <a:extLst>
                  <a:ext uri="{FF2B5EF4-FFF2-40B4-BE49-F238E27FC236}">
                    <a16:creationId xmlns:a16="http://schemas.microsoft.com/office/drawing/2014/main" id="{9580A1AA-C326-1DC0-B839-12F6C45C0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31227" y="4538203"/>
                <a:ext cx="697834" cy="781833"/>
              </a:xfrm>
              <a:prstGeom prst="rect">
                <a:avLst/>
              </a:prstGeom>
            </p:spPr>
          </p:pic>
        </p:grpSp>
      </p:grpSp>
      <p:sp>
        <p:nvSpPr>
          <p:cNvPr id="8" name="コンテンツ プレースホルダー 2">
            <a:extLst>
              <a:ext uri="{FF2B5EF4-FFF2-40B4-BE49-F238E27FC236}">
                <a16:creationId xmlns:a16="http://schemas.microsoft.com/office/drawing/2014/main" id="{295CF8C1-E378-52E7-C0C1-AB1D33160E26}"/>
              </a:ext>
            </a:extLst>
          </p:cNvPr>
          <p:cNvSpPr txBox="1">
            <a:spLocks/>
          </p:cNvSpPr>
          <p:nvPr/>
        </p:nvSpPr>
        <p:spPr>
          <a:xfrm>
            <a:off x="1573968" y="1293384"/>
            <a:ext cx="5238311" cy="669499"/>
          </a:xfrm>
          <a:prstGeom prst="rect">
            <a:avLst/>
          </a:prstGeom>
        </p:spPr>
        <p:txBody>
          <a:bodyPr vert="horz" lIns="91440" tIns="45720" rIns="91440" bIns="4572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kumimoji="1" sz="17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4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3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kumimoji="1" sz="1100" kern="1200">
                <a:solidFill>
                  <a:schemeClr val="tx1">
                    <a:lumMod val="75000"/>
                    <a:lumOff val="25000"/>
                  </a:schemeClr>
                </a:solidFill>
                <a:latin typeface="UD デジタル 教科書体 N-R" panose="02020400000000000000" pitchFamily="17" charset="-128"/>
                <a:ea typeface="UD デジタル 教科書体 N-R" panose="02020400000000000000" pitchFamily="17" charset="-128"/>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kumimoji="1" sz="1200" kern="1200">
                <a:solidFill>
                  <a:schemeClr val="tx2"/>
                </a:solidFill>
                <a:latin typeface="+mn-lt"/>
                <a:ea typeface="+mn-ea"/>
                <a:cs typeface="+mn-cs"/>
              </a:defRPr>
            </a:lvl9pPr>
          </a:lstStyle>
          <a:p>
            <a:pPr marL="0" indent="0">
              <a:buFont typeface="Wingdings 2" panose="05020102010507070707" pitchFamily="18" charset="2"/>
              <a:buNone/>
            </a:pPr>
            <a:r>
              <a:rPr lang="en-US" altLang="ja-JP" sz="2800"/>
              <a:t>Bell-KS</a:t>
            </a:r>
            <a:r>
              <a:rPr lang="ja-JP" altLang="en-US" sz="2800"/>
              <a:t>定理</a:t>
            </a:r>
            <a:endParaRPr lang="en-US" altLang="ja-JP" sz="2800" dirty="0"/>
          </a:p>
        </p:txBody>
      </p:sp>
    </p:spTree>
    <p:extLst>
      <p:ext uri="{BB962C8B-B14F-4D97-AF65-F5344CB8AC3E}">
        <p14:creationId xmlns:p14="http://schemas.microsoft.com/office/powerpoint/2010/main" val="26572409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F15AC7-C391-EC36-E386-F72B418F6427}"/>
              </a:ext>
            </a:extLst>
          </p:cNvPr>
          <p:cNvSpPr>
            <a:spLocks noGrp="1"/>
          </p:cNvSpPr>
          <p:nvPr>
            <p:ph type="title"/>
          </p:nvPr>
        </p:nvSpPr>
        <p:spPr>
          <a:xfrm>
            <a:off x="2381056" y="2837685"/>
            <a:ext cx="7156483" cy="1188720"/>
          </a:xfrm>
        </p:spPr>
        <p:txBody>
          <a:bodyPr/>
          <a:lstStyle/>
          <a:p>
            <a:r>
              <a:rPr lang="ja-JP" altLang="en-US" dirty="0"/>
              <a:t>おまけ：</a:t>
            </a:r>
            <a:r>
              <a:rPr lang="en-US" altLang="ja-JP" dirty="0"/>
              <a:t>Mermin</a:t>
            </a:r>
            <a:r>
              <a:rPr lang="ja-JP" altLang="en-US" dirty="0"/>
              <a:t>による初等的な</a:t>
            </a:r>
            <a:r>
              <a:rPr lang="en-US" altLang="ja-JP" dirty="0"/>
              <a:t>Bell</a:t>
            </a:r>
            <a:r>
              <a:rPr lang="ja-JP" altLang="en-US" dirty="0"/>
              <a:t>実験</a:t>
            </a:r>
            <a:endParaRPr kumimoji="1" lang="ja-JP" altLang="en-US" dirty="0"/>
          </a:p>
        </p:txBody>
      </p:sp>
    </p:spTree>
    <p:extLst>
      <p:ext uri="{BB962C8B-B14F-4D97-AF65-F5344CB8AC3E}">
        <p14:creationId xmlns:p14="http://schemas.microsoft.com/office/powerpoint/2010/main" val="1984190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89698-0C1E-B985-9530-3C0647D6D9C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8F755D1-B930-EB74-19AE-02A920A3F0B7}"/>
              </a:ext>
            </a:extLst>
          </p:cNvPr>
          <p:cNvSpPr>
            <a:spLocks noGrp="1"/>
          </p:cNvSpPr>
          <p:nvPr>
            <p:ph type="title"/>
          </p:nvPr>
        </p:nvSpPr>
        <p:spPr>
          <a:xfrm>
            <a:off x="2272364" y="1974955"/>
            <a:ext cx="4118811" cy="1325563"/>
          </a:xfrm>
        </p:spPr>
        <p:txBody>
          <a:bodyPr/>
          <a:lstStyle/>
          <a:p>
            <a:r>
              <a:rPr kumimoji="1" lang="ja-JP" altLang="en-US" dirty="0"/>
              <a:t>「</a:t>
            </a:r>
            <a:r>
              <a:rPr kumimoji="1" lang="ja-JP" altLang="en-US" dirty="0">
                <a:solidFill>
                  <a:schemeClr val="accent2"/>
                </a:solidFill>
              </a:rPr>
              <a:t>実在</a:t>
            </a:r>
            <a:r>
              <a:rPr kumimoji="1" lang="ja-JP" altLang="en-US" dirty="0"/>
              <a:t>」</a:t>
            </a:r>
          </a:p>
        </p:txBody>
      </p:sp>
      <p:pic>
        <p:nvPicPr>
          <p:cNvPr id="6" name="図 5" descr="クレーターが見える月&#10;&#10;自動的に生成された説明">
            <a:extLst>
              <a:ext uri="{FF2B5EF4-FFF2-40B4-BE49-F238E27FC236}">
                <a16:creationId xmlns:a16="http://schemas.microsoft.com/office/drawing/2014/main" id="{FC099EEF-E9B3-782F-7DD5-438AB4FE441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709297" y="4950822"/>
            <a:ext cx="1246785" cy="1243045"/>
          </a:xfrm>
          <a:prstGeom prst="rect">
            <a:avLst/>
          </a:prstGeom>
        </p:spPr>
      </p:pic>
      <p:pic>
        <p:nvPicPr>
          <p:cNvPr id="8" name="図 7">
            <a:extLst>
              <a:ext uri="{FF2B5EF4-FFF2-40B4-BE49-F238E27FC236}">
                <a16:creationId xmlns:a16="http://schemas.microsoft.com/office/drawing/2014/main" id="{7A3B125B-7633-6C74-01B7-D1885AFA915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1950172" y="5311720"/>
            <a:ext cx="1231378" cy="1188216"/>
          </a:xfrm>
          <a:prstGeom prst="rect">
            <a:avLst/>
          </a:prstGeom>
        </p:spPr>
      </p:pic>
      <p:sp>
        <p:nvSpPr>
          <p:cNvPr id="19" name="テキスト ボックス 18">
            <a:extLst>
              <a:ext uri="{FF2B5EF4-FFF2-40B4-BE49-F238E27FC236}">
                <a16:creationId xmlns:a16="http://schemas.microsoft.com/office/drawing/2014/main" id="{0738AA0A-D4EC-A389-C4D3-0E80330CD215}"/>
              </a:ext>
            </a:extLst>
          </p:cNvPr>
          <p:cNvSpPr txBox="1"/>
          <p:nvPr/>
        </p:nvSpPr>
        <p:spPr>
          <a:xfrm>
            <a:off x="922556" y="3844454"/>
            <a:ext cx="5573482" cy="923330"/>
          </a:xfrm>
          <a:prstGeom prst="rect">
            <a:avLst/>
          </a:prstGeom>
          <a:noFill/>
        </p:spPr>
        <p:txBody>
          <a:bodyPr wrap="square">
            <a:spAutoFit/>
          </a:bodyPr>
          <a:lstStyle/>
          <a:p>
            <a:r>
              <a:rPr lang="ja-JP" altLang="en-US"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dirty="0">
                <a:latin typeface="UD デジタル 教科書体 N-R" panose="02020400000000000000" pitchFamily="17" charset="-128"/>
                <a:ea typeface="UD デジタル 教科書体 N-R" panose="02020400000000000000" pitchFamily="17" charset="-128"/>
              </a:rPr>
              <a:t>見ていない時に月が存在しないと</a:t>
            </a:r>
            <a:endParaRPr lang="en-US" altLang="ja-JP" dirty="0">
              <a:latin typeface="UD デジタル 教科書体 N-R" panose="02020400000000000000" pitchFamily="17" charset="-128"/>
              <a:ea typeface="UD デジタル 教科書体 N-R" panose="02020400000000000000" pitchFamily="17" charset="-128"/>
            </a:endParaRPr>
          </a:p>
          <a:p>
            <a:r>
              <a:rPr lang="ja-JP" altLang="en-US" dirty="0">
                <a:latin typeface="UD デジタル 教科書体 N-R" panose="02020400000000000000" pitchFamily="17" charset="-128"/>
                <a:ea typeface="UD デジタル 教科書体 N-R" panose="02020400000000000000" pitchFamily="17" charset="-128"/>
              </a:rPr>
              <a:t>　　　　　　　本気で信じられるのかい？</a:t>
            </a:r>
            <a:r>
              <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ja-JP" altLang="en-US" b="0" i="0" dirty="0">
                <a:solidFill>
                  <a:srgbClr val="000000"/>
                </a:solidFill>
                <a:effectLst/>
                <a:latin typeface="UD デジタル 教科書体 N-R" panose="02020400000000000000" pitchFamily="17" charset="-128"/>
                <a:ea typeface="UD デジタル 教科書体 N-R" panose="02020400000000000000" pitchFamily="17" charset="-128"/>
              </a:rPr>
              <a:t>」　</a:t>
            </a:r>
            <a:endPar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en-US" altLang="ja-JP"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1400" b="0" i="0" dirty="0">
                <a:solidFill>
                  <a:srgbClr val="000000"/>
                </a:solidFill>
                <a:effectLst/>
                <a:latin typeface="Ivar Text"/>
              </a:rPr>
              <a:t>(</a:t>
            </a:r>
            <a:r>
              <a:rPr lang="ja-JP" altLang="en-US" sz="1400" dirty="0">
                <a:solidFill>
                  <a:srgbClr val="000000"/>
                </a:solidFill>
                <a:latin typeface="Ivar Text"/>
              </a:rPr>
              <a:t>アインシュタイン</a:t>
            </a:r>
            <a:r>
              <a:rPr lang="en-US" altLang="ja-JP" sz="1400" b="0" i="0" dirty="0">
                <a:solidFill>
                  <a:srgbClr val="000000"/>
                </a:solidFill>
                <a:effectLst/>
                <a:latin typeface="Ivar Text"/>
              </a:rPr>
              <a:t>)</a:t>
            </a:r>
            <a:endParaRPr lang="ja-JP" altLang="en-US" sz="1400" dirty="0"/>
          </a:p>
        </p:txBody>
      </p:sp>
      <p:sp>
        <p:nvSpPr>
          <p:cNvPr id="25" name="吹き出し: 角を丸めた四角形 24">
            <a:extLst>
              <a:ext uri="{FF2B5EF4-FFF2-40B4-BE49-F238E27FC236}">
                <a16:creationId xmlns:a16="http://schemas.microsoft.com/office/drawing/2014/main" id="{7E39CE95-4034-1B85-7A8F-7CFE20E931B8}"/>
              </a:ext>
            </a:extLst>
          </p:cNvPr>
          <p:cNvSpPr/>
          <p:nvPr/>
        </p:nvSpPr>
        <p:spPr>
          <a:xfrm>
            <a:off x="4331769" y="2520208"/>
            <a:ext cx="2752825" cy="836211"/>
          </a:xfrm>
          <a:prstGeom prst="wedgeRoundRectCallout">
            <a:avLst>
              <a:gd name="adj1" fmla="val -27051"/>
              <a:gd name="adj2" fmla="val -74038"/>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r>
              <a:rPr kumimoji="1" lang="ja-JP" altLang="en-US" dirty="0"/>
              <a:t>・常識的な考え</a:t>
            </a:r>
            <a:endParaRPr kumimoji="1" lang="en-US" altLang="ja-JP" dirty="0"/>
          </a:p>
          <a:p>
            <a:r>
              <a:rPr lang="ja-JP" altLang="en-US" dirty="0"/>
              <a:t>・古典物理学の基礎</a:t>
            </a:r>
            <a:endParaRPr kumimoji="1" lang="ja-JP" altLang="en-US" dirty="0"/>
          </a:p>
        </p:txBody>
      </p:sp>
      <p:grpSp>
        <p:nvGrpSpPr>
          <p:cNvPr id="22" name="グループ化 21">
            <a:extLst>
              <a:ext uri="{FF2B5EF4-FFF2-40B4-BE49-F238E27FC236}">
                <a16:creationId xmlns:a16="http://schemas.microsoft.com/office/drawing/2014/main" id="{C8FE5523-878A-352B-2189-AA8000C8069C}"/>
              </a:ext>
            </a:extLst>
          </p:cNvPr>
          <p:cNvGrpSpPr/>
          <p:nvPr/>
        </p:nvGrpSpPr>
        <p:grpSpPr>
          <a:xfrm>
            <a:off x="4942974" y="828884"/>
            <a:ext cx="6460900" cy="1093474"/>
            <a:chOff x="4942974" y="828884"/>
            <a:chExt cx="6460900" cy="1093474"/>
          </a:xfrm>
        </p:grpSpPr>
        <p:sp>
          <p:nvSpPr>
            <p:cNvPr id="3" name="テキスト ボックス 2">
              <a:extLst>
                <a:ext uri="{FF2B5EF4-FFF2-40B4-BE49-F238E27FC236}">
                  <a16:creationId xmlns:a16="http://schemas.microsoft.com/office/drawing/2014/main" id="{7CD54B53-294E-5BB0-0A29-8EC664A79342}"/>
                </a:ext>
              </a:extLst>
            </p:cNvPr>
            <p:cNvSpPr txBox="1"/>
            <p:nvPr/>
          </p:nvSpPr>
          <p:spPr>
            <a:xfrm>
              <a:off x="4942974" y="1460693"/>
              <a:ext cx="1415772" cy="461665"/>
            </a:xfrm>
            <a:prstGeom prst="rect">
              <a:avLst/>
            </a:prstGeom>
            <a:noFill/>
          </p:spPr>
          <p:txBody>
            <a:bodyPr wrap="none" rtlCol="0">
              <a:spAutoFit/>
            </a:bodyPr>
            <a:lstStyle/>
            <a:p>
              <a:r>
                <a:rPr kumimoji="1" lang="ja-JP" altLang="en-US" sz="2400" dirty="0"/>
                <a:t>「</a:t>
              </a:r>
              <a:r>
                <a:rPr kumimoji="1" lang="ja-JP" altLang="en-US" sz="2400" dirty="0">
                  <a:solidFill>
                    <a:schemeClr val="accent2"/>
                  </a:solidFill>
                </a:rPr>
                <a:t>客観</a:t>
              </a:r>
              <a:r>
                <a:rPr kumimoji="1" lang="ja-JP" altLang="en-US" sz="2400" dirty="0"/>
                <a:t>」</a:t>
              </a:r>
            </a:p>
          </p:txBody>
        </p:sp>
        <p:sp>
          <p:nvSpPr>
            <p:cNvPr id="5" name="吹き出し: 角を丸めた四角形 4">
              <a:extLst>
                <a:ext uri="{FF2B5EF4-FFF2-40B4-BE49-F238E27FC236}">
                  <a16:creationId xmlns:a16="http://schemas.microsoft.com/office/drawing/2014/main" id="{5E20E441-21AF-7AB7-D752-F5BFD0BC5A45}"/>
                </a:ext>
              </a:extLst>
            </p:cNvPr>
            <p:cNvSpPr/>
            <p:nvPr/>
          </p:nvSpPr>
          <p:spPr>
            <a:xfrm>
              <a:off x="6496038" y="828884"/>
              <a:ext cx="4907836" cy="890337"/>
            </a:xfrm>
            <a:prstGeom prst="wedgeRoundRectCallout">
              <a:avLst>
                <a:gd name="adj1" fmla="val -53160"/>
                <a:gd name="adj2" fmla="val 39140"/>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dirty="0">
                  <a:solidFill>
                    <a:schemeClr val="tx1">
                      <a:lumMod val="50000"/>
                      <a:lumOff val="50000"/>
                    </a:schemeClr>
                  </a:solidFill>
                </a:rPr>
                <a:t>主観または主体の作用とは別に、独立して存するもの。</a:t>
              </a:r>
              <a:endParaRPr lang="en-US" altLang="ja-JP" sz="1400" b="0" i="0" dirty="0">
                <a:solidFill>
                  <a:schemeClr val="tx1">
                    <a:lumMod val="50000"/>
                    <a:lumOff val="50000"/>
                  </a:schemeClr>
                </a:solidFill>
                <a:effectLst/>
                <a:latin typeface="UD デジタル 教科書体 N" panose="02020400000000000000" pitchFamily="17" charset="-128"/>
                <a:ea typeface="UD デジタル 教科書体 N" panose="02020400000000000000" pitchFamily="17" charset="-128"/>
              </a:endParaRPr>
            </a:p>
          </p:txBody>
        </p:sp>
        <p:sp>
          <p:nvSpPr>
            <p:cNvPr id="10" name="テキスト ボックス 9">
              <a:extLst>
                <a:ext uri="{FF2B5EF4-FFF2-40B4-BE49-F238E27FC236}">
                  <a16:creationId xmlns:a16="http://schemas.microsoft.com/office/drawing/2014/main" id="{CAB5DAB3-73F3-8B80-E966-7B9E09FFF358}"/>
                </a:ext>
              </a:extLst>
            </p:cNvPr>
            <p:cNvSpPr txBox="1"/>
            <p:nvPr/>
          </p:nvSpPr>
          <p:spPr>
            <a:xfrm>
              <a:off x="9779742" y="1400298"/>
              <a:ext cx="1624132" cy="261610"/>
            </a:xfrm>
            <a:prstGeom prst="rect">
              <a:avLst/>
            </a:prstGeom>
            <a:noFill/>
          </p:spPr>
          <p:txBody>
            <a:bodyPr wrap="square">
              <a:spAutoFit/>
            </a:bodyPr>
            <a:lstStyle/>
            <a:p>
              <a:r>
                <a:rPr lang="en-US" altLang="ja-JP" sz="1100" b="0" i="0" dirty="0">
                  <a:solidFill>
                    <a:schemeClr val="bg1">
                      <a:lumMod val="50000"/>
                    </a:schemeClr>
                  </a:solidFill>
                  <a:effectLst/>
                  <a:latin typeface="UD デジタル 教科書体 N" panose="02020400000000000000" pitchFamily="17" charset="-128"/>
                  <a:ea typeface="UD デジタル 教科書体 N" panose="02020400000000000000" pitchFamily="17" charset="-128"/>
                </a:rPr>
                <a:t>【Oxford Languages】</a:t>
              </a:r>
              <a:endParaRPr lang="ja-JP" altLang="en-US" sz="1100" dirty="0">
                <a:solidFill>
                  <a:schemeClr val="bg1">
                    <a:lumMod val="50000"/>
                  </a:schemeClr>
                </a:solidFill>
              </a:endParaRPr>
            </a:p>
          </p:txBody>
        </p:sp>
      </p:grpSp>
      <p:grpSp>
        <p:nvGrpSpPr>
          <p:cNvPr id="21" name="グループ化 20">
            <a:extLst>
              <a:ext uri="{FF2B5EF4-FFF2-40B4-BE49-F238E27FC236}">
                <a16:creationId xmlns:a16="http://schemas.microsoft.com/office/drawing/2014/main" id="{6F521F68-AB76-DFB9-D63A-E379B3F5C73D}"/>
              </a:ext>
            </a:extLst>
          </p:cNvPr>
          <p:cNvGrpSpPr/>
          <p:nvPr/>
        </p:nvGrpSpPr>
        <p:grpSpPr>
          <a:xfrm>
            <a:off x="364287" y="1085935"/>
            <a:ext cx="4441395" cy="890337"/>
            <a:chOff x="364287" y="1085935"/>
            <a:chExt cx="4441395" cy="890337"/>
          </a:xfrm>
        </p:grpSpPr>
        <p:sp>
          <p:nvSpPr>
            <p:cNvPr id="9" name="吹き出し: 角を丸めた四角形 8">
              <a:extLst>
                <a:ext uri="{FF2B5EF4-FFF2-40B4-BE49-F238E27FC236}">
                  <a16:creationId xmlns:a16="http://schemas.microsoft.com/office/drawing/2014/main" id="{5A68667C-868A-F86C-7303-8A2A0DE7390B}"/>
                </a:ext>
              </a:extLst>
            </p:cNvPr>
            <p:cNvSpPr/>
            <p:nvPr/>
          </p:nvSpPr>
          <p:spPr>
            <a:xfrm>
              <a:off x="364287" y="1085935"/>
              <a:ext cx="4423249" cy="890337"/>
            </a:xfrm>
            <a:prstGeom prst="wedgeRoundRectCallout">
              <a:avLst>
                <a:gd name="adj1" fmla="val 19285"/>
                <a:gd name="adj2" fmla="val 117635"/>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dirty="0">
                  <a:solidFill>
                    <a:schemeClr val="tx1">
                      <a:lumMod val="50000"/>
                      <a:lumOff val="50000"/>
                    </a:schemeClr>
                  </a:solidFill>
                </a:rPr>
                <a:t>われわれがそう思うからそこにあるように見えるというのではなく、われわれと離れて別に、</a:t>
              </a:r>
              <a:r>
                <a:rPr lang="ja-JP" altLang="en-US" sz="1400" dirty="0">
                  <a:solidFill>
                    <a:schemeClr val="accent2"/>
                  </a:solidFill>
                </a:rPr>
                <a:t>客観</a:t>
              </a:r>
              <a:r>
                <a:rPr lang="ja-JP" altLang="en-US" sz="1400" dirty="0">
                  <a:solidFill>
                    <a:schemeClr val="tx1">
                      <a:lumMod val="50000"/>
                      <a:lumOff val="50000"/>
                    </a:schemeClr>
                  </a:solidFill>
                </a:rPr>
                <a:t>的に存在するもの。</a:t>
              </a:r>
              <a:endParaRPr lang="en-US" altLang="ja-JP" sz="1400" b="0" i="0" dirty="0">
                <a:solidFill>
                  <a:schemeClr val="tx1">
                    <a:lumMod val="50000"/>
                    <a:lumOff val="50000"/>
                  </a:schemeClr>
                </a:solidFill>
                <a:effectLst/>
                <a:latin typeface="UD デジタル 教科書体 N" panose="02020400000000000000" pitchFamily="17" charset="-128"/>
                <a:ea typeface="UD デジタル 教科書体 N" panose="02020400000000000000" pitchFamily="17" charset="-128"/>
              </a:endParaRPr>
            </a:p>
          </p:txBody>
        </p:sp>
        <p:sp>
          <p:nvSpPr>
            <p:cNvPr id="12" name="テキスト ボックス 11">
              <a:extLst>
                <a:ext uri="{FF2B5EF4-FFF2-40B4-BE49-F238E27FC236}">
                  <a16:creationId xmlns:a16="http://schemas.microsoft.com/office/drawing/2014/main" id="{1D7F5278-0A1B-2E8B-1E9F-6B87CE833A8B}"/>
                </a:ext>
              </a:extLst>
            </p:cNvPr>
            <p:cNvSpPr txBox="1"/>
            <p:nvPr/>
          </p:nvSpPr>
          <p:spPr>
            <a:xfrm>
              <a:off x="3181550" y="1697995"/>
              <a:ext cx="1624132" cy="261610"/>
            </a:xfrm>
            <a:prstGeom prst="rect">
              <a:avLst/>
            </a:prstGeom>
            <a:noFill/>
          </p:spPr>
          <p:txBody>
            <a:bodyPr wrap="square">
              <a:spAutoFit/>
            </a:bodyPr>
            <a:lstStyle/>
            <a:p>
              <a:r>
                <a:rPr lang="en-US" altLang="ja-JP" sz="1100" b="0" i="0" dirty="0">
                  <a:solidFill>
                    <a:schemeClr val="bg1">
                      <a:lumMod val="50000"/>
                    </a:schemeClr>
                  </a:solidFill>
                  <a:effectLst/>
                  <a:latin typeface="UD デジタル 教科書体 N" panose="02020400000000000000" pitchFamily="17" charset="-128"/>
                  <a:ea typeface="UD デジタル 教科書体 N" panose="02020400000000000000" pitchFamily="17" charset="-128"/>
                </a:rPr>
                <a:t>【Oxford Languages】</a:t>
              </a:r>
              <a:endParaRPr lang="ja-JP" altLang="en-US" sz="1100" dirty="0">
                <a:solidFill>
                  <a:schemeClr val="bg1">
                    <a:lumMod val="50000"/>
                  </a:schemeClr>
                </a:solidFill>
              </a:endParaRPr>
            </a:p>
          </p:txBody>
        </p:sp>
      </p:grpSp>
      <p:sp>
        <p:nvSpPr>
          <p:cNvPr id="7" name="テキスト ボックス 6">
            <a:extLst>
              <a:ext uri="{FF2B5EF4-FFF2-40B4-BE49-F238E27FC236}">
                <a16:creationId xmlns:a16="http://schemas.microsoft.com/office/drawing/2014/main" id="{F85F669A-381A-1FF4-825F-3DE290C1073C}"/>
              </a:ext>
            </a:extLst>
          </p:cNvPr>
          <p:cNvSpPr txBox="1"/>
          <p:nvPr/>
        </p:nvSpPr>
        <p:spPr>
          <a:xfrm>
            <a:off x="6280505" y="3530711"/>
            <a:ext cx="5573482" cy="923330"/>
          </a:xfrm>
          <a:prstGeom prst="rect">
            <a:avLst/>
          </a:prstGeom>
          <a:noFill/>
        </p:spPr>
        <p:txBody>
          <a:bodyPr wrap="square">
            <a:spAutoFit/>
          </a:bodyPr>
          <a:lstStyle/>
          <a:p>
            <a:r>
              <a:rPr lang="ja-JP" altLang="en-US" dirty="0">
                <a:solidFill>
                  <a:srgbClr val="000000"/>
                </a:solidFill>
                <a:latin typeface="UD デジタル 教科書体 N-R" panose="02020400000000000000" pitchFamily="17" charset="-128"/>
                <a:ea typeface="UD デジタル 教科書体 N-R" panose="02020400000000000000" pitchFamily="17" charset="-128"/>
              </a:rPr>
              <a:t>「同じ事象であっても，</a:t>
            </a:r>
            <a:endParaRPr lang="en-US" altLang="ja-JP"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dirty="0">
                <a:solidFill>
                  <a:srgbClr val="000000"/>
                </a:solidFill>
                <a:latin typeface="UD デジタル 教科書体 N-R" panose="02020400000000000000" pitchFamily="17" charset="-128"/>
                <a:ea typeface="UD デジタル 教科書体 N-R" panose="02020400000000000000" pitchFamily="17" charset="-128"/>
              </a:rPr>
              <a:t>　　　　　観測者毎に説明は異なることもある</a:t>
            </a:r>
            <a:r>
              <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ja-JP" altLang="en-US" b="0" i="0" dirty="0">
                <a:solidFill>
                  <a:srgbClr val="000000"/>
                </a:solidFill>
                <a:effectLst/>
                <a:latin typeface="UD デジタル 教科書体 N-R" panose="02020400000000000000" pitchFamily="17" charset="-128"/>
                <a:ea typeface="UD デジタル 教科書体 N-R" panose="02020400000000000000" pitchFamily="17" charset="-128"/>
              </a:rPr>
              <a:t>」　</a:t>
            </a:r>
            <a:endPar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en-US" altLang="ja-JP"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b="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1400" b="0" i="0" dirty="0">
                <a:solidFill>
                  <a:srgbClr val="000000"/>
                </a:solidFill>
                <a:effectLst/>
                <a:latin typeface="Ivar Text"/>
              </a:rPr>
              <a:t>(</a:t>
            </a:r>
            <a:r>
              <a:rPr lang="ja-JP" altLang="en-US" sz="1400" dirty="0">
                <a:solidFill>
                  <a:srgbClr val="000000"/>
                </a:solidFill>
                <a:latin typeface="Ivar Text"/>
              </a:rPr>
              <a:t>ロベリ</a:t>
            </a:r>
            <a:r>
              <a:rPr lang="en-US" altLang="ja-JP" sz="1400" b="0" i="0" dirty="0">
                <a:solidFill>
                  <a:srgbClr val="000000"/>
                </a:solidFill>
                <a:effectLst/>
                <a:latin typeface="Ivar Text"/>
              </a:rPr>
              <a:t>)</a:t>
            </a:r>
            <a:endParaRPr lang="ja-JP" altLang="en-US" sz="1400" dirty="0"/>
          </a:p>
        </p:txBody>
      </p:sp>
      <p:pic>
        <p:nvPicPr>
          <p:cNvPr id="14" name="図 13" descr="挿絵 が含まれている画像&#10;&#10;自動的に生成された説明">
            <a:extLst>
              <a:ext uri="{FF2B5EF4-FFF2-40B4-BE49-F238E27FC236}">
                <a16:creationId xmlns:a16="http://schemas.microsoft.com/office/drawing/2014/main" id="{2D430481-391B-60CE-FF49-F30E4A2A6B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3101" y="5572344"/>
            <a:ext cx="756480" cy="759737"/>
          </a:xfrm>
          <a:prstGeom prst="rect">
            <a:avLst/>
          </a:prstGeom>
        </p:spPr>
      </p:pic>
      <p:pic>
        <p:nvPicPr>
          <p:cNvPr id="24" name="コンテンツ プレースホルダー 4" descr="抽象, 挿絵 が含まれている画像&#10;&#10;自動的に生成された説明">
            <a:extLst>
              <a:ext uri="{FF2B5EF4-FFF2-40B4-BE49-F238E27FC236}">
                <a16:creationId xmlns:a16="http://schemas.microsoft.com/office/drawing/2014/main" id="{DF264B9D-6A14-2638-2AD9-47C2FB3FEF4E}"/>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7856406" y="5522108"/>
            <a:ext cx="767788" cy="860207"/>
          </a:xfrm>
        </p:spPr>
      </p:pic>
      <p:pic>
        <p:nvPicPr>
          <p:cNvPr id="29" name="図 28" descr="夜空に光っている太陽&#10;&#10;AI によって生成されたコンテンツは間違っている可能性があります。">
            <a:extLst>
              <a:ext uri="{FF2B5EF4-FFF2-40B4-BE49-F238E27FC236}">
                <a16:creationId xmlns:a16="http://schemas.microsoft.com/office/drawing/2014/main" id="{16180208-9527-9ADE-57A2-6FDB193630A5}"/>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766583" y="4658092"/>
            <a:ext cx="1106377" cy="1670508"/>
          </a:xfrm>
          <a:prstGeom prst="rect">
            <a:avLst/>
          </a:prstGeom>
        </p:spPr>
      </p:pic>
      <p:sp>
        <p:nvSpPr>
          <p:cNvPr id="30" name="吹き出し: 円形 29">
            <a:extLst>
              <a:ext uri="{FF2B5EF4-FFF2-40B4-BE49-F238E27FC236}">
                <a16:creationId xmlns:a16="http://schemas.microsoft.com/office/drawing/2014/main" id="{79B786CF-0D38-C12F-6339-8D2810887F59}"/>
              </a:ext>
            </a:extLst>
          </p:cNvPr>
          <p:cNvSpPr/>
          <p:nvPr/>
        </p:nvSpPr>
        <p:spPr>
          <a:xfrm>
            <a:off x="6603274" y="4767784"/>
            <a:ext cx="1306286" cy="754324"/>
          </a:xfrm>
          <a:prstGeom prst="wedgeEllipseCallout">
            <a:avLst>
              <a:gd name="adj1" fmla="val 47667"/>
              <a:gd name="adj2" fmla="val 66829"/>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kumimoji="1" lang="en-US" altLang="ja-JP" dirty="0"/>
              <a:t>Cool!</a:t>
            </a:r>
            <a:endParaRPr kumimoji="1" lang="ja-JP" altLang="en-US" dirty="0"/>
          </a:p>
        </p:txBody>
      </p:sp>
      <p:sp>
        <p:nvSpPr>
          <p:cNvPr id="31" name="吹き出し: 円形 30">
            <a:extLst>
              <a:ext uri="{FF2B5EF4-FFF2-40B4-BE49-F238E27FC236}">
                <a16:creationId xmlns:a16="http://schemas.microsoft.com/office/drawing/2014/main" id="{4B2DC670-4D9F-B9FB-07C3-E5D203DB9B85}"/>
              </a:ext>
            </a:extLst>
          </p:cNvPr>
          <p:cNvSpPr/>
          <p:nvPr/>
        </p:nvSpPr>
        <p:spPr>
          <a:xfrm>
            <a:off x="10681062" y="4767784"/>
            <a:ext cx="1306286" cy="754324"/>
          </a:xfrm>
          <a:prstGeom prst="wedgeEllipseCallout">
            <a:avLst>
              <a:gd name="adj1" fmla="val -27333"/>
              <a:gd name="adj2" fmla="val 85878"/>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en-US" altLang="ja-JP" dirty="0"/>
              <a:t>Scary..</a:t>
            </a:r>
            <a:endParaRPr kumimoji="1" lang="ja-JP" altLang="en-US" dirty="0"/>
          </a:p>
        </p:txBody>
      </p:sp>
    </p:spTree>
    <p:extLst>
      <p:ext uri="{BB962C8B-B14F-4D97-AF65-F5344CB8AC3E}">
        <p14:creationId xmlns:p14="http://schemas.microsoft.com/office/powerpoint/2010/main" val="123623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5" grpId="0" animBg="1"/>
      <p:bldP spid="7" grpId="0"/>
      <p:bldP spid="30" grpId="0" animBg="1"/>
      <p:bldP spid="3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E10EAE4-ABFF-D83B-D840-68E024624858}"/>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31"/>
          <p:cNvGrpSpPr>
            <a:grpSpLocks/>
          </p:cNvGrpSpPr>
          <p:nvPr/>
        </p:nvGrpSpPr>
        <p:grpSpPr bwMode="auto">
          <a:xfrm>
            <a:off x="5862109" y="2781305"/>
            <a:ext cx="546894" cy="312738"/>
            <a:chOff x="2744" y="1521"/>
            <a:chExt cx="318" cy="197"/>
          </a:xfrm>
        </p:grpSpPr>
        <p:sp>
          <p:nvSpPr>
            <p:cNvPr id="52252" name="Text Box 28"/>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2253" name="Rectangle 29"/>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 name="Group 32"/>
          <p:cNvGrpSpPr>
            <a:grpSpLocks/>
          </p:cNvGrpSpPr>
          <p:nvPr/>
        </p:nvGrpSpPr>
        <p:grpSpPr bwMode="auto">
          <a:xfrm>
            <a:off x="2118123" y="2924175"/>
            <a:ext cx="1716352" cy="1079500"/>
            <a:chOff x="567" y="1842"/>
            <a:chExt cx="998" cy="680"/>
          </a:xfrm>
        </p:grpSpPr>
        <p:sp>
          <p:nvSpPr>
            <p:cNvPr id="52242" name="AutoShape 5"/>
            <p:cNvSpPr>
              <a:spLocks noChangeArrowheads="1"/>
            </p:cNvSpPr>
            <p:nvPr/>
          </p:nvSpPr>
          <p:spPr bwMode="auto">
            <a:xfrm rot="5400000">
              <a:off x="1293" y="2115"/>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2243" name="Oval 6"/>
            <p:cNvSpPr>
              <a:spLocks noChangeArrowheads="1"/>
            </p:cNvSpPr>
            <p:nvPr/>
          </p:nvSpPr>
          <p:spPr bwMode="auto">
            <a:xfrm>
              <a:off x="567" y="1933"/>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2244" name="Oval 7"/>
            <p:cNvSpPr>
              <a:spLocks noChangeArrowheads="1"/>
            </p:cNvSpPr>
            <p:nvPr/>
          </p:nvSpPr>
          <p:spPr bwMode="auto">
            <a:xfrm>
              <a:off x="567" y="2205"/>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2245" name="Rectangle 8"/>
            <p:cNvSpPr>
              <a:spLocks noChangeArrowheads="1"/>
            </p:cNvSpPr>
            <p:nvPr/>
          </p:nvSpPr>
          <p:spPr bwMode="auto">
            <a:xfrm>
              <a:off x="703" y="1888"/>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5" name="Group 9"/>
            <p:cNvGrpSpPr>
              <a:grpSpLocks/>
            </p:cNvGrpSpPr>
            <p:nvPr/>
          </p:nvGrpSpPr>
          <p:grpSpPr bwMode="auto">
            <a:xfrm>
              <a:off x="975" y="1978"/>
              <a:ext cx="181" cy="544"/>
              <a:chOff x="4105" y="1253"/>
              <a:chExt cx="181" cy="544"/>
            </a:xfrm>
          </p:grpSpPr>
          <p:sp>
            <p:nvSpPr>
              <p:cNvPr id="66570" name="AutoShape 10"/>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2251" name="Oval 11"/>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2247" name="Text Box 12"/>
            <p:cNvSpPr txBox="1">
              <a:spLocks noChangeArrowheads="1"/>
            </p:cNvSpPr>
            <p:nvPr/>
          </p:nvSpPr>
          <p:spPr bwMode="auto">
            <a:xfrm>
              <a:off x="657" y="1978"/>
              <a:ext cx="240"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2248" name="Text Box 13"/>
            <p:cNvSpPr txBox="1">
              <a:spLocks noChangeArrowheads="1"/>
            </p:cNvSpPr>
            <p:nvPr/>
          </p:nvSpPr>
          <p:spPr bwMode="auto">
            <a:xfrm>
              <a:off x="930" y="1842"/>
              <a:ext cx="240"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2249" name="Text Box 14"/>
            <p:cNvSpPr txBox="1">
              <a:spLocks noChangeArrowheads="1"/>
            </p:cNvSpPr>
            <p:nvPr/>
          </p:nvSpPr>
          <p:spPr bwMode="auto">
            <a:xfrm>
              <a:off x="1217" y="1978"/>
              <a:ext cx="240"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grpSp>
        <p:nvGrpSpPr>
          <p:cNvPr id="6" name="Group 15"/>
          <p:cNvGrpSpPr>
            <a:grpSpLocks/>
          </p:cNvGrpSpPr>
          <p:nvPr/>
        </p:nvGrpSpPr>
        <p:grpSpPr bwMode="auto">
          <a:xfrm flipH="1">
            <a:off x="8434917" y="2924175"/>
            <a:ext cx="1638962" cy="1079500"/>
            <a:chOff x="1383" y="2840"/>
            <a:chExt cx="998" cy="680"/>
          </a:xfrm>
        </p:grpSpPr>
        <p:sp>
          <p:nvSpPr>
            <p:cNvPr id="52232" name="AutoShape 16"/>
            <p:cNvSpPr>
              <a:spLocks noChangeArrowheads="1"/>
            </p:cNvSpPr>
            <p:nvPr/>
          </p:nvSpPr>
          <p:spPr bwMode="auto">
            <a:xfrm rot="5400000">
              <a:off x="2109" y="3113"/>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2233" name="Oval 17"/>
            <p:cNvSpPr>
              <a:spLocks noChangeArrowheads="1"/>
            </p:cNvSpPr>
            <p:nvPr/>
          </p:nvSpPr>
          <p:spPr bwMode="auto">
            <a:xfrm>
              <a:off x="1383" y="2931"/>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2234" name="Oval 18"/>
            <p:cNvSpPr>
              <a:spLocks noChangeArrowheads="1"/>
            </p:cNvSpPr>
            <p:nvPr/>
          </p:nvSpPr>
          <p:spPr bwMode="auto">
            <a:xfrm>
              <a:off x="1383" y="3203"/>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2235" name="Rectangle 19"/>
            <p:cNvSpPr>
              <a:spLocks noChangeArrowheads="1"/>
            </p:cNvSpPr>
            <p:nvPr/>
          </p:nvSpPr>
          <p:spPr bwMode="auto">
            <a:xfrm>
              <a:off x="1519" y="2886"/>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7" name="Group 20"/>
            <p:cNvGrpSpPr>
              <a:grpSpLocks/>
            </p:cNvGrpSpPr>
            <p:nvPr/>
          </p:nvGrpSpPr>
          <p:grpSpPr bwMode="auto">
            <a:xfrm>
              <a:off x="1791" y="2976"/>
              <a:ext cx="181" cy="544"/>
              <a:chOff x="4105" y="1253"/>
              <a:chExt cx="181" cy="544"/>
            </a:xfrm>
          </p:grpSpPr>
          <p:sp>
            <p:nvSpPr>
              <p:cNvPr id="66581" name="AutoShape 21"/>
              <p:cNvSpPr>
                <a:spLocks noChangeArrowheads="1"/>
              </p:cNvSpPr>
              <p:nvPr/>
            </p:nvSpPr>
            <p:spPr bwMode="auto">
              <a:xfrm>
                <a:off x="4150" y="1344"/>
                <a:ext cx="89"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2241" name="Oval 22"/>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2237" name="Text Box 23"/>
            <p:cNvSpPr txBox="1">
              <a:spLocks noChangeArrowheads="1"/>
            </p:cNvSpPr>
            <p:nvPr/>
          </p:nvSpPr>
          <p:spPr bwMode="auto">
            <a:xfrm>
              <a:off x="2050" y="2976"/>
              <a:ext cx="251"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2238" name="Text Box 24"/>
            <p:cNvSpPr txBox="1">
              <a:spLocks noChangeArrowheads="1"/>
            </p:cNvSpPr>
            <p:nvPr/>
          </p:nvSpPr>
          <p:spPr bwMode="auto">
            <a:xfrm>
              <a:off x="1777" y="2840"/>
              <a:ext cx="251"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2239" name="Text Box 25"/>
            <p:cNvSpPr txBox="1">
              <a:spLocks noChangeArrowheads="1"/>
            </p:cNvSpPr>
            <p:nvPr/>
          </p:nvSpPr>
          <p:spPr bwMode="auto">
            <a:xfrm>
              <a:off x="1490" y="2976"/>
              <a:ext cx="251"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dirty="0">
                <a:solidFill>
                  <a:srgbClr val="002BF1"/>
                </a:solidFill>
                <a:effectLst>
                  <a:outerShdw blurRad="38100" dist="38100" dir="2700000" algn="tl">
                    <a:srgbClr val="C0C0C0"/>
                  </a:outerShdw>
                </a:effectLst>
                <a:latin typeface="Arial"/>
                <a:ea typeface="HGPｺﾞｼｯｸM" pitchFamily="50" charset="-128"/>
              </a:rPr>
              <a:t>’</a:t>
            </a:r>
            <a:r>
              <a:rPr lang="en-US" altLang="ja-JP"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F606D43-3B33-0F48-C119-3933F5188A99}"/>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2"/>
          <p:cNvGrpSpPr>
            <a:grpSpLocks/>
          </p:cNvGrpSpPr>
          <p:nvPr/>
        </p:nvGrpSpPr>
        <p:grpSpPr bwMode="auto">
          <a:xfrm>
            <a:off x="5862109" y="2781305"/>
            <a:ext cx="546894" cy="312738"/>
            <a:chOff x="2744" y="1521"/>
            <a:chExt cx="318" cy="197"/>
          </a:xfrm>
        </p:grpSpPr>
        <p:sp>
          <p:nvSpPr>
            <p:cNvPr id="53276"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3277"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 name="Group 31"/>
          <p:cNvGrpSpPr>
            <a:grpSpLocks/>
          </p:cNvGrpSpPr>
          <p:nvPr/>
        </p:nvGrpSpPr>
        <p:grpSpPr bwMode="auto">
          <a:xfrm>
            <a:off x="2118123" y="2924177"/>
            <a:ext cx="1716352" cy="1008063"/>
            <a:chOff x="567" y="1842"/>
            <a:chExt cx="998" cy="635"/>
          </a:xfrm>
        </p:grpSpPr>
        <p:sp>
          <p:nvSpPr>
            <p:cNvPr id="53269" name="AutoShape 9"/>
            <p:cNvSpPr>
              <a:spLocks noChangeArrowheads="1"/>
            </p:cNvSpPr>
            <p:nvPr/>
          </p:nvSpPr>
          <p:spPr bwMode="auto">
            <a:xfrm rot="5400000">
              <a:off x="1293" y="2115"/>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3270" name="Oval 10"/>
            <p:cNvSpPr>
              <a:spLocks noChangeArrowheads="1"/>
            </p:cNvSpPr>
            <p:nvPr/>
          </p:nvSpPr>
          <p:spPr bwMode="auto">
            <a:xfrm>
              <a:off x="567" y="1933"/>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3271" name="Oval 11"/>
            <p:cNvSpPr>
              <a:spLocks noChangeArrowheads="1"/>
            </p:cNvSpPr>
            <p:nvPr/>
          </p:nvSpPr>
          <p:spPr bwMode="auto">
            <a:xfrm>
              <a:off x="567" y="2205"/>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3272" name="Rectangle 12"/>
            <p:cNvSpPr>
              <a:spLocks noChangeArrowheads="1"/>
            </p:cNvSpPr>
            <p:nvPr/>
          </p:nvSpPr>
          <p:spPr bwMode="auto">
            <a:xfrm>
              <a:off x="703" y="1888"/>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3273" name="Text Box 16"/>
            <p:cNvSpPr txBox="1">
              <a:spLocks noChangeArrowheads="1"/>
            </p:cNvSpPr>
            <p:nvPr/>
          </p:nvSpPr>
          <p:spPr bwMode="auto">
            <a:xfrm>
              <a:off x="657" y="1978"/>
              <a:ext cx="240"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3274" name="Text Box 17"/>
            <p:cNvSpPr txBox="1">
              <a:spLocks noChangeArrowheads="1"/>
            </p:cNvSpPr>
            <p:nvPr/>
          </p:nvSpPr>
          <p:spPr bwMode="auto">
            <a:xfrm>
              <a:off x="930" y="1842"/>
              <a:ext cx="240"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3275" name="Text Box 18"/>
            <p:cNvSpPr txBox="1">
              <a:spLocks noChangeArrowheads="1"/>
            </p:cNvSpPr>
            <p:nvPr/>
          </p:nvSpPr>
          <p:spPr bwMode="auto">
            <a:xfrm>
              <a:off x="1217" y="1978"/>
              <a:ext cx="240"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grpSp>
        <p:nvGrpSpPr>
          <p:cNvPr id="5" name="Group 19"/>
          <p:cNvGrpSpPr>
            <a:grpSpLocks/>
          </p:cNvGrpSpPr>
          <p:nvPr/>
        </p:nvGrpSpPr>
        <p:grpSpPr bwMode="auto">
          <a:xfrm flipH="1">
            <a:off x="8434917" y="2924175"/>
            <a:ext cx="1638962" cy="1079500"/>
            <a:chOff x="1383" y="2840"/>
            <a:chExt cx="998" cy="680"/>
          </a:xfrm>
        </p:grpSpPr>
        <p:sp>
          <p:nvSpPr>
            <p:cNvPr id="53259" name="AutoShape 20"/>
            <p:cNvSpPr>
              <a:spLocks noChangeArrowheads="1"/>
            </p:cNvSpPr>
            <p:nvPr/>
          </p:nvSpPr>
          <p:spPr bwMode="auto">
            <a:xfrm rot="5400000">
              <a:off x="2109" y="3113"/>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3260" name="Oval 21"/>
            <p:cNvSpPr>
              <a:spLocks noChangeArrowheads="1"/>
            </p:cNvSpPr>
            <p:nvPr/>
          </p:nvSpPr>
          <p:spPr bwMode="auto">
            <a:xfrm>
              <a:off x="1383" y="2931"/>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3261" name="Oval 22"/>
            <p:cNvSpPr>
              <a:spLocks noChangeArrowheads="1"/>
            </p:cNvSpPr>
            <p:nvPr/>
          </p:nvSpPr>
          <p:spPr bwMode="auto">
            <a:xfrm>
              <a:off x="1383" y="3203"/>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3262" name="Rectangle 23"/>
            <p:cNvSpPr>
              <a:spLocks noChangeArrowheads="1"/>
            </p:cNvSpPr>
            <p:nvPr/>
          </p:nvSpPr>
          <p:spPr bwMode="auto">
            <a:xfrm>
              <a:off x="1519" y="2886"/>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6" name="Group 24"/>
            <p:cNvGrpSpPr>
              <a:grpSpLocks/>
            </p:cNvGrpSpPr>
            <p:nvPr/>
          </p:nvGrpSpPr>
          <p:grpSpPr bwMode="auto">
            <a:xfrm>
              <a:off x="1791" y="2976"/>
              <a:ext cx="181" cy="544"/>
              <a:chOff x="4105" y="1253"/>
              <a:chExt cx="181" cy="544"/>
            </a:xfrm>
          </p:grpSpPr>
          <p:sp>
            <p:nvSpPr>
              <p:cNvPr id="67609" name="AutoShape 25"/>
              <p:cNvSpPr>
                <a:spLocks noChangeArrowheads="1"/>
              </p:cNvSpPr>
              <p:nvPr/>
            </p:nvSpPr>
            <p:spPr bwMode="auto">
              <a:xfrm>
                <a:off x="4150" y="1344"/>
                <a:ext cx="89"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3268" name="Oval 26"/>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3264" name="Text Box 27"/>
            <p:cNvSpPr txBox="1">
              <a:spLocks noChangeArrowheads="1"/>
            </p:cNvSpPr>
            <p:nvPr/>
          </p:nvSpPr>
          <p:spPr bwMode="auto">
            <a:xfrm>
              <a:off x="2050" y="2976"/>
              <a:ext cx="251"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3265" name="Text Box 28"/>
            <p:cNvSpPr txBox="1">
              <a:spLocks noChangeArrowheads="1"/>
            </p:cNvSpPr>
            <p:nvPr/>
          </p:nvSpPr>
          <p:spPr bwMode="auto">
            <a:xfrm>
              <a:off x="1777" y="2840"/>
              <a:ext cx="251"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3266" name="Text Box 29"/>
            <p:cNvSpPr txBox="1">
              <a:spLocks noChangeArrowheads="1"/>
            </p:cNvSpPr>
            <p:nvPr/>
          </p:nvSpPr>
          <p:spPr bwMode="auto">
            <a:xfrm>
              <a:off x="1490" y="2976"/>
              <a:ext cx="251"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7" name="Group 32"/>
          <p:cNvGrpSpPr>
            <a:grpSpLocks/>
          </p:cNvGrpSpPr>
          <p:nvPr/>
        </p:nvGrpSpPr>
        <p:grpSpPr bwMode="auto">
          <a:xfrm rot="-2399352">
            <a:off x="2508516" y="3213100"/>
            <a:ext cx="311283" cy="863600"/>
            <a:chOff x="4105" y="1253"/>
            <a:chExt cx="181" cy="544"/>
          </a:xfrm>
        </p:grpSpPr>
        <p:sp>
          <p:nvSpPr>
            <p:cNvPr id="67617" name="AutoShape 33"/>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3258" name="Oval 34"/>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CB7F39E-D611-0BCD-8E7A-F2258A6E757F}"/>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2"/>
          <p:cNvGrpSpPr>
            <a:grpSpLocks/>
          </p:cNvGrpSpPr>
          <p:nvPr/>
        </p:nvGrpSpPr>
        <p:grpSpPr bwMode="auto">
          <a:xfrm>
            <a:off x="5862109" y="2781305"/>
            <a:ext cx="546894" cy="312738"/>
            <a:chOff x="2744" y="1521"/>
            <a:chExt cx="318" cy="197"/>
          </a:xfrm>
        </p:grpSpPr>
        <p:sp>
          <p:nvSpPr>
            <p:cNvPr id="54300"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4301"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4" name="Group 8"/>
          <p:cNvGrpSpPr>
            <a:grpSpLocks/>
          </p:cNvGrpSpPr>
          <p:nvPr/>
        </p:nvGrpSpPr>
        <p:grpSpPr bwMode="auto">
          <a:xfrm>
            <a:off x="2118123" y="2924175"/>
            <a:ext cx="1716352" cy="1079500"/>
            <a:chOff x="567" y="1842"/>
            <a:chExt cx="998" cy="680"/>
          </a:xfrm>
        </p:grpSpPr>
        <p:sp>
          <p:nvSpPr>
            <p:cNvPr id="54290" name="AutoShape 9"/>
            <p:cNvSpPr>
              <a:spLocks noChangeArrowheads="1"/>
            </p:cNvSpPr>
            <p:nvPr/>
          </p:nvSpPr>
          <p:spPr bwMode="auto">
            <a:xfrm rot="5400000">
              <a:off x="1293" y="2115"/>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4291" name="Oval 10"/>
            <p:cNvSpPr>
              <a:spLocks noChangeArrowheads="1"/>
            </p:cNvSpPr>
            <p:nvPr/>
          </p:nvSpPr>
          <p:spPr bwMode="auto">
            <a:xfrm>
              <a:off x="567" y="1933"/>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4292" name="Oval 11"/>
            <p:cNvSpPr>
              <a:spLocks noChangeArrowheads="1"/>
            </p:cNvSpPr>
            <p:nvPr/>
          </p:nvSpPr>
          <p:spPr bwMode="auto">
            <a:xfrm>
              <a:off x="567" y="2205"/>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4293" name="Rectangle 12"/>
            <p:cNvSpPr>
              <a:spLocks noChangeArrowheads="1"/>
            </p:cNvSpPr>
            <p:nvPr/>
          </p:nvSpPr>
          <p:spPr bwMode="auto">
            <a:xfrm>
              <a:off x="703" y="1888"/>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5" name="Group 13"/>
            <p:cNvGrpSpPr>
              <a:grpSpLocks/>
            </p:cNvGrpSpPr>
            <p:nvPr/>
          </p:nvGrpSpPr>
          <p:grpSpPr bwMode="auto">
            <a:xfrm>
              <a:off x="975" y="1978"/>
              <a:ext cx="181" cy="544"/>
              <a:chOff x="4105" y="1253"/>
              <a:chExt cx="181" cy="544"/>
            </a:xfrm>
          </p:grpSpPr>
          <p:sp>
            <p:nvSpPr>
              <p:cNvPr id="69646" name="AutoShape 14"/>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4299" name="Oval 15"/>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4295" name="Text Box 16"/>
            <p:cNvSpPr txBox="1">
              <a:spLocks noChangeArrowheads="1"/>
            </p:cNvSpPr>
            <p:nvPr/>
          </p:nvSpPr>
          <p:spPr bwMode="auto">
            <a:xfrm>
              <a:off x="657" y="1978"/>
              <a:ext cx="240"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4296" name="Text Box 17"/>
            <p:cNvSpPr txBox="1">
              <a:spLocks noChangeArrowheads="1"/>
            </p:cNvSpPr>
            <p:nvPr/>
          </p:nvSpPr>
          <p:spPr bwMode="auto">
            <a:xfrm>
              <a:off x="930" y="1842"/>
              <a:ext cx="240"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4297" name="Text Box 18"/>
            <p:cNvSpPr txBox="1">
              <a:spLocks noChangeArrowheads="1"/>
            </p:cNvSpPr>
            <p:nvPr/>
          </p:nvSpPr>
          <p:spPr bwMode="auto">
            <a:xfrm>
              <a:off x="1217" y="1978"/>
              <a:ext cx="240"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grpSp>
        <p:nvGrpSpPr>
          <p:cNvPr id="6" name="Group 19"/>
          <p:cNvGrpSpPr>
            <a:grpSpLocks/>
          </p:cNvGrpSpPr>
          <p:nvPr/>
        </p:nvGrpSpPr>
        <p:grpSpPr bwMode="auto">
          <a:xfrm flipH="1">
            <a:off x="8434917" y="2924175"/>
            <a:ext cx="1638962" cy="1079500"/>
            <a:chOff x="1383" y="2840"/>
            <a:chExt cx="998" cy="680"/>
          </a:xfrm>
        </p:grpSpPr>
        <p:sp>
          <p:nvSpPr>
            <p:cNvPr id="54280" name="AutoShape 20"/>
            <p:cNvSpPr>
              <a:spLocks noChangeArrowheads="1"/>
            </p:cNvSpPr>
            <p:nvPr/>
          </p:nvSpPr>
          <p:spPr bwMode="auto">
            <a:xfrm rot="5400000">
              <a:off x="2109" y="3113"/>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4281" name="Oval 21"/>
            <p:cNvSpPr>
              <a:spLocks noChangeArrowheads="1"/>
            </p:cNvSpPr>
            <p:nvPr/>
          </p:nvSpPr>
          <p:spPr bwMode="auto">
            <a:xfrm>
              <a:off x="1383" y="2931"/>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4282" name="Oval 22"/>
            <p:cNvSpPr>
              <a:spLocks noChangeArrowheads="1"/>
            </p:cNvSpPr>
            <p:nvPr/>
          </p:nvSpPr>
          <p:spPr bwMode="auto">
            <a:xfrm>
              <a:off x="1383" y="3203"/>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4283" name="Rectangle 23"/>
            <p:cNvSpPr>
              <a:spLocks noChangeArrowheads="1"/>
            </p:cNvSpPr>
            <p:nvPr/>
          </p:nvSpPr>
          <p:spPr bwMode="auto">
            <a:xfrm>
              <a:off x="1519" y="2886"/>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7" name="Group 24"/>
            <p:cNvGrpSpPr>
              <a:grpSpLocks/>
            </p:cNvGrpSpPr>
            <p:nvPr/>
          </p:nvGrpSpPr>
          <p:grpSpPr bwMode="auto">
            <a:xfrm>
              <a:off x="1791" y="2976"/>
              <a:ext cx="181" cy="544"/>
              <a:chOff x="4105" y="1253"/>
              <a:chExt cx="181" cy="544"/>
            </a:xfrm>
          </p:grpSpPr>
          <p:sp>
            <p:nvSpPr>
              <p:cNvPr id="69657" name="AutoShape 25"/>
              <p:cNvSpPr>
                <a:spLocks noChangeArrowheads="1"/>
              </p:cNvSpPr>
              <p:nvPr/>
            </p:nvSpPr>
            <p:spPr bwMode="auto">
              <a:xfrm>
                <a:off x="4150" y="1344"/>
                <a:ext cx="89"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4289" name="Oval 26"/>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4285" name="Text Box 27"/>
            <p:cNvSpPr txBox="1">
              <a:spLocks noChangeArrowheads="1"/>
            </p:cNvSpPr>
            <p:nvPr/>
          </p:nvSpPr>
          <p:spPr bwMode="auto">
            <a:xfrm>
              <a:off x="2050" y="2976"/>
              <a:ext cx="251"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4286" name="Text Box 28"/>
            <p:cNvSpPr txBox="1">
              <a:spLocks noChangeArrowheads="1"/>
            </p:cNvSpPr>
            <p:nvPr/>
          </p:nvSpPr>
          <p:spPr bwMode="auto">
            <a:xfrm>
              <a:off x="1777" y="2840"/>
              <a:ext cx="251"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4287" name="Text Box 29"/>
            <p:cNvSpPr txBox="1">
              <a:spLocks noChangeArrowheads="1"/>
            </p:cNvSpPr>
            <p:nvPr/>
          </p:nvSpPr>
          <p:spPr bwMode="auto">
            <a:xfrm>
              <a:off x="1490" y="2976"/>
              <a:ext cx="251"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693DCF-9C8D-B374-4746-044BDE328D9F}"/>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2"/>
          <p:cNvGrpSpPr>
            <a:grpSpLocks/>
          </p:cNvGrpSpPr>
          <p:nvPr/>
        </p:nvGrpSpPr>
        <p:grpSpPr bwMode="auto">
          <a:xfrm>
            <a:off x="5862109" y="2781305"/>
            <a:ext cx="546894" cy="312738"/>
            <a:chOff x="2744" y="1521"/>
            <a:chExt cx="318" cy="197"/>
          </a:xfrm>
        </p:grpSpPr>
        <p:sp>
          <p:nvSpPr>
            <p:cNvPr id="55323"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5324"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301" name="AutoShape 9"/>
          <p:cNvSpPr>
            <a:spLocks noChangeArrowheads="1"/>
          </p:cNvSpPr>
          <p:nvPr/>
        </p:nvSpPr>
        <p:spPr bwMode="auto">
          <a:xfrm rot="5400000">
            <a:off x="3393679" y="3348567"/>
            <a:ext cx="647700" cy="233892"/>
          </a:xfrm>
          <a:custGeom>
            <a:avLst/>
            <a:gdLst>
              <a:gd name="T0" fmla="*/ 16994270 w 21600"/>
              <a:gd name="T1" fmla="*/ 1079000 h 21600"/>
              <a:gd name="T2" fmla="*/ 9711002 w 21600"/>
              <a:gd name="T3" fmla="*/ 2158000 h 21600"/>
              <a:gd name="T4" fmla="*/ 2427766 w 21600"/>
              <a:gd name="T5" fmla="*/ 1079000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5302" name="Oval 10"/>
          <p:cNvSpPr>
            <a:spLocks noChangeArrowheads="1"/>
          </p:cNvSpPr>
          <p:nvPr/>
        </p:nvSpPr>
        <p:spPr bwMode="auto">
          <a:xfrm>
            <a:off x="2118123" y="3068638"/>
            <a:ext cx="390392"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5303" name="Oval 11"/>
          <p:cNvSpPr>
            <a:spLocks noChangeArrowheads="1"/>
          </p:cNvSpPr>
          <p:nvPr/>
        </p:nvSpPr>
        <p:spPr bwMode="auto">
          <a:xfrm>
            <a:off x="2118123" y="3500438"/>
            <a:ext cx="390392" cy="360362"/>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5304" name="Rectangle 12"/>
          <p:cNvSpPr>
            <a:spLocks noChangeArrowheads="1"/>
          </p:cNvSpPr>
          <p:nvPr/>
        </p:nvSpPr>
        <p:spPr bwMode="auto">
          <a:xfrm>
            <a:off x="2352016" y="2997200"/>
            <a:ext cx="1248569"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5305" name="Text Box 16"/>
          <p:cNvSpPr txBox="1">
            <a:spLocks noChangeArrowheads="1"/>
          </p:cNvSpPr>
          <p:nvPr/>
        </p:nvSpPr>
        <p:spPr bwMode="auto">
          <a:xfrm>
            <a:off x="2272904"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5306" name="Text Box 17"/>
          <p:cNvSpPr txBox="1">
            <a:spLocks noChangeArrowheads="1"/>
          </p:cNvSpPr>
          <p:nvPr/>
        </p:nvSpPr>
        <p:spPr bwMode="auto">
          <a:xfrm>
            <a:off x="2742406"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grpSp>
        <p:nvGrpSpPr>
          <p:cNvPr id="4" name="Group 19"/>
          <p:cNvGrpSpPr>
            <a:grpSpLocks/>
          </p:cNvGrpSpPr>
          <p:nvPr/>
        </p:nvGrpSpPr>
        <p:grpSpPr bwMode="auto">
          <a:xfrm flipH="1">
            <a:off x="8434917" y="2924175"/>
            <a:ext cx="1638962" cy="1079500"/>
            <a:chOff x="1383" y="2840"/>
            <a:chExt cx="998" cy="680"/>
          </a:xfrm>
        </p:grpSpPr>
        <p:sp>
          <p:nvSpPr>
            <p:cNvPr id="55313" name="AutoShape 20"/>
            <p:cNvSpPr>
              <a:spLocks noChangeArrowheads="1"/>
            </p:cNvSpPr>
            <p:nvPr/>
          </p:nvSpPr>
          <p:spPr bwMode="auto">
            <a:xfrm rot="5400000">
              <a:off x="2109" y="3113"/>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5314" name="Oval 21"/>
            <p:cNvSpPr>
              <a:spLocks noChangeArrowheads="1"/>
            </p:cNvSpPr>
            <p:nvPr/>
          </p:nvSpPr>
          <p:spPr bwMode="auto">
            <a:xfrm>
              <a:off x="1383" y="2931"/>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5315" name="Oval 22"/>
            <p:cNvSpPr>
              <a:spLocks noChangeArrowheads="1"/>
            </p:cNvSpPr>
            <p:nvPr/>
          </p:nvSpPr>
          <p:spPr bwMode="auto">
            <a:xfrm>
              <a:off x="1383" y="3203"/>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5316" name="Rectangle 23"/>
            <p:cNvSpPr>
              <a:spLocks noChangeArrowheads="1"/>
            </p:cNvSpPr>
            <p:nvPr/>
          </p:nvSpPr>
          <p:spPr bwMode="auto">
            <a:xfrm>
              <a:off x="1519" y="2886"/>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5" name="Group 24"/>
            <p:cNvGrpSpPr>
              <a:grpSpLocks/>
            </p:cNvGrpSpPr>
            <p:nvPr/>
          </p:nvGrpSpPr>
          <p:grpSpPr bwMode="auto">
            <a:xfrm>
              <a:off x="1791" y="2976"/>
              <a:ext cx="181" cy="544"/>
              <a:chOff x="4105" y="1253"/>
              <a:chExt cx="181" cy="544"/>
            </a:xfrm>
          </p:grpSpPr>
          <p:sp>
            <p:nvSpPr>
              <p:cNvPr id="70681" name="AutoShape 25"/>
              <p:cNvSpPr>
                <a:spLocks noChangeArrowheads="1"/>
              </p:cNvSpPr>
              <p:nvPr/>
            </p:nvSpPr>
            <p:spPr bwMode="auto">
              <a:xfrm>
                <a:off x="4150" y="1344"/>
                <a:ext cx="89"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5322" name="Oval 26"/>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5318" name="Text Box 27"/>
            <p:cNvSpPr txBox="1">
              <a:spLocks noChangeArrowheads="1"/>
            </p:cNvSpPr>
            <p:nvPr/>
          </p:nvSpPr>
          <p:spPr bwMode="auto">
            <a:xfrm>
              <a:off x="2050" y="2976"/>
              <a:ext cx="251"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5319" name="Text Box 28"/>
            <p:cNvSpPr txBox="1">
              <a:spLocks noChangeArrowheads="1"/>
            </p:cNvSpPr>
            <p:nvPr/>
          </p:nvSpPr>
          <p:spPr bwMode="auto">
            <a:xfrm>
              <a:off x="1777" y="2840"/>
              <a:ext cx="251"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5320" name="Text Box 29"/>
            <p:cNvSpPr txBox="1">
              <a:spLocks noChangeArrowheads="1"/>
            </p:cNvSpPr>
            <p:nvPr/>
          </p:nvSpPr>
          <p:spPr bwMode="auto">
            <a:xfrm>
              <a:off x="1490" y="2976"/>
              <a:ext cx="251"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6" name="Group 34"/>
          <p:cNvGrpSpPr>
            <a:grpSpLocks/>
          </p:cNvGrpSpPr>
          <p:nvPr/>
        </p:nvGrpSpPr>
        <p:grpSpPr bwMode="auto">
          <a:xfrm rot="2232199">
            <a:off x="3053690" y="3213100"/>
            <a:ext cx="311282" cy="863600"/>
            <a:chOff x="4105" y="1253"/>
            <a:chExt cx="181" cy="544"/>
          </a:xfrm>
        </p:grpSpPr>
        <p:sp>
          <p:nvSpPr>
            <p:cNvPr id="70691" name="AutoShape 35"/>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5312" name="Oval 36"/>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5310" name="Text Box 18"/>
          <p:cNvSpPr txBox="1">
            <a:spLocks noChangeArrowheads="1"/>
          </p:cNvSpPr>
          <p:nvPr/>
        </p:nvSpPr>
        <p:spPr bwMode="auto">
          <a:xfrm>
            <a:off x="3235987"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FBCF2DF-513A-F618-8852-03D0E9B158FF}"/>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2"/>
          <p:cNvGrpSpPr>
            <a:grpSpLocks/>
          </p:cNvGrpSpPr>
          <p:nvPr/>
        </p:nvGrpSpPr>
        <p:grpSpPr bwMode="auto">
          <a:xfrm>
            <a:off x="5862109" y="2781305"/>
            <a:ext cx="546894" cy="312738"/>
            <a:chOff x="2744" y="1521"/>
            <a:chExt cx="318" cy="197"/>
          </a:xfrm>
        </p:grpSpPr>
        <p:sp>
          <p:nvSpPr>
            <p:cNvPr id="56346"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6347"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325" name="AutoShape 8"/>
          <p:cNvSpPr>
            <a:spLocks noChangeArrowheads="1"/>
          </p:cNvSpPr>
          <p:nvPr/>
        </p:nvSpPr>
        <p:spPr bwMode="auto">
          <a:xfrm rot="5400000">
            <a:off x="3393679" y="3348567"/>
            <a:ext cx="647700" cy="233892"/>
          </a:xfrm>
          <a:custGeom>
            <a:avLst/>
            <a:gdLst>
              <a:gd name="T0" fmla="*/ 16994270 w 21600"/>
              <a:gd name="T1" fmla="*/ 1079000 h 21600"/>
              <a:gd name="T2" fmla="*/ 9711002 w 21600"/>
              <a:gd name="T3" fmla="*/ 2158000 h 21600"/>
              <a:gd name="T4" fmla="*/ 2427766 w 21600"/>
              <a:gd name="T5" fmla="*/ 1079000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6326" name="Oval 9"/>
          <p:cNvSpPr>
            <a:spLocks noChangeArrowheads="1"/>
          </p:cNvSpPr>
          <p:nvPr/>
        </p:nvSpPr>
        <p:spPr bwMode="auto">
          <a:xfrm>
            <a:off x="2118123" y="3068638"/>
            <a:ext cx="390392"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6327" name="Oval 10"/>
          <p:cNvSpPr>
            <a:spLocks noChangeArrowheads="1"/>
          </p:cNvSpPr>
          <p:nvPr/>
        </p:nvSpPr>
        <p:spPr bwMode="auto">
          <a:xfrm>
            <a:off x="2118123" y="3500438"/>
            <a:ext cx="390392" cy="360362"/>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6328" name="Rectangle 11"/>
          <p:cNvSpPr>
            <a:spLocks noChangeArrowheads="1"/>
          </p:cNvSpPr>
          <p:nvPr/>
        </p:nvSpPr>
        <p:spPr bwMode="auto">
          <a:xfrm>
            <a:off x="2352016" y="2997200"/>
            <a:ext cx="1248569"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6329" name="Text Box 12"/>
          <p:cNvSpPr txBox="1">
            <a:spLocks noChangeArrowheads="1"/>
          </p:cNvSpPr>
          <p:nvPr/>
        </p:nvSpPr>
        <p:spPr bwMode="auto">
          <a:xfrm>
            <a:off x="2272904"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6330" name="Text Box 13"/>
          <p:cNvSpPr txBox="1">
            <a:spLocks noChangeArrowheads="1"/>
          </p:cNvSpPr>
          <p:nvPr/>
        </p:nvSpPr>
        <p:spPr bwMode="auto">
          <a:xfrm>
            <a:off x="2742406"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6331" name="AutoShape 15"/>
          <p:cNvSpPr>
            <a:spLocks noChangeArrowheads="1"/>
          </p:cNvSpPr>
          <p:nvPr/>
        </p:nvSpPr>
        <p:spPr bwMode="auto">
          <a:xfrm rot="16200000" flipH="1">
            <a:off x="8222854" y="3353728"/>
            <a:ext cx="647700" cy="223573"/>
          </a:xfrm>
          <a:custGeom>
            <a:avLst/>
            <a:gdLst>
              <a:gd name="T0" fmla="*/ 16994270 w 21600"/>
              <a:gd name="T1" fmla="*/ 985899 h 21600"/>
              <a:gd name="T2" fmla="*/ 9711002 w 21600"/>
              <a:gd name="T3" fmla="*/ 1971789 h 21600"/>
              <a:gd name="T4" fmla="*/ 2427766 w 21600"/>
              <a:gd name="T5" fmla="*/ 985899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6332" name="Oval 16"/>
          <p:cNvSpPr>
            <a:spLocks noChangeArrowheads="1"/>
          </p:cNvSpPr>
          <p:nvPr/>
        </p:nvSpPr>
        <p:spPr bwMode="auto">
          <a:xfrm flipH="1">
            <a:off x="9700685" y="3068638"/>
            <a:ext cx="373195"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6333" name="Oval 17"/>
          <p:cNvSpPr>
            <a:spLocks noChangeArrowheads="1"/>
          </p:cNvSpPr>
          <p:nvPr/>
        </p:nvSpPr>
        <p:spPr bwMode="auto">
          <a:xfrm flipH="1">
            <a:off x="9700685" y="3500438"/>
            <a:ext cx="373195" cy="360362"/>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6334" name="Rectangle 18"/>
          <p:cNvSpPr>
            <a:spLocks noChangeArrowheads="1"/>
          </p:cNvSpPr>
          <p:nvPr/>
        </p:nvSpPr>
        <p:spPr bwMode="auto">
          <a:xfrm flipH="1">
            <a:off x="8658490" y="2997200"/>
            <a:ext cx="1191816"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6335" name="Text Box 23"/>
          <p:cNvSpPr txBox="1">
            <a:spLocks noChangeArrowheads="1"/>
          </p:cNvSpPr>
          <p:nvPr/>
        </p:nvSpPr>
        <p:spPr bwMode="auto">
          <a:xfrm flipH="1">
            <a:off x="9014487"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6336" name="Text Box 24"/>
          <p:cNvSpPr txBox="1">
            <a:spLocks noChangeArrowheads="1"/>
          </p:cNvSpPr>
          <p:nvPr/>
        </p:nvSpPr>
        <p:spPr bwMode="auto">
          <a:xfrm flipH="1">
            <a:off x="9485710"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4" name="Group 26"/>
          <p:cNvGrpSpPr>
            <a:grpSpLocks/>
          </p:cNvGrpSpPr>
          <p:nvPr/>
        </p:nvGrpSpPr>
        <p:grpSpPr bwMode="auto">
          <a:xfrm rot="2232199">
            <a:off x="3053690" y="3213100"/>
            <a:ext cx="311282" cy="863600"/>
            <a:chOff x="4105" y="1253"/>
            <a:chExt cx="181" cy="544"/>
          </a:xfrm>
        </p:grpSpPr>
        <p:sp>
          <p:nvSpPr>
            <p:cNvPr id="72731"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6345"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6339" name="Text Box 29"/>
          <p:cNvSpPr txBox="1">
            <a:spLocks noChangeArrowheads="1"/>
          </p:cNvSpPr>
          <p:nvPr/>
        </p:nvSpPr>
        <p:spPr bwMode="auto">
          <a:xfrm>
            <a:off x="3235987"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5" name="Group 30"/>
          <p:cNvGrpSpPr>
            <a:grpSpLocks/>
          </p:cNvGrpSpPr>
          <p:nvPr/>
        </p:nvGrpSpPr>
        <p:grpSpPr bwMode="auto">
          <a:xfrm rot="-2399352">
            <a:off x="8827030" y="3213100"/>
            <a:ext cx="311283" cy="863600"/>
            <a:chOff x="4105" y="1253"/>
            <a:chExt cx="181" cy="544"/>
          </a:xfrm>
        </p:grpSpPr>
        <p:sp>
          <p:nvSpPr>
            <p:cNvPr id="72735" name="AutoShape 31"/>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6343" name="Oval 32"/>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6341" name="Text Box 22"/>
          <p:cNvSpPr txBox="1">
            <a:spLocks noChangeArrowheads="1"/>
          </p:cNvSpPr>
          <p:nvPr/>
        </p:nvSpPr>
        <p:spPr bwMode="auto">
          <a:xfrm flipH="1">
            <a:off x="8565621"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7891F79-5232-FDA4-E95A-F79848CDE673}"/>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2"/>
          <p:cNvGrpSpPr>
            <a:grpSpLocks/>
          </p:cNvGrpSpPr>
          <p:nvPr/>
        </p:nvGrpSpPr>
        <p:grpSpPr bwMode="auto">
          <a:xfrm>
            <a:off x="5862109" y="2781305"/>
            <a:ext cx="546894" cy="312738"/>
            <a:chOff x="2744" y="1521"/>
            <a:chExt cx="318" cy="197"/>
          </a:xfrm>
        </p:grpSpPr>
        <p:sp>
          <p:nvSpPr>
            <p:cNvPr id="57371"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7372"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7349" name="AutoShape 8"/>
          <p:cNvSpPr>
            <a:spLocks noChangeArrowheads="1"/>
          </p:cNvSpPr>
          <p:nvPr/>
        </p:nvSpPr>
        <p:spPr bwMode="auto">
          <a:xfrm rot="5400000">
            <a:off x="3393679" y="3348567"/>
            <a:ext cx="647700" cy="233892"/>
          </a:xfrm>
          <a:custGeom>
            <a:avLst/>
            <a:gdLst>
              <a:gd name="T0" fmla="*/ 16994270 w 21600"/>
              <a:gd name="T1" fmla="*/ 1079000 h 21600"/>
              <a:gd name="T2" fmla="*/ 9711002 w 21600"/>
              <a:gd name="T3" fmla="*/ 2158000 h 21600"/>
              <a:gd name="T4" fmla="*/ 2427766 w 21600"/>
              <a:gd name="T5" fmla="*/ 1079000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7350" name="Oval 9"/>
          <p:cNvSpPr>
            <a:spLocks noChangeArrowheads="1"/>
          </p:cNvSpPr>
          <p:nvPr/>
        </p:nvSpPr>
        <p:spPr bwMode="auto">
          <a:xfrm>
            <a:off x="2118123" y="3068638"/>
            <a:ext cx="390392"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7351" name="Oval 10"/>
          <p:cNvSpPr>
            <a:spLocks noChangeArrowheads="1"/>
          </p:cNvSpPr>
          <p:nvPr/>
        </p:nvSpPr>
        <p:spPr bwMode="auto">
          <a:xfrm>
            <a:off x="2118123" y="3500438"/>
            <a:ext cx="390392" cy="360362"/>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7352" name="Rectangle 11"/>
          <p:cNvSpPr>
            <a:spLocks noChangeArrowheads="1"/>
          </p:cNvSpPr>
          <p:nvPr/>
        </p:nvSpPr>
        <p:spPr bwMode="auto">
          <a:xfrm>
            <a:off x="2352016" y="2997200"/>
            <a:ext cx="1248569"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7353" name="Text Box 12"/>
          <p:cNvSpPr txBox="1">
            <a:spLocks noChangeArrowheads="1"/>
          </p:cNvSpPr>
          <p:nvPr/>
        </p:nvSpPr>
        <p:spPr bwMode="auto">
          <a:xfrm>
            <a:off x="2272904"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7354" name="Text Box 13"/>
          <p:cNvSpPr txBox="1">
            <a:spLocks noChangeArrowheads="1"/>
          </p:cNvSpPr>
          <p:nvPr/>
        </p:nvSpPr>
        <p:spPr bwMode="auto">
          <a:xfrm>
            <a:off x="2742406"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grpSp>
        <p:nvGrpSpPr>
          <p:cNvPr id="4" name="Group 14"/>
          <p:cNvGrpSpPr>
            <a:grpSpLocks/>
          </p:cNvGrpSpPr>
          <p:nvPr/>
        </p:nvGrpSpPr>
        <p:grpSpPr bwMode="auto">
          <a:xfrm flipH="1">
            <a:off x="8434917" y="2924175"/>
            <a:ext cx="1638962" cy="1079500"/>
            <a:chOff x="1383" y="2840"/>
            <a:chExt cx="998" cy="680"/>
          </a:xfrm>
        </p:grpSpPr>
        <p:sp>
          <p:nvSpPr>
            <p:cNvPr id="57361" name="AutoShape 15"/>
            <p:cNvSpPr>
              <a:spLocks noChangeArrowheads="1"/>
            </p:cNvSpPr>
            <p:nvPr/>
          </p:nvSpPr>
          <p:spPr bwMode="auto">
            <a:xfrm rot="5400000">
              <a:off x="2109" y="3113"/>
              <a:ext cx="408" cy="136"/>
            </a:xfrm>
            <a:custGeom>
              <a:avLst/>
              <a:gdLst>
                <a:gd name="T0" fmla="*/ 7 w 21600"/>
                <a:gd name="T1" fmla="*/ 0 h 21600"/>
                <a:gd name="T2" fmla="*/ 4 w 21600"/>
                <a:gd name="T3" fmla="*/ 1 h 21600"/>
                <a:gd name="T4" fmla="*/ 1 w 21600"/>
                <a:gd name="T5" fmla="*/ 0 h 21600"/>
                <a:gd name="T6" fmla="*/ 4 w 21600"/>
                <a:gd name="T7" fmla="*/ 0 h 21600"/>
                <a:gd name="T8" fmla="*/ 0 60000 65536"/>
                <a:gd name="T9" fmla="*/ 0 60000 65536"/>
                <a:gd name="T10" fmla="*/ 0 60000 65536"/>
                <a:gd name="T11" fmla="*/ 0 60000 65536"/>
                <a:gd name="T12" fmla="*/ 4500 w 21600"/>
                <a:gd name="T13" fmla="*/ 4447 h 21600"/>
                <a:gd name="T14" fmla="*/ 17100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7362" name="Oval 16"/>
            <p:cNvSpPr>
              <a:spLocks noChangeArrowheads="1"/>
            </p:cNvSpPr>
            <p:nvPr/>
          </p:nvSpPr>
          <p:spPr bwMode="auto">
            <a:xfrm>
              <a:off x="1383" y="2931"/>
              <a:ext cx="227" cy="227"/>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7363" name="Oval 17"/>
            <p:cNvSpPr>
              <a:spLocks noChangeArrowheads="1"/>
            </p:cNvSpPr>
            <p:nvPr/>
          </p:nvSpPr>
          <p:spPr bwMode="auto">
            <a:xfrm>
              <a:off x="1383" y="3203"/>
              <a:ext cx="227" cy="227"/>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7364" name="Rectangle 18"/>
            <p:cNvSpPr>
              <a:spLocks noChangeArrowheads="1"/>
            </p:cNvSpPr>
            <p:nvPr/>
          </p:nvSpPr>
          <p:spPr bwMode="auto">
            <a:xfrm>
              <a:off x="1519" y="2886"/>
              <a:ext cx="726" cy="589"/>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5" name="Group 19"/>
            <p:cNvGrpSpPr>
              <a:grpSpLocks/>
            </p:cNvGrpSpPr>
            <p:nvPr/>
          </p:nvGrpSpPr>
          <p:grpSpPr bwMode="auto">
            <a:xfrm>
              <a:off x="1791" y="2976"/>
              <a:ext cx="181" cy="544"/>
              <a:chOff x="4105" y="1253"/>
              <a:chExt cx="181" cy="544"/>
            </a:xfrm>
          </p:grpSpPr>
          <p:sp>
            <p:nvSpPr>
              <p:cNvPr id="73748" name="AutoShape 20"/>
              <p:cNvSpPr>
                <a:spLocks noChangeArrowheads="1"/>
              </p:cNvSpPr>
              <p:nvPr/>
            </p:nvSpPr>
            <p:spPr bwMode="auto">
              <a:xfrm>
                <a:off x="4150" y="1344"/>
                <a:ext cx="89"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7370" name="Oval 21"/>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7366" name="Text Box 22"/>
            <p:cNvSpPr txBox="1">
              <a:spLocks noChangeArrowheads="1"/>
            </p:cNvSpPr>
            <p:nvPr/>
          </p:nvSpPr>
          <p:spPr bwMode="auto">
            <a:xfrm>
              <a:off x="2050" y="2976"/>
              <a:ext cx="251" cy="234"/>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7367" name="Text Box 23"/>
            <p:cNvSpPr txBox="1">
              <a:spLocks noChangeArrowheads="1"/>
            </p:cNvSpPr>
            <p:nvPr/>
          </p:nvSpPr>
          <p:spPr bwMode="auto">
            <a:xfrm>
              <a:off x="1777" y="2840"/>
              <a:ext cx="251" cy="234"/>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7368" name="Text Box 24"/>
            <p:cNvSpPr txBox="1">
              <a:spLocks noChangeArrowheads="1"/>
            </p:cNvSpPr>
            <p:nvPr/>
          </p:nvSpPr>
          <p:spPr bwMode="auto">
            <a:xfrm>
              <a:off x="1490" y="2976"/>
              <a:ext cx="251" cy="234"/>
            </a:xfrm>
            <a:prstGeom prst="rect">
              <a:avLst/>
            </a:prstGeom>
            <a:noFill/>
            <a:ln w="9525">
              <a:noFill/>
              <a:miter lim="800000"/>
              <a:headEnd/>
              <a:tailEnd/>
            </a:ln>
          </p:spPr>
          <p:txBody>
            <a:bodyPr wrap="none" lIns="90000" tIns="46800" rIns="90000" bIns="46800">
              <a:spAutoFit/>
            </a:bodyPr>
            <a:lstStyle/>
            <a:p>
              <a:r>
                <a:rPr lang="ja-JP" altLang="en-US"/>
                <a:t>３</a:t>
              </a:r>
            </a:p>
          </p:txBody>
        </p:sp>
      </p:gr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6" name="Group 26"/>
          <p:cNvGrpSpPr>
            <a:grpSpLocks/>
          </p:cNvGrpSpPr>
          <p:nvPr/>
        </p:nvGrpSpPr>
        <p:grpSpPr bwMode="auto">
          <a:xfrm rot="2232199">
            <a:off x="3053690" y="3213100"/>
            <a:ext cx="311282" cy="863600"/>
            <a:chOff x="4105" y="1253"/>
            <a:chExt cx="181" cy="544"/>
          </a:xfrm>
        </p:grpSpPr>
        <p:sp>
          <p:nvSpPr>
            <p:cNvPr id="73755"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7360"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7358" name="Text Box 29"/>
          <p:cNvSpPr txBox="1">
            <a:spLocks noChangeArrowheads="1"/>
          </p:cNvSpPr>
          <p:nvPr/>
        </p:nvSpPr>
        <p:spPr bwMode="auto">
          <a:xfrm>
            <a:off x="3235987"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9A23DC1-2FFB-C88C-21A1-E3DF46954824}"/>
              </a:ext>
            </a:extLst>
          </p:cNvPr>
          <p:cNvPicPr>
            <a:picLocks noChangeAspect="1"/>
          </p:cNvPicPr>
          <p:nvPr/>
        </p:nvPicPr>
        <p:blipFill>
          <a:blip r:embed="rId2"/>
          <a:stretch>
            <a:fillRect/>
          </a:stretch>
        </p:blipFill>
        <p:spPr>
          <a:xfrm>
            <a:off x="-47847" y="357040"/>
            <a:ext cx="12192000" cy="434236"/>
          </a:xfrm>
          <a:prstGeom prst="rect">
            <a:avLst/>
          </a:prstGeom>
        </p:spPr>
      </p:pic>
      <p:grpSp>
        <p:nvGrpSpPr>
          <p:cNvPr id="3" name="Group 2"/>
          <p:cNvGrpSpPr>
            <a:grpSpLocks/>
          </p:cNvGrpSpPr>
          <p:nvPr/>
        </p:nvGrpSpPr>
        <p:grpSpPr bwMode="auto">
          <a:xfrm>
            <a:off x="5862109" y="2781305"/>
            <a:ext cx="546894" cy="312738"/>
            <a:chOff x="2744" y="1521"/>
            <a:chExt cx="318" cy="197"/>
          </a:xfrm>
        </p:grpSpPr>
        <p:sp>
          <p:nvSpPr>
            <p:cNvPr id="58394"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8395"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8373" name="AutoShape 8"/>
          <p:cNvSpPr>
            <a:spLocks noChangeArrowheads="1"/>
          </p:cNvSpPr>
          <p:nvPr/>
        </p:nvSpPr>
        <p:spPr bwMode="auto">
          <a:xfrm rot="5400000">
            <a:off x="3393679" y="3348567"/>
            <a:ext cx="647700" cy="233892"/>
          </a:xfrm>
          <a:custGeom>
            <a:avLst/>
            <a:gdLst>
              <a:gd name="T0" fmla="*/ 16994270 w 21600"/>
              <a:gd name="T1" fmla="*/ 1079000 h 21600"/>
              <a:gd name="T2" fmla="*/ 9711002 w 21600"/>
              <a:gd name="T3" fmla="*/ 2158000 h 21600"/>
              <a:gd name="T4" fmla="*/ 2427766 w 21600"/>
              <a:gd name="T5" fmla="*/ 1079000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8374" name="Oval 9"/>
          <p:cNvSpPr>
            <a:spLocks noChangeArrowheads="1"/>
          </p:cNvSpPr>
          <p:nvPr/>
        </p:nvSpPr>
        <p:spPr bwMode="auto">
          <a:xfrm>
            <a:off x="2118123" y="3068638"/>
            <a:ext cx="390392"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8375" name="Oval 10"/>
          <p:cNvSpPr>
            <a:spLocks noChangeArrowheads="1"/>
          </p:cNvSpPr>
          <p:nvPr/>
        </p:nvSpPr>
        <p:spPr bwMode="auto">
          <a:xfrm>
            <a:off x="2118123" y="3500438"/>
            <a:ext cx="390392" cy="360362"/>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8376" name="Rectangle 11"/>
          <p:cNvSpPr>
            <a:spLocks noChangeArrowheads="1"/>
          </p:cNvSpPr>
          <p:nvPr/>
        </p:nvSpPr>
        <p:spPr bwMode="auto">
          <a:xfrm>
            <a:off x="2352016" y="2997200"/>
            <a:ext cx="1248569"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8377" name="Text Box 12"/>
          <p:cNvSpPr txBox="1">
            <a:spLocks noChangeArrowheads="1"/>
          </p:cNvSpPr>
          <p:nvPr/>
        </p:nvSpPr>
        <p:spPr bwMode="auto">
          <a:xfrm>
            <a:off x="2272904"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8378" name="Text Box 13"/>
          <p:cNvSpPr txBox="1">
            <a:spLocks noChangeArrowheads="1"/>
          </p:cNvSpPr>
          <p:nvPr/>
        </p:nvSpPr>
        <p:spPr bwMode="auto">
          <a:xfrm>
            <a:off x="2742406"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8379" name="AutoShape 15"/>
          <p:cNvSpPr>
            <a:spLocks noChangeArrowheads="1"/>
          </p:cNvSpPr>
          <p:nvPr/>
        </p:nvSpPr>
        <p:spPr bwMode="auto">
          <a:xfrm rot="16200000" flipH="1">
            <a:off x="8222854" y="3353728"/>
            <a:ext cx="647700" cy="223573"/>
          </a:xfrm>
          <a:custGeom>
            <a:avLst/>
            <a:gdLst>
              <a:gd name="T0" fmla="*/ 16994270 w 21600"/>
              <a:gd name="T1" fmla="*/ 985899 h 21600"/>
              <a:gd name="T2" fmla="*/ 9711002 w 21600"/>
              <a:gd name="T3" fmla="*/ 1971789 h 21600"/>
              <a:gd name="T4" fmla="*/ 2427766 w 21600"/>
              <a:gd name="T5" fmla="*/ 985899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8380" name="Oval 16"/>
          <p:cNvSpPr>
            <a:spLocks noChangeArrowheads="1"/>
          </p:cNvSpPr>
          <p:nvPr/>
        </p:nvSpPr>
        <p:spPr bwMode="auto">
          <a:xfrm flipH="1">
            <a:off x="9700685" y="3068638"/>
            <a:ext cx="373195"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8381" name="Oval 17"/>
          <p:cNvSpPr>
            <a:spLocks noChangeArrowheads="1"/>
          </p:cNvSpPr>
          <p:nvPr/>
        </p:nvSpPr>
        <p:spPr bwMode="auto">
          <a:xfrm flipH="1">
            <a:off x="9700685" y="3500438"/>
            <a:ext cx="373195" cy="360362"/>
          </a:xfrm>
          <a:prstGeom prst="ellipse">
            <a:avLst/>
          </a:prstGeom>
          <a:solidFill>
            <a:srgbClr val="006600"/>
          </a:solidFill>
          <a:ln w="9525">
            <a:solidFill>
              <a:schemeClr val="tx1"/>
            </a:solidFill>
            <a:round/>
            <a:headEnd/>
            <a:tailEnd/>
          </a:ln>
        </p:spPr>
        <p:txBody>
          <a:bodyPr wrap="none" lIns="90000" tIns="46800" rIns="90000" bIns="46800" anchor="ctr"/>
          <a:lstStyle/>
          <a:p>
            <a:endParaRPr lang="ja-JP" altLang="en-US"/>
          </a:p>
        </p:txBody>
      </p:sp>
      <p:sp>
        <p:nvSpPr>
          <p:cNvPr id="58382" name="Rectangle 18"/>
          <p:cNvSpPr>
            <a:spLocks noChangeArrowheads="1"/>
          </p:cNvSpPr>
          <p:nvPr/>
        </p:nvSpPr>
        <p:spPr bwMode="auto">
          <a:xfrm flipH="1">
            <a:off x="8658490" y="2997200"/>
            <a:ext cx="1191816"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8383" name="Text Box 22"/>
          <p:cNvSpPr txBox="1">
            <a:spLocks noChangeArrowheads="1"/>
          </p:cNvSpPr>
          <p:nvPr/>
        </p:nvSpPr>
        <p:spPr bwMode="auto">
          <a:xfrm flipH="1">
            <a:off x="8565621"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8384" name="Text Box 23"/>
          <p:cNvSpPr txBox="1">
            <a:spLocks noChangeArrowheads="1"/>
          </p:cNvSpPr>
          <p:nvPr/>
        </p:nvSpPr>
        <p:spPr bwMode="auto">
          <a:xfrm flipH="1">
            <a:off x="9014487"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dirty="0">
                <a:solidFill>
                  <a:srgbClr val="002BF1"/>
                </a:solidFill>
                <a:effectLst>
                  <a:outerShdw blurRad="38100" dist="38100" dir="2700000" algn="tl">
                    <a:srgbClr val="C0C0C0"/>
                  </a:outerShdw>
                </a:effectLst>
                <a:latin typeface="Arial"/>
                <a:ea typeface="HGPｺﾞｼｯｸM" pitchFamily="50" charset="-128"/>
              </a:rPr>
              <a:t>’</a:t>
            </a:r>
            <a:r>
              <a:rPr lang="en-US" altLang="ja-JP"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dirty="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4" name="Group 26"/>
          <p:cNvGrpSpPr>
            <a:grpSpLocks/>
          </p:cNvGrpSpPr>
          <p:nvPr/>
        </p:nvGrpSpPr>
        <p:grpSpPr bwMode="auto">
          <a:xfrm rot="2232199">
            <a:off x="3053690" y="3213100"/>
            <a:ext cx="311282" cy="863600"/>
            <a:chOff x="4105" y="1253"/>
            <a:chExt cx="181" cy="544"/>
          </a:xfrm>
        </p:grpSpPr>
        <p:sp>
          <p:nvSpPr>
            <p:cNvPr id="74779" name="AutoShape 27"/>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8393" name="Oval 28"/>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8387" name="Text Box 29"/>
          <p:cNvSpPr txBox="1">
            <a:spLocks noChangeArrowheads="1"/>
          </p:cNvSpPr>
          <p:nvPr/>
        </p:nvSpPr>
        <p:spPr bwMode="auto">
          <a:xfrm>
            <a:off x="3235987"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grpSp>
        <p:nvGrpSpPr>
          <p:cNvPr id="5" name="Group 30"/>
          <p:cNvGrpSpPr>
            <a:grpSpLocks/>
          </p:cNvGrpSpPr>
          <p:nvPr/>
        </p:nvGrpSpPr>
        <p:grpSpPr bwMode="auto">
          <a:xfrm rot="2232199">
            <a:off x="9294813" y="3213100"/>
            <a:ext cx="311283" cy="863600"/>
            <a:chOff x="4105" y="1253"/>
            <a:chExt cx="181" cy="544"/>
          </a:xfrm>
        </p:grpSpPr>
        <p:sp>
          <p:nvSpPr>
            <p:cNvPr id="74783" name="AutoShape 31"/>
            <p:cNvSpPr>
              <a:spLocks noChangeArrowheads="1"/>
            </p:cNvSpPr>
            <p:nvPr/>
          </p:nvSpPr>
          <p:spPr bwMode="auto">
            <a:xfrm>
              <a:off x="4148"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lgn="ctr">
                <a:defRPr/>
              </a:pPr>
              <a:endParaRPr lang="ja-JP" altLang="en-US"/>
            </a:p>
          </p:txBody>
        </p:sp>
        <p:sp>
          <p:nvSpPr>
            <p:cNvPr id="58391" name="Oval 32"/>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8389" name="Text Box 24"/>
          <p:cNvSpPr txBox="1">
            <a:spLocks noChangeArrowheads="1"/>
          </p:cNvSpPr>
          <p:nvPr/>
        </p:nvSpPr>
        <p:spPr bwMode="auto">
          <a:xfrm flipH="1">
            <a:off x="9485710"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BC252F0-95BF-783E-137C-5C251E04164C}"/>
              </a:ext>
            </a:extLst>
          </p:cNvPr>
          <p:cNvPicPr>
            <a:picLocks noChangeAspect="1"/>
          </p:cNvPicPr>
          <p:nvPr/>
        </p:nvPicPr>
        <p:blipFill>
          <a:blip r:embed="rId2"/>
          <a:stretch>
            <a:fillRect/>
          </a:stretch>
        </p:blipFill>
        <p:spPr>
          <a:xfrm>
            <a:off x="-47847" y="357040"/>
            <a:ext cx="12192000" cy="434236"/>
          </a:xfrm>
          <a:prstGeom prst="rect">
            <a:avLst/>
          </a:prstGeom>
        </p:spPr>
      </p:pic>
      <p:sp>
        <p:nvSpPr>
          <p:cNvPr id="18" name="円/楕円 17"/>
          <p:cNvSpPr/>
          <p:nvPr/>
        </p:nvSpPr>
        <p:spPr>
          <a:xfrm>
            <a:off x="4945461" y="3287715"/>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円/楕円 18"/>
          <p:cNvSpPr/>
          <p:nvPr/>
        </p:nvSpPr>
        <p:spPr>
          <a:xfrm>
            <a:off x="6957618" y="3287715"/>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 name="Group 2"/>
          <p:cNvGrpSpPr>
            <a:grpSpLocks/>
          </p:cNvGrpSpPr>
          <p:nvPr/>
        </p:nvGrpSpPr>
        <p:grpSpPr bwMode="auto">
          <a:xfrm>
            <a:off x="5862109" y="2781305"/>
            <a:ext cx="546894" cy="312738"/>
            <a:chOff x="2744" y="1521"/>
            <a:chExt cx="318" cy="197"/>
          </a:xfrm>
        </p:grpSpPr>
        <p:sp>
          <p:nvSpPr>
            <p:cNvPr id="59427" name="Text Box 3"/>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59428" name="Rectangle 4"/>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9399" name="AutoShape 9"/>
          <p:cNvSpPr>
            <a:spLocks noChangeArrowheads="1"/>
          </p:cNvSpPr>
          <p:nvPr/>
        </p:nvSpPr>
        <p:spPr bwMode="auto">
          <a:xfrm rot="5400000">
            <a:off x="3393679" y="3348567"/>
            <a:ext cx="647700" cy="233892"/>
          </a:xfrm>
          <a:custGeom>
            <a:avLst/>
            <a:gdLst>
              <a:gd name="T0" fmla="*/ 16994270 w 21600"/>
              <a:gd name="T1" fmla="*/ 1079000 h 21600"/>
              <a:gd name="T2" fmla="*/ 9711002 w 21600"/>
              <a:gd name="T3" fmla="*/ 2158000 h 21600"/>
              <a:gd name="T4" fmla="*/ 2427766 w 21600"/>
              <a:gd name="T5" fmla="*/ 1079000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75786" name="Oval 10"/>
          <p:cNvSpPr>
            <a:spLocks noChangeArrowheads="1"/>
          </p:cNvSpPr>
          <p:nvPr/>
        </p:nvSpPr>
        <p:spPr bwMode="auto">
          <a:xfrm>
            <a:off x="2118123" y="3068638"/>
            <a:ext cx="390392"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59401" name="Oval 11"/>
          <p:cNvSpPr>
            <a:spLocks noChangeArrowheads="1"/>
          </p:cNvSpPr>
          <p:nvPr/>
        </p:nvSpPr>
        <p:spPr bwMode="auto">
          <a:xfrm>
            <a:off x="2118123" y="3500438"/>
            <a:ext cx="390392" cy="360362"/>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59402" name="Rectangle 12"/>
          <p:cNvSpPr>
            <a:spLocks noChangeArrowheads="1"/>
          </p:cNvSpPr>
          <p:nvPr/>
        </p:nvSpPr>
        <p:spPr bwMode="auto">
          <a:xfrm>
            <a:off x="2352016" y="2997200"/>
            <a:ext cx="1248569"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9403" name="Text Box 13"/>
          <p:cNvSpPr txBox="1">
            <a:spLocks noChangeArrowheads="1"/>
          </p:cNvSpPr>
          <p:nvPr/>
        </p:nvSpPr>
        <p:spPr bwMode="auto">
          <a:xfrm>
            <a:off x="2272904"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9404" name="Text Box 14"/>
          <p:cNvSpPr txBox="1">
            <a:spLocks noChangeArrowheads="1"/>
          </p:cNvSpPr>
          <p:nvPr/>
        </p:nvSpPr>
        <p:spPr bwMode="auto">
          <a:xfrm>
            <a:off x="2742406"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9405" name="Text Box 15"/>
          <p:cNvSpPr txBox="1">
            <a:spLocks noChangeArrowheads="1"/>
          </p:cNvSpPr>
          <p:nvPr/>
        </p:nvSpPr>
        <p:spPr bwMode="auto">
          <a:xfrm>
            <a:off x="3235987"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59406" name="AutoShape 17"/>
          <p:cNvSpPr>
            <a:spLocks noChangeArrowheads="1"/>
          </p:cNvSpPr>
          <p:nvPr/>
        </p:nvSpPr>
        <p:spPr bwMode="auto">
          <a:xfrm rot="16200000" flipH="1">
            <a:off x="8222854" y="3353728"/>
            <a:ext cx="647700" cy="223573"/>
          </a:xfrm>
          <a:custGeom>
            <a:avLst/>
            <a:gdLst>
              <a:gd name="T0" fmla="*/ 16994270 w 21600"/>
              <a:gd name="T1" fmla="*/ 985899 h 21600"/>
              <a:gd name="T2" fmla="*/ 9711002 w 21600"/>
              <a:gd name="T3" fmla="*/ 1971789 h 21600"/>
              <a:gd name="T4" fmla="*/ 2427766 w 21600"/>
              <a:gd name="T5" fmla="*/ 985899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59407" name="Oval 18"/>
          <p:cNvSpPr>
            <a:spLocks noChangeArrowheads="1"/>
          </p:cNvSpPr>
          <p:nvPr/>
        </p:nvSpPr>
        <p:spPr bwMode="auto">
          <a:xfrm flipH="1">
            <a:off x="9700685" y="3068638"/>
            <a:ext cx="373195"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75795" name="Oval 19"/>
          <p:cNvSpPr>
            <a:spLocks noChangeArrowheads="1"/>
          </p:cNvSpPr>
          <p:nvPr/>
        </p:nvSpPr>
        <p:spPr bwMode="auto">
          <a:xfrm flipH="1">
            <a:off x="9700685" y="3500438"/>
            <a:ext cx="373195" cy="360362"/>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59409" name="Rectangle 20"/>
          <p:cNvSpPr>
            <a:spLocks noChangeArrowheads="1"/>
          </p:cNvSpPr>
          <p:nvPr/>
        </p:nvSpPr>
        <p:spPr bwMode="auto">
          <a:xfrm flipH="1">
            <a:off x="8658490" y="2997200"/>
            <a:ext cx="1191816"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4" name="Group 21"/>
          <p:cNvGrpSpPr>
            <a:grpSpLocks/>
          </p:cNvGrpSpPr>
          <p:nvPr/>
        </p:nvGrpSpPr>
        <p:grpSpPr bwMode="auto">
          <a:xfrm flipH="1">
            <a:off x="9107356" y="3140075"/>
            <a:ext cx="295804" cy="863600"/>
            <a:chOff x="4105" y="1253"/>
            <a:chExt cx="181" cy="544"/>
          </a:xfrm>
        </p:grpSpPr>
        <p:sp>
          <p:nvSpPr>
            <p:cNvPr id="75798" name="AutoShape 22"/>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9426"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59411" name="Text Box 24"/>
          <p:cNvSpPr txBox="1">
            <a:spLocks noChangeArrowheads="1"/>
          </p:cNvSpPr>
          <p:nvPr/>
        </p:nvSpPr>
        <p:spPr bwMode="auto">
          <a:xfrm flipH="1">
            <a:off x="8565621"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59412" name="Text Box 25"/>
          <p:cNvSpPr txBox="1">
            <a:spLocks noChangeArrowheads="1"/>
          </p:cNvSpPr>
          <p:nvPr/>
        </p:nvSpPr>
        <p:spPr bwMode="auto">
          <a:xfrm flipH="1">
            <a:off x="9014487"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59413" name="Text Box 26"/>
          <p:cNvSpPr txBox="1">
            <a:spLocks noChangeArrowheads="1"/>
          </p:cNvSpPr>
          <p:nvPr/>
        </p:nvSpPr>
        <p:spPr bwMode="auto">
          <a:xfrm flipH="1">
            <a:off x="9485710"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5" name="Group 28"/>
          <p:cNvGrpSpPr>
            <a:grpSpLocks/>
          </p:cNvGrpSpPr>
          <p:nvPr/>
        </p:nvGrpSpPr>
        <p:grpSpPr bwMode="auto">
          <a:xfrm rot="-2399352">
            <a:off x="2508516" y="3213100"/>
            <a:ext cx="311283" cy="863600"/>
            <a:chOff x="4105" y="1253"/>
            <a:chExt cx="181" cy="544"/>
          </a:xfrm>
        </p:grpSpPr>
        <p:sp>
          <p:nvSpPr>
            <p:cNvPr id="75805" name="AutoShape 29"/>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59424"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75812" name="AutoShape 36"/>
          <p:cNvSpPr>
            <a:spLocks noChangeArrowheads="1"/>
          </p:cNvSpPr>
          <p:nvPr/>
        </p:nvSpPr>
        <p:spPr bwMode="auto">
          <a:xfrm>
            <a:off x="1884231" y="2781300"/>
            <a:ext cx="233892" cy="287338"/>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75813" name="AutoShape 37"/>
          <p:cNvSpPr>
            <a:spLocks noChangeArrowheads="1"/>
          </p:cNvSpPr>
          <p:nvPr/>
        </p:nvSpPr>
        <p:spPr bwMode="auto">
          <a:xfrm>
            <a:off x="1884231" y="3284540"/>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75814" name="AutoShape 38"/>
          <p:cNvSpPr>
            <a:spLocks noChangeArrowheads="1"/>
          </p:cNvSpPr>
          <p:nvPr/>
        </p:nvSpPr>
        <p:spPr bwMode="auto">
          <a:xfrm>
            <a:off x="1650339" y="3068640"/>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grpSp>
        <p:nvGrpSpPr>
          <p:cNvPr id="6" name="Group 42"/>
          <p:cNvGrpSpPr>
            <a:grpSpLocks/>
          </p:cNvGrpSpPr>
          <p:nvPr/>
        </p:nvGrpSpPr>
        <p:grpSpPr bwMode="auto">
          <a:xfrm flipH="1">
            <a:off x="10152990" y="3284540"/>
            <a:ext cx="467783" cy="790575"/>
            <a:chOff x="431" y="2705"/>
            <a:chExt cx="272" cy="498"/>
          </a:xfrm>
        </p:grpSpPr>
        <p:sp>
          <p:nvSpPr>
            <p:cNvPr id="59420" name="AutoShape 39"/>
            <p:cNvSpPr>
              <a:spLocks noChangeArrowheads="1"/>
            </p:cNvSpPr>
            <p:nvPr/>
          </p:nvSpPr>
          <p:spPr bwMode="auto">
            <a:xfrm>
              <a:off x="567" y="2705"/>
              <a:ext cx="136" cy="181"/>
            </a:xfrm>
            <a:prstGeom prst="star4">
              <a:avLst>
                <a:gd name="adj" fmla="val 12500"/>
              </a:avLst>
            </a:prstGeom>
            <a:solidFill>
              <a:srgbClr val="00FF00"/>
            </a:solidFill>
            <a:ln w="9525">
              <a:noFill/>
              <a:miter lim="800000"/>
              <a:headEnd/>
              <a:tailEnd/>
            </a:ln>
          </p:spPr>
          <p:txBody>
            <a:bodyPr wrap="none" lIns="90000" tIns="46800" rIns="90000" bIns="46800" anchor="ctr"/>
            <a:lstStyle/>
            <a:p>
              <a:endParaRPr lang="ja-JP" altLang="en-US"/>
            </a:p>
          </p:txBody>
        </p:sp>
        <p:sp>
          <p:nvSpPr>
            <p:cNvPr id="59421" name="AutoShape 40"/>
            <p:cNvSpPr>
              <a:spLocks noChangeArrowheads="1"/>
            </p:cNvSpPr>
            <p:nvPr/>
          </p:nvSpPr>
          <p:spPr bwMode="auto">
            <a:xfrm>
              <a:off x="567" y="3022"/>
              <a:ext cx="136" cy="181"/>
            </a:xfrm>
            <a:prstGeom prst="star4">
              <a:avLst>
                <a:gd name="adj" fmla="val 12500"/>
              </a:avLst>
            </a:prstGeom>
            <a:solidFill>
              <a:srgbClr val="00FF00"/>
            </a:solidFill>
            <a:ln w="9525">
              <a:noFill/>
              <a:miter lim="800000"/>
              <a:headEnd/>
              <a:tailEnd/>
            </a:ln>
          </p:spPr>
          <p:txBody>
            <a:bodyPr wrap="none" lIns="90000" tIns="46800" rIns="90000" bIns="46800" anchor="ctr"/>
            <a:lstStyle/>
            <a:p>
              <a:endParaRPr lang="ja-JP" altLang="en-US"/>
            </a:p>
          </p:txBody>
        </p:sp>
        <p:sp>
          <p:nvSpPr>
            <p:cNvPr id="59422" name="AutoShape 41"/>
            <p:cNvSpPr>
              <a:spLocks noChangeArrowheads="1"/>
            </p:cNvSpPr>
            <p:nvPr/>
          </p:nvSpPr>
          <p:spPr bwMode="auto">
            <a:xfrm>
              <a:off x="431" y="2886"/>
              <a:ext cx="136" cy="181"/>
            </a:xfrm>
            <a:prstGeom prst="star4">
              <a:avLst>
                <a:gd name="adj" fmla="val 12500"/>
              </a:avLst>
            </a:prstGeom>
            <a:solidFill>
              <a:srgbClr val="00FF00"/>
            </a:solidFill>
            <a:ln w="9525">
              <a:noFill/>
              <a:miter lim="800000"/>
              <a:headEnd/>
              <a:tailEnd/>
            </a:ln>
          </p:spPr>
          <p:txBody>
            <a:bodyPr wrap="none" lIns="90000" tIns="46800" rIns="90000" bIns="46800" anchor="ctr"/>
            <a:lstStyle/>
            <a:p>
              <a:endParaRPr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38889E-6 1.11111E-6 C -0.00051 0.01481 -0.00138 0.02963 -0.00138 0.04444 C -0.00138 0.04629 -0.00138 0.05 6.38889E-6 0.05 C 0.00174 0.05 0.00192 0.04629 0.00278 0.04444 C -0.00347 0.03217 0.00174 0.01574 6.38889E-6 1.11111E-6 Z " pathEditMode="relative" ptsTypes="fffff">
                                      <p:cBhvr>
                                        <p:cTn id="6" dur="1000" fill="hold"/>
                                        <p:tgtEl>
                                          <p:spTgt spid="3"/>
                                        </p:tgtEl>
                                        <p:attrNameLst>
                                          <p:attrName>ppt_x</p:attrName>
                                          <p:attrName>ppt_y</p:attrName>
                                        </p:attrNameLst>
                                      </p:cBhvr>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35" presetClass="path" presetSubtype="0" accel="50000" decel="50000" fill="hold" grpId="1" nodeType="withEffect">
                                  <p:stCondLst>
                                    <p:cond delay="0"/>
                                  </p:stCondLst>
                                  <p:childTnLst>
                                    <p:animMotion origin="layout" path="M 0 0  L -0.25 0  E" pathEditMode="relative" ptsTypes="">
                                      <p:cBhvr>
                                        <p:cTn id="13" dur="2000" fill="hold"/>
                                        <p:tgtEl>
                                          <p:spTgt spid="18"/>
                                        </p:tgtEl>
                                        <p:attrNameLst>
                                          <p:attrName>ppt_x</p:attrName>
                                          <p:attrName>ppt_y</p:attrName>
                                        </p:attrNameLst>
                                      </p:cBhvr>
                                    </p:animMotion>
                                  </p:childTnLst>
                                </p:cTn>
                              </p:par>
                              <p:par>
                                <p:cTn id="14" presetID="63" presetClass="path" presetSubtype="0" accel="50000" decel="50000" fill="hold" grpId="1" nodeType="withEffect">
                                  <p:stCondLst>
                                    <p:cond delay="0"/>
                                  </p:stCondLst>
                                  <p:childTnLst>
                                    <p:animMotion origin="layout" path="M 0 0  L 0.25 0  E" pathEditMode="relative" ptsTypes="">
                                      <p:cBhvr>
                                        <p:cTn id="15" dur="2000" fill="hold"/>
                                        <p:tgtEl>
                                          <p:spTgt spid="19"/>
                                        </p:tgtEl>
                                        <p:attrNameLst>
                                          <p:attrName>ppt_x</p:attrName>
                                          <p:attrName>ppt_y</p:attrName>
                                        </p:attrNameLst>
                                      </p:cBhvr>
                                    </p:animMotion>
                                  </p:childTnLst>
                                </p:cTn>
                              </p:par>
                            </p:childTnLst>
                          </p:cTn>
                        </p:par>
                        <p:par>
                          <p:cTn id="16" fill="hold">
                            <p:stCondLst>
                              <p:cond delay="3000"/>
                            </p:stCondLst>
                            <p:childTnLst>
                              <p:par>
                                <p:cTn id="17" presetID="1" presetClass="emph" presetSubtype="2" fill="hold" nodeType="afterEffect">
                                  <p:stCondLst>
                                    <p:cond delay="0"/>
                                  </p:stCondLst>
                                  <p:childTnLst>
                                    <p:animClr clrSpc="rgb" dir="cw">
                                      <p:cBhvr>
                                        <p:cTn id="18" dur="500" fill="hold"/>
                                        <p:tgtEl>
                                          <p:spTgt spid="75786"/>
                                        </p:tgtEl>
                                        <p:attrNameLst>
                                          <p:attrName>fillcolor</p:attrName>
                                        </p:attrNameLst>
                                      </p:cBhvr>
                                      <p:to>
                                        <a:srgbClr val="FF0000"/>
                                      </p:to>
                                    </p:animClr>
                                    <p:set>
                                      <p:cBhvr>
                                        <p:cTn id="19" dur="500" fill="hold"/>
                                        <p:tgtEl>
                                          <p:spTgt spid="75786"/>
                                        </p:tgtEl>
                                        <p:attrNameLst>
                                          <p:attrName>fill.type</p:attrName>
                                        </p:attrNameLst>
                                      </p:cBhvr>
                                      <p:to>
                                        <p:strVal val="solid"/>
                                      </p:to>
                                    </p:set>
                                    <p:set>
                                      <p:cBhvr>
                                        <p:cTn id="20" dur="500" fill="hold"/>
                                        <p:tgtEl>
                                          <p:spTgt spid="75786"/>
                                        </p:tgtEl>
                                        <p:attrNameLst>
                                          <p:attrName>fill.on</p:attrName>
                                        </p:attrNameLst>
                                      </p:cBhvr>
                                      <p:to>
                                        <p:strVal val="true"/>
                                      </p:to>
                                    </p:set>
                                  </p:childTnLst>
                                </p:cTn>
                              </p:par>
                              <p:par>
                                <p:cTn id="21" presetID="1" presetClass="entr" presetSubtype="0" fill="hold" grpId="0" nodeType="withEffect">
                                  <p:stCondLst>
                                    <p:cond delay="0"/>
                                  </p:stCondLst>
                                  <p:childTnLst>
                                    <p:set>
                                      <p:cBhvr>
                                        <p:cTn id="22" dur="1" fill="hold">
                                          <p:stCondLst>
                                            <p:cond delay="0"/>
                                          </p:stCondLst>
                                        </p:cTn>
                                        <p:tgtEl>
                                          <p:spTgt spid="758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8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813"/>
                                        </p:tgtEl>
                                        <p:attrNameLst>
                                          <p:attrName>style.visibility</p:attrName>
                                        </p:attrNameLst>
                                      </p:cBhvr>
                                      <p:to>
                                        <p:strVal val="visible"/>
                                      </p:to>
                                    </p:set>
                                  </p:childTnLst>
                                </p:cTn>
                              </p:par>
                              <p:par>
                                <p:cTn id="27" presetID="35" presetClass="emph" presetSubtype="0" fill="hold" grpId="1" nodeType="withEffect">
                                  <p:stCondLst>
                                    <p:cond delay="0"/>
                                  </p:stCondLst>
                                  <p:childTnLst>
                                    <p:anim calcmode="discrete" valueType="str">
                                      <p:cBhvr>
                                        <p:cTn id="28" dur="1000" fill="hold"/>
                                        <p:tgtEl>
                                          <p:spTgt spid="75812"/>
                                        </p:tgtEl>
                                        <p:attrNameLst>
                                          <p:attrName>style.visibility</p:attrName>
                                        </p:attrNameLst>
                                      </p:cBhvr>
                                      <p:tavLst>
                                        <p:tav tm="0">
                                          <p:val>
                                            <p:strVal val="hidden"/>
                                          </p:val>
                                        </p:tav>
                                        <p:tav tm="50000">
                                          <p:val>
                                            <p:strVal val="visible"/>
                                          </p:val>
                                        </p:tav>
                                      </p:tavLst>
                                    </p:anim>
                                  </p:childTnLst>
                                </p:cTn>
                              </p:par>
                              <p:par>
                                <p:cTn id="29" presetID="35" presetClass="emph" presetSubtype="0" fill="hold" grpId="1" nodeType="withEffect">
                                  <p:stCondLst>
                                    <p:cond delay="0"/>
                                  </p:stCondLst>
                                  <p:childTnLst>
                                    <p:anim calcmode="discrete" valueType="str">
                                      <p:cBhvr>
                                        <p:cTn id="30" dur="1000" fill="hold"/>
                                        <p:tgtEl>
                                          <p:spTgt spid="75814"/>
                                        </p:tgtEl>
                                        <p:attrNameLst>
                                          <p:attrName>style.visibility</p:attrName>
                                        </p:attrNameLst>
                                      </p:cBhvr>
                                      <p:tavLst>
                                        <p:tav tm="0">
                                          <p:val>
                                            <p:strVal val="hidden"/>
                                          </p:val>
                                        </p:tav>
                                        <p:tav tm="50000">
                                          <p:val>
                                            <p:strVal val="visible"/>
                                          </p:val>
                                        </p:tav>
                                      </p:tavLst>
                                    </p:anim>
                                  </p:childTnLst>
                                </p:cTn>
                              </p:par>
                              <p:par>
                                <p:cTn id="31" presetID="35" presetClass="emph" presetSubtype="0" fill="hold" grpId="1" nodeType="withEffect">
                                  <p:stCondLst>
                                    <p:cond delay="0"/>
                                  </p:stCondLst>
                                  <p:childTnLst>
                                    <p:anim calcmode="discrete" valueType="str">
                                      <p:cBhvr>
                                        <p:cTn id="32" dur="1000" fill="hold"/>
                                        <p:tgtEl>
                                          <p:spTgt spid="75813"/>
                                        </p:tgtEl>
                                        <p:attrNameLst>
                                          <p:attrName>style.visibility</p:attrName>
                                        </p:attrNameLst>
                                      </p:cBhvr>
                                      <p:tavLst>
                                        <p:tav tm="0">
                                          <p:val>
                                            <p:strVal val="hidden"/>
                                          </p:val>
                                        </p:tav>
                                        <p:tav tm="50000">
                                          <p:val>
                                            <p:strVal val="visible"/>
                                          </p:val>
                                        </p:tav>
                                      </p:tavLst>
                                    </p:anim>
                                  </p:childTnLst>
                                </p:cTn>
                              </p:par>
                              <p:par>
                                <p:cTn id="33" presetID="1" presetClass="emph" presetSubtype="2" fill="hold" nodeType="withEffect">
                                  <p:stCondLst>
                                    <p:cond delay="0"/>
                                  </p:stCondLst>
                                  <p:childTnLst>
                                    <p:animClr clrSpc="rgb" dir="cw">
                                      <p:cBhvr>
                                        <p:cTn id="34" dur="500" fill="hold"/>
                                        <p:tgtEl>
                                          <p:spTgt spid="75795"/>
                                        </p:tgtEl>
                                        <p:attrNameLst>
                                          <p:attrName>fillcolor</p:attrName>
                                        </p:attrNameLst>
                                      </p:cBhvr>
                                      <p:to>
                                        <a:srgbClr val="00CC00"/>
                                      </p:to>
                                    </p:animClr>
                                    <p:set>
                                      <p:cBhvr>
                                        <p:cTn id="35" dur="500" fill="hold"/>
                                        <p:tgtEl>
                                          <p:spTgt spid="75795"/>
                                        </p:tgtEl>
                                        <p:attrNameLst>
                                          <p:attrName>fill.type</p:attrName>
                                        </p:attrNameLst>
                                      </p:cBhvr>
                                      <p:to>
                                        <p:strVal val="solid"/>
                                      </p:to>
                                    </p:set>
                                    <p:set>
                                      <p:cBhvr>
                                        <p:cTn id="36" dur="500" fill="hold"/>
                                        <p:tgtEl>
                                          <p:spTgt spid="75795"/>
                                        </p:tgtEl>
                                        <p:attrNameLst>
                                          <p:attrName>fill.on</p:attrName>
                                        </p:attrNameLst>
                                      </p:cBhvr>
                                      <p:to>
                                        <p:strVal val="tru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35" presetClass="emph" presetSubtype="0" fill="hold" nodeType="withEffect">
                                  <p:stCondLst>
                                    <p:cond delay="0"/>
                                  </p:stCondLst>
                                  <p:childTnLst>
                                    <p:anim calcmode="discrete" valueType="str">
                                      <p:cBhvr>
                                        <p:cTn id="4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75812" grpId="0" animBg="1"/>
      <p:bldP spid="75812" grpId="1" animBg="1"/>
      <p:bldP spid="75813" grpId="0" animBg="1"/>
      <p:bldP spid="75813" grpId="1" animBg="1"/>
      <p:bldP spid="75814" grpId="0" animBg="1"/>
      <p:bldP spid="75814"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313ABB1-60F2-C6D4-D743-270A385C600D}"/>
              </a:ext>
            </a:extLst>
          </p:cNvPr>
          <p:cNvPicPr>
            <a:picLocks noChangeAspect="1"/>
          </p:cNvPicPr>
          <p:nvPr/>
        </p:nvPicPr>
        <p:blipFill>
          <a:blip r:embed="rId2"/>
          <a:stretch>
            <a:fillRect/>
          </a:stretch>
        </p:blipFill>
        <p:spPr>
          <a:xfrm>
            <a:off x="-47847" y="357040"/>
            <a:ext cx="12192000" cy="434236"/>
          </a:xfrm>
          <a:prstGeom prst="rect">
            <a:avLst/>
          </a:prstGeom>
        </p:spPr>
      </p:pic>
      <p:sp>
        <p:nvSpPr>
          <p:cNvPr id="18" name="円/楕円 17"/>
          <p:cNvSpPr/>
          <p:nvPr/>
        </p:nvSpPr>
        <p:spPr>
          <a:xfrm>
            <a:off x="4945461" y="3287715"/>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円/楕円 18"/>
          <p:cNvSpPr/>
          <p:nvPr/>
        </p:nvSpPr>
        <p:spPr>
          <a:xfrm>
            <a:off x="6957618" y="3287715"/>
            <a:ext cx="386953" cy="357187"/>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 name="Group 4"/>
          <p:cNvGrpSpPr>
            <a:grpSpLocks/>
          </p:cNvGrpSpPr>
          <p:nvPr/>
        </p:nvGrpSpPr>
        <p:grpSpPr bwMode="auto">
          <a:xfrm>
            <a:off x="5862109" y="2781305"/>
            <a:ext cx="546894" cy="312738"/>
            <a:chOff x="2744" y="1521"/>
            <a:chExt cx="318" cy="197"/>
          </a:xfrm>
        </p:grpSpPr>
        <p:sp>
          <p:nvSpPr>
            <p:cNvPr id="60457" name="Text Box 5"/>
            <p:cNvSpPr txBox="1">
              <a:spLocks noChangeArrowheads="1"/>
            </p:cNvSpPr>
            <p:nvPr/>
          </p:nvSpPr>
          <p:spPr bwMode="auto">
            <a:xfrm>
              <a:off x="2770" y="1523"/>
              <a:ext cx="210" cy="195"/>
            </a:xfrm>
            <a:prstGeom prst="rect">
              <a:avLst/>
            </a:prstGeom>
            <a:noFill/>
            <a:ln w="9525">
              <a:noFill/>
              <a:miter lim="800000"/>
              <a:headEnd/>
              <a:tailEnd/>
            </a:ln>
          </p:spPr>
          <p:txBody>
            <a:bodyPr wrap="none" lIns="90000" tIns="46800" rIns="90000" bIns="46800">
              <a:spAutoFit/>
            </a:bodyPr>
            <a:lstStyle/>
            <a:p>
              <a:r>
                <a:rPr lang="en-US" altLang="ja-JP" sz="1400"/>
                <a:t>ON</a:t>
              </a:r>
            </a:p>
          </p:txBody>
        </p:sp>
        <p:sp>
          <p:nvSpPr>
            <p:cNvPr id="60458" name="Rectangle 6"/>
            <p:cNvSpPr>
              <a:spLocks noChangeArrowheads="1"/>
            </p:cNvSpPr>
            <p:nvPr/>
          </p:nvSpPr>
          <p:spPr bwMode="auto">
            <a:xfrm>
              <a:off x="2744" y="1521"/>
              <a:ext cx="318" cy="185"/>
            </a:xfrm>
            <a:prstGeom prst="rect">
              <a:avLst/>
            </a:prstGeom>
            <a:noFill/>
            <a:ln w="9525">
              <a:solidFill>
                <a:schemeClr val="tx1"/>
              </a:solidFill>
              <a:miter lim="800000"/>
              <a:headEnd/>
              <a:tailEnd/>
            </a:ln>
          </p:spPr>
          <p:txBody>
            <a:bodyPr wrap="none" lIns="90000" tIns="46800" rIns="90000" bIns="46800" anchor="ctr"/>
            <a:lstStyle/>
            <a:p>
              <a:endParaRPr lang="ja-JP" altLang="en-US"/>
            </a:p>
          </p:txBody>
        </p:sp>
      </p:grpSp>
      <p:sp>
        <p:nvSpPr>
          <p:cNvPr id="15" name="正方形/長方形 14"/>
          <p:cNvSpPr/>
          <p:nvPr/>
        </p:nvSpPr>
        <p:spPr>
          <a:xfrm>
            <a:off x="5631657" y="3073402"/>
            <a:ext cx="1006079" cy="7858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正方形/長方形 15"/>
          <p:cNvSpPr/>
          <p:nvPr/>
        </p:nvSpPr>
        <p:spPr>
          <a:xfrm>
            <a:off x="547687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p:cNvSpPr/>
          <p:nvPr/>
        </p:nvSpPr>
        <p:spPr>
          <a:xfrm>
            <a:off x="6637737" y="3216276"/>
            <a:ext cx="154781" cy="428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0423" name="AutoShape 10"/>
          <p:cNvSpPr>
            <a:spLocks noChangeArrowheads="1"/>
          </p:cNvSpPr>
          <p:nvPr/>
        </p:nvSpPr>
        <p:spPr bwMode="auto">
          <a:xfrm rot="5400000">
            <a:off x="3393679" y="3348567"/>
            <a:ext cx="647700" cy="233892"/>
          </a:xfrm>
          <a:custGeom>
            <a:avLst/>
            <a:gdLst>
              <a:gd name="T0" fmla="*/ 16994270 w 21600"/>
              <a:gd name="T1" fmla="*/ 1079000 h 21600"/>
              <a:gd name="T2" fmla="*/ 9711002 w 21600"/>
              <a:gd name="T3" fmla="*/ 2158000 h 21600"/>
              <a:gd name="T4" fmla="*/ 2427766 w 21600"/>
              <a:gd name="T5" fmla="*/ 1079000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76811" name="Oval 11"/>
          <p:cNvSpPr>
            <a:spLocks noChangeArrowheads="1"/>
          </p:cNvSpPr>
          <p:nvPr/>
        </p:nvSpPr>
        <p:spPr bwMode="auto">
          <a:xfrm>
            <a:off x="2118123" y="3068638"/>
            <a:ext cx="390392"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0425" name="Oval 12"/>
          <p:cNvSpPr>
            <a:spLocks noChangeArrowheads="1"/>
          </p:cNvSpPr>
          <p:nvPr/>
        </p:nvSpPr>
        <p:spPr bwMode="auto">
          <a:xfrm>
            <a:off x="2118123" y="3500438"/>
            <a:ext cx="390392" cy="360362"/>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0426" name="Rectangle 13"/>
          <p:cNvSpPr>
            <a:spLocks noChangeArrowheads="1"/>
          </p:cNvSpPr>
          <p:nvPr/>
        </p:nvSpPr>
        <p:spPr bwMode="auto">
          <a:xfrm>
            <a:off x="2352016" y="2997200"/>
            <a:ext cx="1248569"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60427" name="Text Box 14"/>
          <p:cNvSpPr txBox="1">
            <a:spLocks noChangeArrowheads="1"/>
          </p:cNvSpPr>
          <p:nvPr/>
        </p:nvSpPr>
        <p:spPr bwMode="auto">
          <a:xfrm>
            <a:off x="2272904"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0428" name="Text Box 15"/>
          <p:cNvSpPr txBox="1">
            <a:spLocks noChangeArrowheads="1"/>
          </p:cNvSpPr>
          <p:nvPr/>
        </p:nvSpPr>
        <p:spPr bwMode="auto">
          <a:xfrm>
            <a:off x="2742406"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0429" name="Text Box 16"/>
          <p:cNvSpPr txBox="1">
            <a:spLocks noChangeArrowheads="1"/>
          </p:cNvSpPr>
          <p:nvPr/>
        </p:nvSpPr>
        <p:spPr bwMode="auto">
          <a:xfrm>
            <a:off x="3235987"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60430" name="AutoShape 17"/>
          <p:cNvSpPr>
            <a:spLocks noChangeArrowheads="1"/>
          </p:cNvSpPr>
          <p:nvPr/>
        </p:nvSpPr>
        <p:spPr bwMode="auto">
          <a:xfrm rot="16200000" flipH="1">
            <a:off x="8222854" y="3353728"/>
            <a:ext cx="647700" cy="223573"/>
          </a:xfrm>
          <a:custGeom>
            <a:avLst/>
            <a:gdLst>
              <a:gd name="T0" fmla="*/ 16994270 w 21600"/>
              <a:gd name="T1" fmla="*/ 985899 h 21600"/>
              <a:gd name="T2" fmla="*/ 9711002 w 21600"/>
              <a:gd name="T3" fmla="*/ 1971789 h 21600"/>
              <a:gd name="T4" fmla="*/ 2427766 w 21600"/>
              <a:gd name="T5" fmla="*/ 985899 h 21600"/>
              <a:gd name="T6" fmla="*/ 971100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solidFill>
              <a:schemeClr val="tx1"/>
            </a:solidFill>
            <a:miter lim="800000"/>
            <a:headEnd/>
            <a:tailEnd/>
          </a:ln>
        </p:spPr>
        <p:txBody>
          <a:bodyPr wrap="none" lIns="90000" tIns="46800" rIns="90000" bIns="46800" anchor="ctr"/>
          <a:lstStyle/>
          <a:p>
            <a:endParaRPr lang="ja-JP" altLang="en-US"/>
          </a:p>
        </p:txBody>
      </p:sp>
      <p:sp>
        <p:nvSpPr>
          <p:cNvPr id="76818" name="Oval 18"/>
          <p:cNvSpPr>
            <a:spLocks noChangeArrowheads="1"/>
          </p:cNvSpPr>
          <p:nvPr/>
        </p:nvSpPr>
        <p:spPr bwMode="auto">
          <a:xfrm flipH="1">
            <a:off x="9700685" y="3068638"/>
            <a:ext cx="373195" cy="360362"/>
          </a:xfrm>
          <a:prstGeom prst="ellipse">
            <a:avLst/>
          </a:prstGeom>
          <a:solidFill>
            <a:srgbClr val="800000"/>
          </a:solidFill>
          <a:ln w="9525">
            <a:noFill/>
            <a:round/>
            <a:headEnd/>
            <a:tailEnd/>
          </a:ln>
        </p:spPr>
        <p:txBody>
          <a:bodyPr wrap="none" lIns="90000" tIns="46800" rIns="90000" bIns="46800" anchor="ctr"/>
          <a:lstStyle/>
          <a:p>
            <a:endParaRPr lang="ja-JP" altLang="en-US"/>
          </a:p>
        </p:txBody>
      </p:sp>
      <p:sp>
        <p:nvSpPr>
          <p:cNvPr id="60432" name="Oval 19"/>
          <p:cNvSpPr>
            <a:spLocks noChangeArrowheads="1"/>
          </p:cNvSpPr>
          <p:nvPr/>
        </p:nvSpPr>
        <p:spPr bwMode="auto">
          <a:xfrm flipH="1">
            <a:off x="9700685" y="3500438"/>
            <a:ext cx="373195" cy="360362"/>
          </a:xfrm>
          <a:prstGeom prst="ellipse">
            <a:avLst/>
          </a:prstGeom>
          <a:solidFill>
            <a:srgbClr val="006600"/>
          </a:solidFill>
          <a:ln w="9525">
            <a:noFill/>
            <a:round/>
            <a:headEnd/>
            <a:tailEnd/>
          </a:ln>
        </p:spPr>
        <p:txBody>
          <a:bodyPr wrap="none" lIns="90000" tIns="46800" rIns="90000" bIns="46800" anchor="ctr"/>
          <a:lstStyle/>
          <a:p>
            <a:endParaRPr lang="ja-JP" altLang="en-US"/>
          </a:p>
        </p:txBody>
      </p:sp>
      <p:sp>
        <p:nvSpPr>
          <p:cNvPr id="60433" name="Rectangle 20"/>
          <p:cNvSpPr>
            <a:spLocks noChangeArrowheads="1"/>
          </p:cNvSpPr>
          <p:nvPr/>
        </p:nvSpPr>
        <p:spPr bwMode="auto">
          <a:xfrm flipH="1">
            <a:off x="8658490" y="2997200"/>
            <a:ext cx="1191816" cy="935038"/>
          </a:xfrm>
          <a:prstGeom prst="rect">
            <a:avLst/>
          </a:prstGeom>
          <a:solidFill>
            <a:schemeClr val="bg1"/>
          </a:solidFill>
          <a:ln w="9525">
            <a:solidFill>
              <a:schemeClr val="tx1"/>
            </a:solidFill>
            <a:miter lim="800000"/>
            <a:headEnd/>
            <a:tailEnd/>
          </a:ln>
        </p:spPr>
        <p:txBody>
          <a:bodyPr wrap="none" lIns="90000" tIns="46800" rIns="90000" bIns="46800" anchor="ctr"/>
          <a:lstStyle/>
          <a:p>
            <a:endParaRPr lang="ja-JP" altLang="en-US"/>
          </a:p>
        </p:txBody>
      </p:sp>
      <p:grpSp>
        <p:nvGrpSpPr>
          <p:cNvPr id="4" name="Group 21"/>
          <p:cNvGrpSpPr>
            <a:grpSpLocks/>
          </p:cNvGrpSpPr>
          <p:nvPr/>
        </p:nvGrpSpPr>
        <p:grpSpPr bwMode="auto">
          <a:xfrm flipH="1">
            <a:off x="9107356" y="3140075"/>
            <a:ext cx="295804" cy="863600"/>
            <a:chOff x="4105" y="1253"/>
            <a:chExt cx="181" cy="544"/>
          </a:xfrm>
        </p:grpSpPr>
        <p:sp>
          <p:nvSpPr>
            <p:cNvPr id="76822" name="AutoShape 22"/>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0456" name="Oval 23"/>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60435" name="Text Box 24"/>
          <p:cNvSpPr txBox="1">
            <a:spLocks noChangeArrowheads="1"/>
          </p:cNvSpPr>
          <p:nvPr/>
        </p:nvSpPr>
        <p:spPr bwMode="auto">
          <a:xfrm flipH="1">
            <a:off x="8565621" y="3140077"/>
            <a:ext cx="412590" cy="371513"/>
          </a:xfrm>
          <a:prstGeom prst="rect">
            <a:avLst/>
          </a:prstGeom>
          <a:noFill/>
          <a:ln w="9525">
            <a:noFill/>
            <a:miter lim="800000"/>
            <a:headEnd/>
            <a:tailEnd/>
          </a:ln>
        </p:spPr>
        <p:txBody>
          <a:bodyPr wrap="none" lIns="90000" tIns="46800" rIns="90000" bIns="46800">
            <a:spAutoFit/>
          </a:bodyPr>
          <a:lstStyle/>
          <a:p>
            <a:r>
              <a:rPr lang="ja-JP" altLang="en-US"/>
              <a:t>１</a:t>
            </a:r>
          </a:p>
        </p:txBody>
      </p:sp>
      <p:sp>
        <p:nvSpPr>
          <p:cNvPr id="60436" name="Text Box 25"/>
          <p:cNvSpPr txBox="1">
            <a:spLocks noChangeArrowheads="1"/>
          </p:cNvSpPr>
          <p:nvPr/>
        </p:nvSpPr>
        <p:spPr bwMode="auto">
          <a:xfrm flipH="1">
            <a:off x="9014487" y="2924177"/>
            <a:ext cx="412590" cy="371513"/>
          </a:xfrm>
          <a:prstGeom prst="rect">
            <a:avLst/>
          </a:prstGeom>
          <a:noFill/>
          <a:ln w="9525">
            <a:noFill/>
            <a:miter lim="800000"/>
            <a:headEnd/>
            <a:tailEnd/>
          </a:ln>
        </p:spPr>
        <p:txBody>
          <a:bodyPr wrap="none" lIns="90000" tIns="46800" rIns="90000" bIns="46800">
            <a:spAutoFit/>
          </a:bodyPr>
          <a:lstStyle/>
          <a:p>
            <a:r>
              <a:rPr lang="ja-JP" altLang="en-US"/>
              <a:t>２</a:t>
            </a:r>
          </a:p>
        </p:txBody>
      </p:sp>
      <p:sp>
        <p:nvSpPr>
          <p:cNvPr id="60437" name="Text Box 26"/>
          <p:cNvSpPr txBox="1">
            <a:spLocks noChangeArrowheads="1"/>
          </p:cNvSpPr>
          <p:nvPr/>
        </p:nvSpPr>
        <p:spPr bwMode="auto">
          <a:xfrm flipH="1">
            <a:off x="9485710" y="3140077"/>
            <a:ext cx="412590" cy="371513"/>
          </a:xfrm>
          <a:prstGeom prst="rect">
            <a:avLst/>
          </a:prstGeom>
          <a:noFill/>
          <a:ln w="9525">
            <a:noFill/>
            <a:miter lim="800000"/>
            <a:headEnd/>
            <a:tailEnd/>
          </a:ln>
        </p:spPr>
        <p:txBody>
          <a:bodyPr wrap="none" lIns="90000" tIns="46800" rIns="90000" bIns="46800">
            <a:spAutoFit/>
          </a:bodyPr>
          <a:lstStyle/>
          <a:p>
            <a:r>
              <a:rPr lang="ja-JP" altLang="en-US"/>
              <a:t>３</a:t>
            </a:r>
          </a:p>
        </p:txBody>
      </p:sp>
      <p:sp>
        <p:nvSpPr>
          <p:cNvPr id="2" name="タイトル 6"/>
          <p:cNvSpPr txBox="1">
            <a:spLocks/>
          </p:cNvSpPr>
          <p:nvPr/>
        </p:nvSpPr>
        <p:spPr>
          <a:xfrm>
            <a:off x="1849837" y="285752"/>
            <a:ext cx="8327231" cy="785813"/>
          </a:xfrm>
          <a:prstGeom prst="rect">
            <a:avLst/>
          </a:prstGeom>
        </p:spPr>
        <p:txBody>
          <a:bodyPr anchor="ctr">
            <a:normAutofit/>
          </a:bodyPr>
          <a:lstStyle/>
          <a:p>
            <a:pPr>
              <a:defRPr/>
            </a:pP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ベルの定理（マーミン版</a:t>
            </a:r>
            <a:r>
              <a:rPr lang="en-US" altLang="ja-JP" sz="4400">
                <a:solidFill>
                  <a:srgbClr val="002BF1"/>
                </a:solidFill>
                <a:effectLst>
                  <a:outerShdw blurRad="38100" dist="38100" dir="2700000" algn="tl">
                    <a:srgbClr val="C0C0C0"/>
                  </a:outerShdw>
                </a:effectLst>
                <a:latin typeface="Arial"/>
                <a:ea typeface="HGPｺﾞｼｯｸM" pitchFamily="50" charset="-128"/>
              </a:rPr>
              <a:t>’</a:t>
            </a:r>
            <a:r>
              <a:rPr lang="en-US" altLang="ja-JP" sz="4400">
                <a:solidFill>
                  <a:srgbClr val="002BF1"/>
                </a:solidFill>
                <a:effectLst>
                  <a:outerShdw blurRad="38100" dist="38100" dir="2700000" algn="tl">
                    <a:srgbClr val="C0C0C0"/>
                  </a:outerShdw>
                </a:effectLst>
                <a:latin typeface="HGPｺﾞｼｯｸM" pitchFamily="50" charset="-128"/>
                <a:ea typeface="HGPｺﾞｼｯｸM" pitchFamily="50" charset="-128"/>
              </a:rPr>
              <a:t>81</a:t>
            </a:r>
            <a:r>
              <a:rPr lang="ja-JP" altLang="en-US" sz="4400">
                <a:solidFill>
                  <a:srgbClr val="002BF1"/>
                </a:solidFill>
                <a:effectLst>
                  <a:outerShdw blurRad="38100" dist="38100" dir="2700000" algn="tl">
                    <a:srgbClr val="C0C0C0"/>
                  </a:outerShdw>
                </a:effectLst>
                <a:latin typeface="HGPｺﾞｼｯｸM" pitchFamily="50" charset="-128"/>
                <a:ea typeface="HGPｺﾞｼｯｸM" pitchFamily="50" charset="-128"/>
              </a:rPr>
              <a:t>）</a:t>
            </a:r>
          </a:p>
        </p:txBody>
      </p:sp>
      <p:grpSp>
        <p:nvGrpSpPr>
          <p:cNvPr id="5" name="Group 28"/>
          <p:cNvGrpSpPr>
            <a:grpSpLocks/>
          </p:cNvGrpSpPr>
          <p:nvPr/>
        </p:nvGrpSpPr>
        <p:grpSpPr bwMode="auto">
          <a:xfrm>
            <a:off x="2819798" y="3141663"/>
            <a:ext cx="311282" cy="863600"/>
            <a:chOff x="4105" y="1253"/>
            <a:chExt cx="181" cy="544"/>
          </a:xfrm>
        </p:grpSpPr>
        <p:sp>
          <p:nvSpPr>
            <p:cNvPr id="76829" name="AutoShape 29"/>
            <p:cNvSpPr>
              <a:spLocks noChangeArrowheads="1"/>
            </p:cNvSpPr>
            <p:nvPr/>
          </p:nvSpPr>
          <p:spPr bwMode="auto">
            <a:xfrm>
              <a:off x="4150" y="1344"/>
              <a:ext cx="91" cy="453"/>
            </a:xfrm>
            <a:prstGeom prst="roundRect">
              <a:avLst>
                <a:gd name="adj" fmla="val 16667"/>
              </a:avLst>
            </a:prstGeom>
            <a:gradFill rotWithShape="1">
              <a:gsLst>
                <a:gs pos="0">
                  <a:schemeClr val="accent1"/>
                </a:gs>
                <a:gs pos="50000">
                  <a:schemeClr val="bg1"/>
                </a:gs>
                <a:gs pos="100000">
                  <a:schemeClr val="accent1"/>
                </a:gs>
              </a:gsLst>
              <a:lin ang="0" scaled="1"/>
            </a:gradFill>
            <a:ln w="9525">
              <a:solidFill>
                <a:schemeClr val="accent1"/>
              </a:solidFill>
              <a:round/>
              <a:headEnd/>
              <a:tailEnd/>
            </a:ln>
            <a:effectLst/>
          </p:spPr>
          <p:txBody>
            <a:bodyPr wrap="none" lIns="90000" tIns="46800" rIns="90000" bIns="46800" anchor="ctr"/>
            <a:lstStyle/>
            <a:p>
              <a:pPr>
                <a:defRPr/>
              </a:pPr>
              <a:endParaRPr lang="ja-JP" altLang="en-US"/>
            </a:p>
          </p:txBody>
        </p:sp>
        <p:sp>
          <p:nvSpPr>
            <p:cNvPr id="60454" name="Oval 30"/>
            <p:cNvSpPr>
              <a:spLocks noChangeArrowheads="1"/>
            </p:cNvSpPr>
            <p:nvPr/>
          </p:nvSpPr>
          <p:spPr bwMode="auto">
            <a:xfrm>
              <a:off x="4105" y="1253"/>
              <a:ext cx="181" cy="181"/>
            </a:xfrm>
            <a:prstGeom prst="ellipse">
              <a:avLst/>
            </a:prstGeom>
            <a:gradFill rotWithShape="1">
              <a:gsLst>
                <a:gs pos="0">
                  <a:schemeClr val="bg1"/>
                </a:gs>
                <a:gs pos="100000">
                  <a:srgbClr val="CC0066"/>
                </a:gs>
              </a:gsLst>
              <a:path path="shape">
                <a:fillToRect l="50000" t="50000" r="50000" b="50000"/>
              </a:path>
            </a:gradFill>
            <a:ln w="9525">
              <a:noFill/>
              <a:round/>
              <a:headEnd/>
              <a:tailEnd/>
            </a:ln>
          </p:spPr>
          <p:txBody>
            <a:bodyPr wrap="none" lIns="90000" tIns="46800" rIns="90000" bIns="46800" anchor="ctr"/>
            <a:lstStyle/>
            <a:p>
              <a:endParaRPr lang="ja-JP" altLang="en-US"/>
            </a:p>
          </p:txBody>
        </p:sp>
      </p:grpSp>
      <p:sp>
        <p:nvSpPr>
          <p:cNvPr id="76831" name="AutoShape 31"/>
          <p:cNvSpPr>
            <a:spLocks noChangeArrowheads="1"/>
          </p:cNvSpPr>
          <p:nvPr/>
        </p:nvSpPr>
        <p:spPr bwMode="auto">
          <a:xfrm>
            <a:off x="1884231" y="2781300"/>
            <a:ext cx="233892" cy="287338"/>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76832" name="AutoShape 32"/>
          <p:cNvSpPr>
            <a:spLocks noChangeArrowheads="1"/>
          </p:cNvSpPr>
          <p:nvPr/>
        </p:nvSpPr>
        <p:spPr bwMode="auto">
          <a:xfrm>
            <a:off x="1884231" y="3284540"/>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76833" name="AutoShape 33"/>
          <p:cNvSpPr>
            <a:spLocks noChangeArrowheads="1"/>
          </p:cNvSpPr>
          <p:nvPr/>
        </p:nvSpPr>
        <p:spPr bwMode="auto">
          <a:xfrm>
            <a:off x="1650339" y="3068640"/>
            <a:ext cx="233892" cy="287337"/>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grpSp>
        <p:nvGrpSpPr>
          <p:cNvPr id="6" name="Group 34"/>
          <p:cNvGrpSpPr>
            <a:grpSpLocks/>
          </p:cNvGrpSpPr>
          <p:nvPr/>
        </p:nvGrpSpPr>
        <p:grpSpPr bwMode="auto">
          <a:xfrm flipH="1">
            <a:off x="10152990" y="2854327"/>
            <a:ext cx="467783" cy="790575"/>
            <a:chOff x="431" y="2705"/>
            <a:chExt cx="272" cy="498"/>
          </a:xfrm>
        </p:grpSpPr>
        <p:sp>
          <p:nvSpPr>
            <p:cNvPr id="60450" name="AutoShape 35"/>
            <p:cNvSpPr>
              <a:spLocks noChangeArrowheads="1"/>
            </p:cNvSpPr>
            <p:nvPr/>
          </p:nvSpPr>
          <p:spPr bwMode="auto">
            <a:xfrm>
              <a:off x="567" y="2705"/>
              <a:ext cx="136" cy="181"/>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60451" name="AutoShape 36"/>
            <p:cNvSpPr>
              <a:spLocks noChangeArrowheads="1"/>
            </p:cNvSpPr>
            <p:nvPr/>
          </p:nvSpPr>
          <p:spPr bwMode="auto">
            <a:xfrm>
              <a:off x="567" y="3022"/>
              <a:ext cx="136" cy="181"/>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sp>
          <p:nvSpPr>
            <p:cNvPr id="60452" name="AutoShape 37"/>
            <p:cNvSpPr>
              <a:spLocks noChangeArrowheads="1"/>
            </p:cNvSpPr>
            <p:nvPr/>
          </p:nvSpPr>
          <p:spPr bwMode="auto">
            <a:xfrm>
              <a:off x="431" y="2886"/>
              <a:ext cx="136" cy="181"/>
            </a:xfrm>
            <a:prstGeom prst="star4">
              <a:avLst>
                <a:gd name="adj" fmla="val 12500"/>
              </a:avLst>
            </a:prstGeom>
            <a:solidFill>
              <a:srgbClr val="FF0000"/>
            </a:solidFill>
            <a:ln w="9525">
              <a:noFill/>
              <a:miter lim="800000"/>
              <a:headEnd/>
              <a:tailEnd/>
            </a:ln>
          </p:spPr>
          <p:txBody>
            <a:bodyPr wrap="none" lIns="90000" tIns="46800" rIns="90000" bIns="46800" anchor="ctr"/>
            <a:lstStyle/>
            <a:p>
              <a:endParaRPr lang="ja-JP" altLang="en-US"/>
            </a:p>
          </p:txBody>
        </p:sp>
      </p:grpSp>
      <p:grpSp>
        <p:nvGrpSpPr>
          <p:cNvPr id="47" name="Group 44"/>
          <p:cNvGrpSpPr>
            <a:grpSpLocks/>
          </p:cNvGrpSpPr>
          <p:nvPr/>
        </p:nvGrpSpPr>
        <p:grpSpPr bwMode="auto">
          <a:xfrm>
            <a:off x="7578460" y="6237290"/>
            <a:ext cx="3393150" cy="549275"/>
            <a:chOff x="3742" y="3929"/>
            <a:chExt cx="1973" cy="346"/>
          </a:xfrm>
        </p:grpSpPr>
        <p:sp>
          <p:nvSpPr>
            <p:cNvPr id="48" name="AutoShape 42"/>
            <p:cNvSpPr>
              <a:spLocks noChangeArrowheads="1"/>
            </p:cNvSpPr>
            <p:nvPr/>
          </p:nvSpPr>
          <p:spPr bwMode="auto">
            <a:xfrm>
              <a:off x="3742" y="3929"/>
              <a:ext cx="1973" cy="346"/>
            </a:xfrm>
            <a:prstGeom prst="roundRect">
              <a:avLst>
                <a:gd name="adj" fmla="val 16667"/>
              </a:avLst>
            </a:prstGeom>
            <a:solidFill>
              <a:schemeClr val="bg2"/>
            </a:solidFill>
            <a:ln w="9525">
              <a:solidFill>
                <a:schemeClr val="tx1"/>
              </a:solidFill>
              <a:round/>
              <a:headEnd/>
              <a:tailEnd/>
            </a:ln>
          </p:spPr>
          <p:txBody>
            <a:bodyPr wrap="none" anchor="ctr"/>
            <a:lstStyle/>
            <a:p>
              <a:endParaRPr lang="ja-JP" altLang="en-US"/>
            </a:p>
          </p:txBody>
        </p:sp>
        <p:sp>
          <p:nvSpPr>
            <p:cNvPr id="49" name="Text Box 39">
              <a:hlinkClick r:id="rId3" action="ppaction://hlinkfile"/>
            </p:cNvPr>
            <p:cNvSpPr txBox="1">
              <a:spLocks noChangeArrowheads="1"/>
            </p:cNvSpPr>
            <p:nvPr/>
          </p:nvSpPr>
          <p:spPr bwMode="auto">
            <a:xfrm>
              <a:off x="3878" y="3971"/>
              <a:ext cx="1584" cy="233"/>
            </a:xfrm>
            <a:prstGeom prst="rect">
              <a:avLst/>
            </a:prstGeom>
            <a:noFill/>
            <a:ln w="9525">
              <a:noFill/>
              <a:miter lim="800000"/>
              <a:headEnd/>
              <a:tailEnd/>
            </a:ln>
          </p:spPr>
          <p:txBody>
            <a:bodyPr wrap="none">
              <a:spAutoFit/>
            </a:bodyPr>
            <a:lstStyle/>
            <a:p>
              <a:r>
                <a:rPr lang="ja-JP" altLang="en-US" dirty="0"/>
                <a:t>⇒ </a:t>
              </a:r>
              <a:r>
                <a:rPr lang="en-US" altLang="ja-JP" dirty="0" err="1"/>
                <a:t>Mathematica</a:t>
              </a:r>
              <a:r>
                <a:rPr lang="en-US" altLang="ja-JP" dirty="0"/>
                <a:t> Program</a:t>
              </a:r>
            </a:p>
          </p:txBody>
        </p:sp>
      </p:grpSp>
      <p:grpSp>
        <p:nvGrpSpPr>
          <p:cNvPr id="50" name="Group 43"/>
          <p:cNvGrpSpPr>
            <a:grpSpLocks/>
          </p:cNvGrpSpPr>
          <p:nvPr/>
        </p:nvGrpSpPr>
        <p:grpSpPr bwMode="auto">
          <a:xfrm>
            <a:off x="2257426" y="4633918"/>
            <a:ext cx="8232644" cy="1651001"/>
            <a:chOff x="648" y="2919"/>
            <a:chExt cx="4787" cy="1040"/>
          </a:xfrm>
        </p:grpSpPr>
        <p:sp>
          <p:nvSpPr>
            <p:cNvPr id="51" name="Text Box 40"/>
            <p:cNvSpPr txBox="1">
              <a:spLocks noChangeArrowheads="1"/>
            </p:cNvSpPr>
            <p:nvPr/>
          </p:nvSpPr>
          <p:spPr bwMode="auto">
            <a:xfrm>
              <a:off x="648" y="2919"/>
              <a:ext cx="3388" cy="252"/>
            </a:xfrm>
            <a:prstGeom prst="rect">
              <a:avLst/>
            </a:prstGeom>
            <a:noFill/>
            <a:ln w="9525">
              <a:noFill/>
              <a:miter lim="800000"/>
              <a:headEnd/>
              <a:tailEnd/>
            </a:ln>
          </p:spPr>
          <p:txBody>
            <a:bodyPr wrap="none">
              <a:spAutoFit/>
            </a:bodyPr>
            <a:lstStyle/>
            <a:p>
              <a:r>
                <a:rPr lang="ja-JP" altLang="en-US" sz="2000" dirty="0">
                  <a:latin typeface="メイリオ" pitchFamily="50" charset="-128"/>
                  <a:ea typeface="メイリオ" pitchFamily="50" charset="-128"/>
                  <a:cs typeface="メイリオ" pitchFamily="50" charset="-128"/>
                </a:rPr>
                <a:t>（注）　各スイッチは異なる物理量の測定に対応</a:t>
              </a:r>
            </a:p>
          </p:txBody>
        </p:sp>
        <p:sp>
          <p:nvSpPr>
            <p:cNvPr id="52" name="Text Box 41"/>
            <p:cNvSpPr txBox="1">
              <a:spLocks noChangeArrowheads="1"/>
            </p:cNvSpPr>
            <p:nvPr/>
          </p:nvSpPr>
          <p:spPr bwMode="auto">
            <a:xfrm>
              <a:off x="1875" y="3203"/>
              <a:ext cx="3560" cy="756"/>
            </a:xfrm>
            <a:prstGeom prst="rect">
              <a:avLst/>
            </a:prstGeom>
            <a:noFill/>
            <a:ln w="9525">
              <a:noFill/>
              <a:miter lim="800000"/>
              <a:headEnd/>
              <a:tailEnd/>
            </a:ln>
          </p:spPr>
          <p:txBody>
            <a:bodyPr wrap="none">
              <a:spAutoFit/>
            </a:bodyPr>
            <a:lstStyle/>
            <a:p>
              <a:r>
                <a:rPr lang="ja-JP" altLang="en-US" dirty="0">
                  <a:latin typeface="メイリオ" pitchFamily="50" charset="-128"/>
                  <a:ea typeface="メイリオ" pitchFamily="50" charset="-128"/>
                  <a:cs typeface="メイリオ" pitchFamily="50" charset="-128"/>
                </a:rPr>
                <a:t>例</a:t>
              </a:r>
              <a:r>
                <a:rPr lang="en-US" altLang="ja-JP" dirty="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  スイッチ</a:t>
              </a:r>
              <a:r>
                <a:rPr lang="en-US" altLang="ja-JP" dirty="0">
                  <a:latin typeface="メイリオ" pitchFamily="50" charset="-128"/>
                  <a:ea typeface="メイリオ" pitchFamily="50" charset="-128"/>
                  <a:cs typeface="メイリオ" pitchFamily="50" charset="-128"/>
                </a:rPr>
                <a:t>1  </a:t>
              </a:r>
              <a:r>
                <a:rPr lang="ja-JP" altLang="en-US" dirty="0">
                  <a:latin typeface="メイリオ" pitchFamily="50" charset="-128"/>
                  <a:ea typeface="メイリオ" pitchFamily="50" charset="-128"/>
                  <a:cs typeface="メイリオ" pitchFamily="50" charset="-128"/>
                </a:rPr>
                <a:t>（色）　     　 ： 　赤⇒</a:t>
              </a:r>
              <a:r>
                <a:rPr lang="ja-JP" altLang="en-US" dirty="0">
                  <a:solidFill>
                    <a:srgbClr val="FF0000"/>
                  </a:solidFill>
                  <a:latin typeface="メイリオ" pitchFamily="50" charset="-128"/>
                  <a:ea typeface="メイリオ" pitchFamily="50" charset="-128"/>
                  <a:cs typeface="メイリオ" pitchFamily="50" charset="-128"/>
                </a:rPr>
                <a:t>赤</a:t>
              </a:r>
              <a:r>
                <a:rPr lang="ja-JP" altLang="en-US" dirty="0">
                  <a:latin typeface="メイリオ" pitchFamily="50" charset="-128"/>
                  <a:ea typeface="メイリオ" pitchFamily="50" charset="-128"/>
                  <a:cs typeface="メイリオ" pitchFamily="50" charset="-128"/>
                </a:rPr>
                <a:t>， 緑⇒</a:t>
              </a:r>
              <a:r>
                <a:rPr lang="ja-JP" altLang="en-US" dirty="0">
                  <a:solidFill>
                    <a:srgbClr val="006600"/>
                  </a:solidFill>
                  <a:latin typeface="メイリオ" pitchFamily="50" charset="-128"/>
                  <a:ea typeface="メイリオ" pitchFamily="50" charset="-128"/>
                  <a:cs typeface="メイリオ" pitchFamily="50" charset="-128"/>
                </a:rPr>
                <a:t>緑</a:t>
              </a:r>
              <a:endParaRPr lang="en-US" altLang="ja-JP" dirty="0">
                <a:latin typeface="メイリオ" pitchFamily="50" charset="-128"/>
                <a:ea typeface="メイリオ" pitchFamily="50" charset="-128"/>
                <a:cs typeface="メイリオ" pitchFamily="50" charset="-128"/>
              </a:endParaRPr>
            </a:p>
            <a:p>
              <a:r>
                <a:rPr lang="ja-JP" altLang="en-US" dirty="0">
                  <a:latin typeface="メイリオ" pitchFamily="50" charset="-128"/>
                  <a:ea typeface="メイリオ" pitchFamily="50" charset="-128"/>
                  <a:cs typeface="メイリオ" pitchFamily="50" charset="-128"/>
                </a:rPr>
                <a:t>　    スイッチ</a:t>
              </a:r>
              <a:r>
                <a:rPr lang="en-US" altLang="ja-JP" dirty="0">
                  <a:latin typeface="メイリオ" pitchFamily="50" charset="-128"/>
                  <a:ea typeface="メイリオ" pitchFamily="50" charset="-128"/>
                  <a:cs typeface="メイリオ" pitchFamily="50" charset="-128"/>
                </a:rPr>
                <a:t>2  </a:t>
              </a:r>
              <a:r>
                <a:rPr lang="ja-JP" altLang="en-US" dirty="0">
                  <a:latin typeface="メイリオ" pitchFamily="50" charset="-128"/>
                  <a:ea typeface="メイリオ" pitchFamily="50" charset="-128"/>
                  <a:cs typeface="メイリオ" pitchFamily="50" charset="-128"/>
                </a:rPr>
                <a:t>（大きさ）      ：　 大</a:t>
              </a:r>
              <a:r>
                <a:rPr lang="en-US" altLang="ja-JP" dirty="0">
                  <a:latin typeface="メイリオ" pitchFamily="50" charset="-128"/>
                  <a:ea typeface="メイリオ" pitchFamily="50" charset="-128"/>
                  <a:cs typeface="メイリオ" pitchFamily="50" charset="-128"/>
                </a:rPr>
                <a:t>⇒</a:t>
              </a:r>
              <a:r>
                <a:rPr lang="ja-JP" altLang="en-US" dirty="0">
                  <a:solidFill>
                    <a:srgbClr val="FF0000"/>
                  </a:solidFill>
                  <a:latin typeface="メイリオ" pitchFamily="50" charset="-128"/>
                  <a:ea typeface="メイリオ" pitchFamily="50" charset="-128"/>
                  <a:cs typeface="メイリオ" pitchFamily="50" charset="-128"/>
                </a:rPr>
                <a:t>赤</a:t>
              </a:r>
              <a:r>
                <a:rPr lang="ja-JP" altLang="en-US" dirty="0">
                  <a:latin typeface="メイリオ" pitchFamily="50" charset="-128"/>
                  <a:ea typeface="メイリオ" pitchFamily="50" charset="-128"/>
                  <a:cs typeface="メイリオ" pitchFamily="50" charset="-128"/>
                </a:rPr>
                <a:t>， 小⇒ </a:t>
              </a:r>
              <a:r>
                <a:rPr lang="ja-JP" altLang="en-US" dirty="0">
                  <a:solidFill>
                    <a:srgbClr val="006600"/>
                  </a:solidFill>
                  <a:latin typeface="メイリオ" pitchFamily="50" charset="-128"/>
                  <a:ea typeface="メイリオ" pitchFamily="50" charset="-128"/>
                  <a:cs typeface="メイリオ" pitchFamily="50" charset="-128"/>
                </a:rPr>
                <a:t>緑</a:t>
              </a:r>
              <a:r>
                <a:rPr lang="ja-JP" altLang="en-US" dirty="0">
                  <a:latin typeface="メイリオ" pitchFamily="50" charset="-128"/>
                  <a:ea typeface="メイリオ" pitchFamily="50" charset="-128"/>
                  <a:cs typeface="メイリオ" pitchFamily="50" charset="-128"/>
                </a:rPr>
                <a:t> </a:t>
              </a:r>
              <a:endParaRPr lang="en-US" altLang="ja-JP" dirty="0">
                <a:latin typeface="メイリオ" pitchFamily="50" charset="-128"/>
                <a:ea typeface="メイリオ" pitchFamily="50" charset="-128"/>
                <a:cs typeface="メイリオ" pitchFamily="50" charset="-128"/>
              </a:endParaRPr>
            </a:p>
            <a:p>
              <a:r>
                <a:rPr lang="en-US" altLang="ja-JP" dirty="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 スイッチ</a:t>
              </a:r>
              <a:r>
                <a:rPr lang="en-US" altLang="ja-JP" dirty="0">
                  <a:latin typeface="メイリオ" pitchFamily="50" charset="-128"/>
                  <a:ea typeface="メイリオ" pitchFamily="50" charset="-128"/>
                  <a:cs typeface="メイリオ" pitchFamily="50" charset="-128"/>
                </a:rPr>
                <a:t>3   </a:t>
              </a:r>
              <a:r>
                <a:rPr lang="ja-JP" altLang="en-US" dirty="0">
                  <a:latin typeface="メイリオ" pitchFamily="50" charset="-128"/>
                  <a:ea typeface="メイリオ" pitchFamily="50" charset="-128"/>
                  <a:cs typeface="メイリオ" pitchFamily="50" charset="-128"/>
                </a:rPr>
                <a:t>（形）           ： 　○ ⇒</a:t>
              </a:r>
              <a:r>
                <a:rPr lang="ja-JP" altLang="en-US" dirty="0">
                  <a:solidFill>
                    <a:srgbClr val="FF0000"/>
                  </a:solidFill>
                  <a:latin typeface="メイリオ" pitchFamily="50" charset="-128"/>
                  <a:ea typeface="メイリオ" pitchFamily="50" charset="-128"/>
                  <a:cs typeface="メイリオ" pitchFamily="50" charset="-128"/>
                </a:rPr>
                <a:t>赤</a:t>
              </a:r>
              <a:r>
                <a:rPr lang="ja-JP" altLang="en-US" dirty="0">
                  <a:latin typeface="メイリオ" pitchFamily="50" charset="-128"/>
                  <a:ea typeface="メイリオ" pitchFamily="50" charset="-128"/>
                  <a:cs typeface="メイリオ" pitchFamily="50" charset="-128"/>
                </a:rPr>
                <a:t>，□ ⇒</a:t>
              </a:r>
              <a:r>
                <a:rPr lang="ja-JP" altLang="en-US" dirty="0">
                  <a:solidFill>
                    <a:srgbClr val="006600"/>
                  </a:solidFill>
                  <a:latin typeface="メイリオ" pitchFamily="50" charset="-128"/>
                  <a:ea typeface="メイリオ" pitchFamily="50" charset="-128"/>
                  <a:cs typeface="メイリオ" pitchFamily="50" charset="-128"/>
                </a:rPr>
                <a:t>緑</a:t>
              </a:r>
            </a:p>
            <a:p>
              <a:r>
                <a:rPr lang="ja-JP" altLang="en-US" dirty="0">
                  <a:latin typeface="メイリオ" pitchFamily="50" charset="-128"/>
                  <a:ea typeface="メイリオ" pitchFamily="50" charset="-128"/>
                  <a:cs typeface="メイリオ" pitchFamily="50" charset="-128"/>
                </a:rPr>
                <a:t> </a:t>
              </a:r>
            </a:p>
          </p:txBody>
        </p:sp>
      </p:grpSp>
      <p:grpSp>
        <p:nvGrpSpPr>
          <p:cNvPr id="56" name="グループ化 55"/>
          <p:cNvGrpSpPr/>
          <p:nvPr/>
        </p:nvGrpSpPr>
        <p:grpSpPr>
          <a:xfrm>
            <a:off x="2207568" y="2420888"/>
            <a:ext cx="1423610" cy="585356"/>
            <a:chOff x="1064568" y="2420888"/>
            <a:chExt cx="1423610" cy="585356"/>
          </a:xfrm>
        </p:grpSpPr>
        <p:sp>
          <p:nvSpPr>
            <p:cNvPr id="53" name="テキスト ボックス 52"/>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54" name="テキスト ボックス 53"/>
            <p:cNvSpPr txBox="1"/>
            <p:nvPr/>
          </p:nvSpPr>
          <p:spPr>
            <a:xfrm>
              <a:off x="1490342"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55" name="テキスト ボックス 54"/>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grpSp>
        <p:nvGrpSpPr>
          <p:cNvPr id="57" name="グループ化 56"/>
          <p:cNvGrpSpPr/>
          <p:nvPr/>
        </p:nvGrpSpPr>
        <p:grpSpPr>
          <a:xfrm>
            <a:off x="8488814" y="2420888"/>
            <a:ext cx="1423610" cy="585356"/>
            <a:chOff x="1064568" y="2420888"/>
            <a:chExt cx="1423610" cy="585356"/>
          </a:xfrm>
        </p:grpSpPr>
        <p:sp>
          <p:nvSpPr>
            <p:cNvPr id="58" name="テキスト ボックス 57"/>
            <p:cNvSpPr txBox="1"/>
            <p:nvPr/>
          </p:nvSpPr>
          <p:spPr>
            <a:xfrm>
              <a:off x="1064568" y="2636912"/>
              <a:ext cx="415498" cy="369332"/>
            </a:xfrm>
            <a:prstGeom prst="rect">
              <a:avLst/>
            </a:prstGeom>
            <a:noFill/>
          </p:spPr>
          <p:txBody>
            <a:bodyPr wrap="none" rtlCol="0">
              <a:spAutoFit/>
            </a:bodyPr>
            <a:lstStyle/>
            <a:p>
              <a:r>
                <a:rPr kumimoji="1" lang="ja-JP" altLang="en-US" dirty="0">
                  <a:latin typeface="メイリオ" pitchFamily="50" charset="-128"/>
                  <a:ea typeface="メイリオ" pitchFamily="50" charset="-128"/>
                  <a:cs typeface="メイリオ" pitchFamily="50" charset="-128"/>
                </a:rPr>
                <a:t>色</a:t>
              </a:r>
            </a:p>
          </p:txBody>
        </p:sp>
        <p:sp>
          <p:nvSpPr>
            <p:cNvPr id="59" name="テキスト ボックス 58"/>
            <p:cNvSpPr txBox="1"/>
            <p:nvPr/>
          </p:nvSpPr>
          <p:spPr>
            <a:xfrm>
              <a:off x="1490342" y="2420888"/>
              <a:ext cx="723275" cy="307777"/>
            </a:xfrm>
            <a:prstGeom prst="rect">
              <a:avLst/>
            </a:prstGeom>
            <a:noFill/>
          </p:spPr>
          <p:txBody>
            <a:bodyPr wrap="none" rtlCol="0">
              <a:spAutoFit/>
            </a:bodyPr>
            <a:lstStyle/>
            <a:p>
              <a:r>
                <a:rPr lang="ja-JP" altLang="en-US" sz="1400" dirty="0">
                  <a:latin typeface="メイリオ" pitchFamily="50" charset="-128"/>
                  <a:ea typeface="メイリオ" pitchFamily="50" charset="-128"/>
                  <a:cs typeface="メイリオ" pitchFamily="50" charset="-128"/>
                </a:rPr>
                <a:t>大きさ</a:t>
              </a:r>
              <a:endParaRPr kumimoji="1" lang="ja-JP" altLang="en-US" sz="1400" dirty="0">
                <a:latin typeface="メイリオ" pitchFamily="50" charset="-128"/>
                <a:ea typeface="メイリオ" pitchFamily="50" charset="-128"/>
                <a:cs typeface="メイリオ" pitchFamily="50" charset="-128"/>
              </a:endParaRPr>
            </a:p>
          </p:txBody>
        </p:sp>
        <p:sp>
          <p:nvSpPr>
            <p:cNvPr id="60" name="テキスト ボックス 59"/>
            <p:cNvSpPr txBox="1"/>
            <p:nvPr/>
          </p:nvSpPr>
          <p:spPr>
            <a:xfrm>
              <a:off x="2072680" y="2636912"/>
              <a:ext cx="415498" cy="369332"/>
            </a:xfrm>
            <a:prstGeom prst="rect">
              <a:avLst/>
            </a:prstGeom>
            <a:noFill/>
          </p:spPr>
          <p:txBody>
            <a:bodyPr wrap="none" rtlCol="0">
              <a:spAutoFit/>
            </a:bodyPr>
            <a:lstStyle/>
            <a:p>
              <a:r>
                <a:rPr lang="ja-JP" altLang="en-US" dirty="0">
                  <a:latin typeface="メイリオ" pitchFamily="50" charset="-128"/>
                  <a:ea typeface="メイリオ" pitchFamily="50" charset="-128"/>
                  <a:cs typeface="メイリオ" pitchFamily="50" charset="-128"/>
                </a:rPr>
                <a:t>形</a:t>
              </a:r>
              <a:endParaRPr kumimoji="1" lang="ja-JP" altLang="en-US" dirty="0">
                <a:latin typeface="メイリオ" pitchFamily="50" charset="-128"/>
                <a:ea typeface="メイリオ" pitchFamily="50" charset="-128"/>
                <a:cs typeface="メイリオ" pitchFamily="50"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6.38889E-6 1.11111E-6 C -0.00051 0.01481 -0.00138 0.02963 -0.00138 0.04444 C -0.00138 0.04629 -0.00138 0.05 6.38889E-6 0.05 C 0.00174 0.05 0.00192 0.04629 0.00278 0.04444 C -0.00347 0.03217 0.00174 0.01574 6.38889E-6 1.11111E-6 Z " pathEditMode="relative" ptsTypes="fffff">
                                      <p:cBhvr>
                                        <p:cTn id="6" dur="1000" fill="hold"/>
                                        <p:tgtEl>
                                          <p:spTgt spid="3"/>
                                        </p:tgtEl>
                                        <p:attrNameLst>
                                          <p:attrName>ppt_x</p:attrName>
                                          <p:attrName>ppt_y</p:attrName>
                                        </p:attrNameLst>
                                      </p:cBhvr>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35" presetClass="path" presetSubtype="0" accel="50000" decel="50000" fill="hold" grpId="1" nodeType="withEffect">
                                  <p:stCondLst>
                                    <p:cond delay="0"/>
                                  </p:stCondLst>
                                  <p:childTnLst>
                                    <p:animMotion origin="layout" path="M 0 0  L -0.25 0  E" pathEditMode="relative" ptsTypes="">
                                      <p:cBhvr>
                                        <p:cTn id="13" dur="2000" fill="hold"/>
                                        <p:tgtEl>
                                          <p:spTgt spid="18"/>
                                        </p:tgtEl>
                                        <p:attrNameLst>
                                          <p:attrName>ppt_x</p:attrName>
                                          <p:attrName>ppt_y</p:attrName>
                                        </p:attrNameLst>
                                      </p:cBhvr>
                                    </p:animMotion>
                                  </p:childTnLst>
                                </p:cTn>
                              </p:par>
                              <p:par>
                                <p:cTn id="14" presetID="63" presetClass="path" presetSubtype="0" accel="50000" decel="50000" fill="hold" grpId="1" nodeType="withEffect">
                                  <p:stCondLst>
                                    <p:cond delay="0"/>
                                  </p:stCondLst>
                                  <p:childTnLst>
                                    <p:animMotion origin="layout" path="M 0 0  L 0.25 0  E" pathEditMode="relative" ptsTypes="">
                                      <p:cBhvr>
                                        <p:cTn id="15" dur="2000" fill="hold"/>
                                        <p:tgtEl>
                                          <p:spTgt spid="19"/>
                                        </p:tgtEl>
                                        <p:attrNameLst>
                                          <p:attrName>ppt_x</p:attrName>
                                          <p:attrName>ppt_y</p:attrName>
                                        </p:attrNameLst>
                                      </p:cBhvr>
                                    </p:animMotion>
                                  </p:childTnLst>
                                </p:cTn>
                              </p:par>
                            </p:childTnLst>
                          </p:cTn>
                        </p:par>
                        <p:par>
                          <p:cTn id="16" fill="hold">
                            <p:stCondLst>
                              <p:cond delay="3000"/>
                            </p:stCondLst>
                            <p:childTnLst>
                              <p:par>
                                <p:cTn id="17" presetID="1" presetClass="emph" presetSubtype="2" fill="hold" nodeType="afterEffect">
                                  <p:stCondLst>
                                    <p:cond delay="0"/>
                                  </p:stCondLst>
                                  <p:childTnLst>
                                    <p:animClr clrSpc="rgb" dir="cw">
                                      <p:cBhvr>
                                        <p:cTn id="18" dur="500" fill="hold"/>
                                        <p:tgtEl>
                                          <p:spTgt spid="76811"/>
                                        </p:tgtEl>
                                        <p:attrNameLst>
                                          <p:attrName>fillcolor</p:attrName>
                                        </p:attrNameLst>
                                      </p:cBhvr>
                                      <p:to>
                                        <a:srgbClr val="FF0000"/>
                                      </p:to>
                                    </p:animClr>
                                    <p:set>
                                      <p:cBhvr>
                                        <p:cTn id="19" dur="500" fill="hold"/>
                                        <p:tgtEl>
                                          <p:spTgt spid="76811"/>
                                        </p:tgtEl>
                                        <p:attrNameLst>
                                          <p:attrName>fill.type</p:attrName>
                                        </p:attrNameLst>
                                      </p:cBhvr>
                                      <p:to>
                                        <p:strVal val="solid"/>
                                      </p:to>
                                    </p:set>
                                    <p:set>
                                      <p:cBhvr>
                                        <p:cTn id="20" dur="500" fill="hold"/>
                                        <p:tgtEl>
                                          <p:spTgt spid="76811"/>
                                        </p:tgtEl>
                                        <p:attrNameLst>
                                          <p:attrName>fill.on</p:attrName>
                                        </p:attrNameLst>
                                      </p:cBhvr>
                                      <p:to>
                                        <p:strVal val="true"/>
                                      </p:to>
                                    </p:set>
                                  </p:childTnLst>
                                </p:cTn>
                              </p:par>
                              <p:par>
                                <p:cTn id="21" presetID="1" presetClass="entr" presetSubtype="0" fill="hold" grpId="0" nodeType="withEffect">
                                  <p:stCondLst>
                                    <p:cond delay="0"/>
                                  </p:stCondLst>
                                  <p:childTnLst>
                                    <p:set>
                                      <p:cBhvr>
                                        <p:cTn id="22" dur="1" fill="hold">
                                          <p:stCondLst>
                                            <p:cond delay="0"/>
                                          </p:stCondLst>
                                        </p:cTn>
                                        <p:tgtEl>
                                          <p:spTgt spid="768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68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6832"/>
                                        </p:tgtEl>
                                        <p:attrNameLst>
                                          <p:attrName>style.visibility</p:attrName>
                                        </p:attrNameLst>
                                      </p:cBhvr>
                                      <p:to>
                                        <p:strVal val="visible"/>
                                      </p:to>
                                    </p:set>
                                  </p:childTnLst>
                                </p:cTn>
                              </p:par>
                              <p:par>
                                <p:cTn id="27" presetID="35" presetClass="emph" presetSubtype="0" fill="hold" grpId="1" nodeType="withEffect">
                                  <p:stCondLst>
                                    <p:cond delay="0"/>
                                  </p:stCondLst>
                                  <p:childTnLst>
                                    <p:anim calcmode="discrete" valueType="str">
                                      <p:cBhvr>
                                        <p:cTn id="28" dur="1000" fill="hold"/>
                                        <p:tgtEl>
                                          <p:spTgt spid="76831"/>
                                        </p:tgtEl>
                                        <p:attrNameLst>
                                          <p:attrName>style.visibility</p:attrName>
                                        </p:attrNameLst>
                                      </p:cBhvr>
                                      <p:tavLst>
                                        <p:tav tm="0">
                                          <p:val>
                                            <p:strVal val="hidden"/>
                                          </p:val>
                                        </p:tav>
                                        <p:tav tm="50000">
                                          <p:val>
                                            <p:strVal val="visible"/>
                                          </p:val>
                                        </p:tav>
                                      </p:tavLst>
                                    </p:anim>
                                  </p:childTnLst>
                                </p:cTn>
                              </p:par>
                              <p:par>
                                <p:cTn id="29" presetID="35" presetClass="emph" presetSubtype="0" fill="hold" grpId="1" nodeType="withEffect">
                                  <p:stCondLst>
                                    <p:cond delay="0"/>
                                  </p:stCondLst>
                                  <p:childTnLst>
                                    <p:anim calcmode="discrete" valueType="str">
                                      <p:cBhvr>
                                        <p:cTn id="30" dur="1000" fill="hold"/>
                                        <p:tgtEl>
                                          <p:spTgt spid="76833"/>
                                        </p:tgtEl>
                                        <p:attrNameLst>
                                          <p:attrName>style.visibility</p:attrName>
                                        </p:attrNameLst>
                                      </p:cBhvr>
                                      <p:tavLst>
                                        <p:tav tm="0">
                                          <p:val>
                                            <p:strVal val="hidden"/>
                                          </p:val>
                                        </p:tav>
                                        <p:tav tm="50000">
                                          <p:val>
                                            <p:strVal val="visible"/>
                                          </p:val>
                                        </p:tav>
                                      </p:tavLst>
                                    </p:anim>
                                  </p:childTnLst>
                                </p:cTn>
                              </p:par>
                              <p:par>
                                <p:cTn id="31" presetID="35" presetClass="emph" presetSubtype="0" fill="hold" grpId="1" nodeType="withEffect">
                                  <p:stCondLst>
                                    <p:cond delay="0"/>
                                  </p:stCondLst>
                                  <p:childTnLst>
                                    <p:anim calcmode="discrete" valueType="str">
                                      <p:cBhvr>
                                        <p:cTn id="32" dur="1000" fill="hold"/>
                                        <p:tgtEl>
                                          <p:spTgt spid="76832"/>
                                        </p:tgtEl>
                                        <p:attrNameLst>
                                          <p:attrName>style.visibility</p:attrName>
                                        </p:attrNameLst>
                                      </p:cBhvr>
                                      <p:tavLst>
                                        <p:tav tm="0">
                                          <p:val>
                                            <p:strVal val="hidden"/>
                                          </p:val>
                                        </p:tav>
                                        <p:tav tm="50000">
                                          <p:val>
                                            <p:strVal val="visible"/>
                                          </p:val>
                                        </p:tav>
                                      </p:tavLst>
                                    </p:anim>
                                  </p:childTnLst>
                                </p:cTn>
                              </p:par>
                              <p:par>
                                <p:cTn id="33" presetID="1" presetClass="emph" presetSubtype="2" fill="hold" nodeType="withEffect">
                                  <p:stCondLst>
                                    <p:cond delay="0"/>
                                  </p:stCondLst>
                                  <p:childTnLst>
                                    <p:animClr clrSpc="rgb" dir="cw">
                                      <p:cBhvr>
                                        <p:cTn id="34" dur="500" fill="hold"/>
                                        <p:tgtEl>
                                          <p:spTgt spid="76818"/>
                                        </p:tgtEl>
                                        <p:attrNameLst>
                                          <p:attrName>fillcolor</p:attrName>
                                        </p:attrNameLst>
                                      </p:cBhvr>
                                      <p:to>
                                        <a:srgbClr val="FF0000"/>
                                      </p:to>
                                    </p:animClr>
                                    <p:set>
                                      <p:cBhvr>
                                        <p:cTn id="35" dur="500" fill="hold"/>
                                        <p:tgtEl>
                                          <p:spTgt spid="76818"/>
                                        </p:tgtEl>
                                        <p:attrNameLst>
                                          <p:attrName>fill.type</p:attrName>
                                        </p:attrNameLst>
                                      </p:cBhvr>
                                      <p:to>
                                        <p:strVal val="solid"/>
                                      </p:to>
                                    </p:set>
                                    <p:set>
                                      <p:cBhvr>
                                        <p:cTn id="36" dur="500" fill="hold"/>
                                        <p:tgtEl>
                                          <p:spTgt spid="76818"/>
                                        </p:tgtEl>
                                        <p:attrNameLst>
                                          <p:attrName>fill.on</p:attrName>
                                        </p:attrNameLst>
                                      </p:cBhvr>
                                      <p:to>
                                        <p:strVal val="tru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35" presetClass="emph" presetSubtype="0" fill="hold" nodeType="withEffect">
                                  <p:stCondLst>
                                    <p:cond delay="0"/>
                                  </p:stCondLst>
                                  <p:childTnLst>
                                    <p:anim calcmode="discrete" valueType="str">
                                      <p:cBhvr>
                                        <p:cTn id="40"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2000"/>
                                        <p:tgtEl>
                                          <p:spTgt spid="57"/>
                                        </p:tgtEl>
                                      </p:cBhvr>
                                    </p:animEffect>
                                  </p:childTnLst>
                                </p:cTn>
                              </p:par>
                              <p:par>
                                <p:cTn id="48" presetID="10" presetClass="entr" presetSubtype="0" fill="hold"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76831" grpId="0" animBg="1"/>
      <p:bldP spid="76831" grpId="1" animBg="1"/>
      <p:bldP spid="76832" grpId="0" animBg="1"/>
      <p:bldP spid="76832" grpId="1" animBg="1"/>
      <p:bldP spid="76833" grpId="0" animBg="1"/>
      <p:bldP spid="76833"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スイッチ</a:t>
            </a:r>
            <a:r>
              <a:rPr lang="en-US" altLang="ja-JP" dirty="0"/>
              <a:t> 1 &amp; 1 </a:t>
            </a:r>
            <a:endParaRPr kumimoji="1" lang="ja-JP" altLang="en-US" dirty="0"/>
          </a:p>
        </p:txBody>
      </p:sp>
      <p:sp>
        <p:nvSpPr>
          <p:cNvPr id="4" name="正方形/長方形 3"/>
          <p:cNvSpPr/>
          <p:nvPr/>
        </p:nvSpPr>
        <p:spPr>
          <a:xfrm>
            <a:off x="1847528" y="1410356"/>
            <a:ext cx="8280920" cy="5447645"/>
          </a:xfrm>
          <a:prstGeom prst="rect">
            <a:avLst/>
          </a:prstGeom>
        </p:spPr>
        <p:txBody>
          <a:bodyPr wrap="square">
            <a:spAutoFit/>
          </a:bodyPr>
          <a:lstStyle/>
          <a:p>
            <a:r>
              <a:rPr lang="en-US" altLang="ja-JP" sz="1200" b="1" dirty="0"/>
              <a:t>GG,RR,GG,RR,GG,RR,RR,GG,RR,RR,RR,GG,RR,RR,GG,GG,RR,GG,GG,RR,GG,GG,GG,RR,GG,GG,GG,GG,RR,GG,GG,RR,GG,GG,GG,RR,GG,RR,GG,RR,RR,GG,GG,RR,RR,GG,GG,RR,RR,GG,GG,RR,RR,GG,GG,GG,RR,RR,GG,GG,RR,GG,RR,GG,RR,RR,RR,GG,GG,RR,GG,GG,GG,RR,GG,GG,GG,RR,GG,RR,RR,GG,RR,RR,RR,GG,RR,GG,RR,RR,RR,RR,RR,RR,RR,GG,GG,GG,RR,GG,GG,GG,GG,GG,RR,RR,GG,GG,RR,GG,RR,RR,GG,RR,RR,RR,RR,RR,GG,RR,RR,GG,RR,RR,GG,RR,RR,RR,RR,RR,GG,GG,GG,GG,RR,RR,RR,GG,RR,GG,GG,GG,RR,GG,RR,RR,RR,GG,GG,GG,GG,RR,GG,RR,GG,RR,GG,RR,RR,GG,GG,RR,RR,RR,RR,GG,GG,RR,GG,GG,RR,RR,GG,RR,RR,RR,GG,GG,GG,RR,GG,RR,RR,GG,GG,GG,RR,GG,RR,RR,GG,GG,RR,RR,GG,RR,RR,RR,RR,RR,GG,RR,RR,GG,RR,GG,GG,RR,GG,RR,RR,RR,GG,RR,GG,GG,RR,GG,RR,GG,GG,GG,GG,GG,GG,RR,RR,GG,GG,RR,RR,RR,RR,GG,GG,GG,RR,RR,GG,RR,RR,GG,RR,GG,GG,RR,RR,GG,RR,GG,GG,GG,GG,RR,GG,GG,RR,RR,GG,GG,GG,RR,GG,RR,RR,RR,RR,GG,GG,GG,GG,GG,RR,RR,GG,RR,GG,GG,RR,RR,GG,GG,GG,RR,RR,GG,GG,GG,RR,RR,GG,RR,GG,RR,RR,GG,RR,RR,GG,GG,RR,GG,RR,GG,RR,RR,GG,RR,GG,RR,RR,GG,GG,RR,RR,GG,GG,RR,GG,RR,GG,GG,GG,GG,GG,GG,GG,GG,RR,GG,GG,RR,RR,RR,GG,GG,GG,RR,RR,RR,GG,GG,GG,GG,RR,RR,RR,RR,GG,RR,RR,GG,GG,GG,GG,RR,RR,GG,GG,RR,RR,GG,GG,GG,GG,GG,GG,RR,GG,RR,GG,RR,GG,GG,RR,GG,GG,GG,RR,GG,RR,RR,RR,GG,RR,GG,GG,GG,GG,GG,GG,RR,RR,RR,GG,RR,GG,GG,GG,GG,RR,GG,GG,GG,RR,GG,GG,RR,GG,GG,GG,RR,GG,GG,GG,GG,RR,RR,RR,RR,RR,GG,GG,GG,GG,RR,GG,RR,RR,GG,GG,GG,GG,RR,GG,GG,GG,RR,GG,RR,RR,GG,RR,GG,GG,RR,GG,GG,GG,GG,RR,GG,GG,GG,GG,RR,RR,RR,RR,GG,RR,RR,RR,RR,RR,RR,RR,GG,RR,GG,RR,RR,RR,RR,RR,GG,RR,RR,GG,RR,GG,GG,GG,GG,GG,RR,GG,GG,GG,GG,GG,GG,GG,RR,GG,GG,RR,GG,GG,RR,GG,RR,RR,GG,RR,GG,RR,RR,GG,RR,GG,GG,RR,RR,RR,RR,GG,RR,RR,RR,RR,RR,GG,GG,GG,RR,RR,RR,RR,GG,RR,RR,GG,RR,RR,GG,GG,RR,RR,GG,GG,RR,GG,RR,GG,GG,RR,GG,GG,GG,GG,RR,GG,GG,RR,GG,RR,RR,RR,GG,GG,GG,RR,RR,GG,GG,GG,RR,GG,RR,GG,RR,GG,GG,RR,GG,RR,GG,GG,RR,GG,GG,GG,RR,GG,RR,GG,RR,GG,RR,GG,RR,RR,GG,GG,RR,RR,GG,RR,RR,GG,GG,RR,GG,RR,RR,RR,RR,RR,GG,GG,RR,GG,GG,RR,RR,GG,GG,RR,GG,GG,RR,RR,RR,GG,RR,GG,GG,RR,GG,RR,RR,RR,GG,GG,RR,GG,RR,RR,RR,RR,RR,RR,RR,RR,RR,RR,GG,GG,GG,GG,RR,GG,GG,RR,RR,GG,RR,GG,RR,GG,GG,GG,RR,GG,RR,RR,RR,GG,GG,GG,GG,GG,GG,RR,RR,RR,RR,GG,RR,RR,GG,RR,RR,GG,GG,RR,GG,RR,GG,GG,RR,RR,RR,RR,RR,GG,GG,RR,GG,GG,GG,GG,GG,RR,GG,RR,RR,GG,GG,GG,GG,RR,GG,GG,GG,GG,RR,GG,GG,RR,GG,GG,GG,RR,RR,RR,RR,RR,RR,GG,GG,GG,GG,GG,RR,GG,RR,RR,GG,RR,RR,GG,RR,RR,RR,RR,GG,RR,RR,GG,RR,GG,GG,RR,GG,GG,GG,RR,RR,RR,GG,RR,GG,GG,GG,GG,RR,GG,GG,RR,RR,GG,RR,RR,GG,GG,RR,RR,GG,GG,GG,GG,RR,GG,RR,RR,GG,RR,RR,GG,GG,RR,GG,GG,GG,RR,GG,RR,RR,RR,GG,GG,GG,GG,GG,GG,RR,RR,GG,GG,RR,GG,RR,RR,RR,GG,RR,RR,GG,GG,GG,RR,RR,RR,RR,RR,RR,RR,GG,GG,RR,RR,GG,GG,GG,RR,GG,RR,GG,RR,GG,RR,RR,RR,RR,RR,GG,GG,RR,GG,GG,GG,GG,RR,GG,GG,RR,GG,GG,GG,RR,RR,GG,RR,RR,GG,RR,RR,RR,GG,GG,RR,GG,RR,GG,RR,RR,RR,RR,RR,RR,RR,GG,RR,RR,GG,GG,RR,GG,GG,RR,GG,RR,GG,RR,RR,GG,RR,RR,RR,GG,RR,RR,RR,GG,GG,RR,GG,GG,RR,RR,GG,RR,RR,GG,GG,RR,RR,RR,GG,GG,GG,RR,GG,RR,RR,RR,RR,GG,GG,RR,RR,RR,GG,GG,RR,RR,RR,GG,RR,GG,GG,RR,RR,RR,GG,RR,GG,GG,RR,RR,GG,RR,GG,GG,RR,RR,RR,GG,GG,GG,RR,GG,GG,GG,RR,RR,GG,RR,GG,GG,RR,RR,GG,GG,GG,GG,RR,RR,RR,RR,RR,GG,GG,GG,GG,RR,GG,RR,GG,GG,GG,RR,GG,GG,RR,RR,GG,RR</a:t>
            </a:r>
            <a:endParaRPr lang="ja-JP" altLang="en-US" sz="1200" dirty="0"/>
          </a:p>
        </p:txBody>
      </p:sp>
      <p:grpSp>
        <p:nvGrpSpPr>
          <p:cNvPr id="8" name="グループ化 7"/>
          <p:cNvGrpSpPr/>
          <p:nvPr/>
        </p:nvGrpSpPr>
        <p:grpSpPr>
          <a:xfrm rot="21081613">
            <a:off x="2232593" y="3303450"/>
            <a:ext cx="7021909" cy="863600"/>
            <a:chOff x="975122" y="3357563"/>
            <a:chExt cx="7021909" cy="863600"/>
          </a:xfrm>
        </p:grpSpPr>
        <p:sp>
          <p:nvSpPr>
            <p:cNvPr id="7" name="Rectangle 40"/>
            <p:cNvSpPr>
              <a:spLocks noChangeArrowheads="1"/>
            </p:cNvSpPr>
            <p:nvPr/>
          </p:nvSpPr>
          <p:spPr bwMode="auto">
            <a:xfrm>
              <a:off x="975122" y="3357563"/>
              <a:ext cx="7021909" cy="86360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p>
              <a:endParaRPr lang="ja-JP" altLang="en-US"/>
            </a:p>
          </p:txBody>
        </p:sp>
        <p:sp>
          <p:nvSpPr>
            <p:cNvPr id="6" name="Text Box 39"/>
            <p:cNvSpPr txBox="1">
              <a:spLocks noChangeArrowheads="1"/>
            </p:cNvSpPr>
            <p:nvPr/>
          </p:nvSpPr>
          <p:spPr bwMode="auto">
            <a:xfrm>
              <a:off x="1238109" y="3548212"/>
              <a:ext cx="5878532" cy="461665"/>
            </a:xfrm>
            <a:prstGeom prst="rect">
              <a:avLst/>
            </a:prstGeom>
            <a:noFill/>
            <a:ln w="9525">
              <a:noFill/>
              <a:miter lim="800000"/>
              <a:headEnd/>
              <a:tailEnd/>
            </a:ln>
          </p:spPr>
          <p:txBody>
            <a:bodyPr wrap="none">
              <a:spAutoFit/>
            </a:bodyPr>
            <a:lstStyle/>
            <a:p>
              <a:r>
                <a:rPr lang="en-US" altLang="ja-JP" sz="2400" dirty="0"/>
                <a:t>① </a:t>
              </a:r>
              <a:r>
                <a:rPr lang="ja-JP" altLang="en-US" sz="2400" dirty="0"/>
                <a:t>スイッチが同じ場合</a:t>
              </a:r>
              <a:r>
                <a:rPr lang="ja-JP" altLang="en-US" sz="2400" dirty="0">
                  <a:solidFill>
                    <a:srgbClr val="CC0066"/>
                  </a:solidFill>
                </a:rPr>
                <a:t>必ず同じ色</a:t>
              </a:r>
              <a:r>
                <a:rPr lang="ja-JP" altLang="en-US" sz="2400" dirty="0"/>
                <a:t>が光る</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_1 = + 1$&#10;\end{document}&#10;"/>
  <p:tag name="FILENAME" val="TP_tmp"/>
  <p:tag name="FORMAT" val="png256"/>
  <p:tag name="RES" val="1200"/>
  <p:tag name="BLEND" val="0"/>
  <p:tag name="TRANSPARENT" val="1"/>
  <p:tag name="TBUG" val="0"/>
  <p:tag name="ALLOWFS" val="0"/>
  <p:tag name="ORIGWIDTH" val="35"/>
  <p:tag name="PICTUREFILESIZE" val="220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_1 = + 1$&#10;\end{document}&#10;"/>
  <p:tag name="FILENAME" val="TP_tmp"/>
  <p:tag name="FORMAT" val="png256"/>
  <p:tag name="RES" val="1200"/>
  <p:tag name="BLEND" val="0"/>
  <p:tag name="TRANSPARENT" val="1"/>
  <p:tag name="TBUG" val="0"/>
  <p:tag name="ALLOWFS" val="0"/>
  <p:tag name="ORIGWIDTH" val="34"/>
  <p:tag name="PICTUREFILESIZE" val="2046"/>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_2 = -1$&#10;\end{document}&#10;"/>
  <p:tag name="FILENAME" val="TP_tmp"/>
  <p:tag name="FORMAT" val="png256"/>
  <p:tag name="RES" val="1200"/>
  <p:tag name="BLEND" val="0"/>
  <p:tag name="TRANSPARENT" val="1"/>
  <p:tag name="TBUG" val="0"/>
  <p:tag name="ALLOWFS" val="0"/>
  <p:tag name="ORIGWIDTH" val="35"/>
  <p:tag name="PICTUREFILESIZE" val="221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_2 = + 1$&#10;\end{document}&#10;"/>
  <p:tag name="FILENAME" val="TP_tmp"/>
  <p:tag name="FORMAT" val="png256"/>
  <p:tag name="RES" val="1200"/>
  <p:tag name="BLEND" val="0"/>
  <p:tag name="TRANSPARENT" val="1"/>
  <p:tag name="TBUG" val="0"/>
  <p:tag name="ALLOWFS" val="0"/>
  <p:tag name="ORIGWIDTH" val="34"/>
  <p:tag name="PICTUREFILESIZE" val="2173"/>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_3 = + 1$&#10;\end{document}&#10;"/>
  <p:tag name="FILENAME" val="TP_tmp"/>
  <p:tag name="FORMAT" val="png256"/>
  <p:tag name="RES" val="1200"/>
  <p:tag name="BLEND" val="0"/>
  <p:tag name="TRANSPARENT" val="1"/>
  <p:tag name="TBUG" val="0"/>
  <p:tag name="ALLOWFS" val="0"/>
  <p:tag name="ORIGWIDTH" val="35"/>
  <p:tag name="PICTUREFILESIZE" val="2322"/>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_3 = -1$&#10;\end{document}&#10;"/>
  <p:tag name="FILENAME" val="TP_tmp"/>
  <p:tag name="FORMAT" val="png256"/>
  <p:tag name="RES" val="1200"/>
  <p:tag name="BLEND" val="0"/>
  <p:tag name="TRANSPARENT" val="1"/>
  <p:tag name="TBUG" val="0"/>
  <p:tag name="ALLOWFS" val="0"/>
  <p:tag name="ORIGWIDTH" val="34"/>
  <p:tag name="PICTUREFILESIZE" val="2104"/>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5.958"/>
  <p:tag name="LATEXADDIN" val="\documentclass{article}&#10;\usepackage{amsmath}&#10;\pagestyle{empty}&#10;\begin{document}&#10;&#10;&#10;$\simeq 0.71$&#10;&#10;\end{document}"/>
  <p:tag name="IGUANATEXSIZE" val="20"/>
  <p:tag name="IGUANATEXCURSOR" val="94"/>
  <p:tag name="TRANSPARENCY" val="True"/>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242.2197"/>
  <p:tag name="ORIGINALWIDTH" val="1373.078"/>
  <p:tag name="LATEXADDIN" val="\documentclass{article}\pagestyle{empty}&#10;\begin{document}&#10;&#10;$$&#10;\frac{a_1 c_1 + a_2 c_2 + \cdots + a_N c_N}{N}&#10;$$&#10;&#10;\end{document}&#10;"/>
  <p:tag name="IGUANATEXSIZE" val="20"/>
  <p:tag name="IGUANATEXCURSOR" val="102"/>
  <p:tag name="TRANSPARENCY" val="False"/>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_1 = + 1$&#10;\end{document}&#10;"/>
  <p:tag name="FILENAME" val="TP_tmp"/>
  <p:tag name="FORMAT" val="png256"/>
  <p:tag name="RES" val="1200"/>
  <p:tag name="BLEND" val="0"/>
  <p:tag name="TRANSPARENT" val="1"/>
  <p:tag name="TBUG" val="0"/>
  <p:tag name="ALLOWFS" val="0"/>
  <p:tag name="ORIGWIDTH" val="34"/>
  <p:tag name="PICTUREFILESIZE" val="2279"/>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_2 = - 1$&#10;\end{document}&#10;"/>
  <p:tag name="FILENAME" val="TP_tmp"/>
  <p:tag name="FORMAT" val="png256"/>
  <p:tag name="RES" val="1200"/>
  <p:tag name="BLEND" val="0"/>
  <p:tag name="TRANSPARENT" val="1"/>
  <p:tag name="TBUG" val="0"/>
  <p:tag name="ALLOWFS" val="0"/>
  <p:tag name="ORIGWIDTH" val="34"/>
  <p:tag name="PICTUREFILESIZE" val="2262"/>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_3 = - 1$&#10;\end{document}&#10;"/>
  <p:tag name="FILENAME" val="TP_tmp"/>
  <p:tag name="FORMAT" val="png256"/>
  <p:tag name="RES" val="1200"/>
  <p:tag name="BLEND" val="0"/>
  <p:tag name="TRANSPARENT" val="1"/>
  <p:tag name="TBUG" val="0"/>
  <p:tag name="ALLOWFS" val="0"/>
  <p:tag name="ORIGWIDTH" val="34"/>
  <p:tag name="PICTUREFILESIZE" val="2294"/>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_1 = - 1$&#10;\end{document}&#10;"/>
  <p:tag name="FILENAME" val="TP_tmp"/>
  <p:tag name="FORMAT" val="png256"/>
  <p:tag name="RES" val="1200"/>
  <p:tag name="BLEND" val="0"/>
  <p:tag name="TRANSPARENT" val="1"/>
  <p:tag name="TBUG" val="0"/>
  <p:tag name="ALLOWFS" val="0"/>
  <p:tag name="ORIGWIDTH" val="35"/>
  <p:tag name="PICTUREFILESIZE" val="222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_1 = - 1$&#10;\end{document}&#10;"/>
  <p:tag name="FILENAME" val="TP_tmp"/>
  <p:tag name="FORMAT" val="png256"/>
  <p:tag name="RES" val="1200"/>
  <p:tag name="BLEND" val="0"/>
  <p:tag name="TRANSPARENT" val="1"/>
  <p:tag name="TBUG" val="0"/>
  <p:tag name="ALLOWFS" val="0"/>
  <p:tag name="ORIGWIDTH" val="34"/>
  <p:tag name="PICTUREFILESIZE" val="1920"/>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_2 = + 1$&#10;\end{document}&#10;"/>
  <p:tag name="FILENAME" val="TP_tmp"/>
  <p:tag name="FORMAT" val="png256"/>
  <p:tag name="RES" val="1200"/>
  <p:tag name="BLEND" val="0"/>
  <p:tag name="TRANSPARENT" val="1"/>
  <p:tag name="TBUG" val="0"/>
  <p:tag name="ALLOWFS" val="0"/>
  <p:tag name="ORIGWIDTH" val="34"/>
  <p:tag name="PICTUREFILESIZE" val="2173"/>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c_3 = -1$&#10;\end{document}&#10;"/>
  <p:tag name="FILENAME" val="TP_tmp"/>
  <p:tag name="FORMAT" val="png256"/>
  <p:tag name="RES" val="1200"/>
  <p:tag name="BLEND" val="0"/>
  <p:tag name="TRANSPARENT" val="1"/>
  <p:tag name="TBUG" val="0"/>
  <p:tag name="ALLOWFS" val="0"/>
  <p:tag name="ORIGWIDTH" val="34"/>
  <p:tag name="PICTUREFILESIZE" val="2104"/>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5.958"/>
  <p:tag name="LATEXADDIN" val="\documentclass{article}&#10;\usepackage{amsmath}&#10;\pagestyle{empty}&#10;\begin{document}&#10;&#10;&#10;$\simeq 0.71$&#10;&#10;\end{document}"/>
  <p:tag name="IGUANATEXSIZE" val="20"/>
  <p:tag name="IGUANATEXCURSOR" val="94"/>
  <p:tag name="TRANSPARENCY" val="True"/>
  <p:tag name="LATEXENGINEID" val="0"/>
  <p:tag name="TEMPFOLDER" val="c:\temp\"/>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336.333"/>
  <p:tag name="LATEXADDIN" val="\documentclass{article}\pagestyle{empty}&#10;\begin{document}&#10;&#10;$$&#10;\frac{b_1 c_1 + b_2 c_2 + \cdots + b_N c_N}{N}&#10;$$&#10;&#10;\end{document}&#10;"/>
  <p:tag name="IGUANATEXSIZE" val="20"/>
  <p:tag name="IGUANATEXCURSOR" val="98"/>
  <p:tag name="TRANSPARENCY" val="False"/>
  <p:tag name="LATEXENGINEID" val="0"/>
  <p:tag name="TEMPFOLDER" val="c:\temp\"/>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_1 = + 1$&#10;\end{document}&#10;"/>
  <p:tag name="FILENAME" val="TP_tmp"/>
  <p:tag name="FORMAT" val="png256"/>
  <p:tag name="RES" val="1200"/>
  <p:tag name="BLEND" val="0"/>
  <p:tag name="TRANSPARENT" val="1"/>
  <p:tag name="TBUG" val="0"/>
  <p:tag name="ALLOWFS" val="0"/>
  <p:tag name="ORIGWIDTH" val="34"/>
  <p:tag name="PICTUREFILESIZE" val="2279"/>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_1 = - 1$&#10;\end{document}&#10;"/>
  <p:tag name="FILENAME" val="TP_tmp"/>
  <p:tag name="FORMAT" val="png256"/>
  <p:tag name="RES" val="1200"/>
  <p:tag name="BLEND" val="0"/>
  <p:tag name="TRANSPARENT" val="1"/>
  <p:tag name="TBUG" val="0"/>
  <p:tag name="ALLOWFS" val="0"/>
  <p:tag name="ORIGWIDTH" val="35"/>
  <p:tag name="PICTUREFILESIZE" val="2224"/>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_2 = + 1$&#10;\end{document}&#10;"/>
  <p:tag name="FILENAME" val="TP_tmp"/>
  <p:tag name="FORMAT" val="png256"/>
  <p:tag name="RES" val="1200"/>
  <p:tag name="BLEND" val="0"/>
  <p:tag name="TRANSPARENT" val="1"/>
  <p:tag name="TBUG" val="0"/>
  <p:tag name="ALLOWFS" val="0"/>
  <p:tag name="ORIGWIDTH" val="34"/>
  <p:tag name="PICTUREFILESIZE" val="2323"/>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_2 = + 1$&#10;\end{document}&#10;"/>
  <p:tag name="FILENAME" val="TP_tmp"/>
  <p:tag name="FORMAT" val="png256"/>
  <p:tag name="RES" val="1200"/>
  <p:tag name="BLEND" val="0"/>
  <p:tag name="TRANSPARENT" val="1"/>
  <p:tag name="TBUG" val="0"/>
  <p:tag name="ALLOWFS" val="0"/>
  <p:tag name="ORIGWIDTH" val="35"/>
  <p:tag name="PICTUREFILESIZE" val="2440"/>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_3 = - 1$&#10;\end{document}&#10;"/>
  <p:tag name="FILENAME" val="TP_tmp"/>
  <p:tag name="FORMAT" val="png256"/>
  <p:tag name="RES" val="1200"/>
  <p:tag name="BLEND" val="0"/>
  <p:tag name="TRANSPARENT" val="1"/>
  <p:tag name="TBUG" val="0"/>
  <p:tag name="ALLOWFS" val="0"/>
  <p:tag name="ORIGWIDTH" val="34"/>
  <p:tag name="PICTUREFILESIZE" val="2294"/>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_2 = -1$&#10;\end{document}&#10;"/>
  <p:tag name="FILENAME" val="TP_tmp"/>
  <p:tag name="FORMAT" val="png256"/>
  <p:tag name="RES" val="1200"/>
  <p:tag name="BLEND" val="0"/>
  <p:tag name="TRANSPARENT" val="1"/>
  <p:tag name="TBUG" val="0"/>
  <p:tag name="ALLOWFS" val="0"/>
  <p:tag name="ORIGWIDTH" val="35"/>
  <p:tag name="PICTUREFILESIZE" val="2215"/>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_3 = -1$&#10;\end{document}&#10;"/>
  <p:tag name="FILENAME" val="TP_tmp"/>
  <p:tag name="FORMAT" val="png256"/>
  <p:tag name="RES" val="1200"/>
  <p:tag name="BLEND" val="0"/>
  <p:tag name="TRANSPARENT" val="1"/>
  <p:tag name="TBUG" val="0"/>
  <p:tag name="ALLOWFS" val="0"/>
  <p:tag name="ORIGWIDTH" val="35"/>
  <p:tag name="PICTUREFILESIZE" val="2366"/>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432.6959"/>
  <p:tag name="LATEXADDIN" val="\documentclass{article}&#10;\usepackage{amsmath}&#10;\pagestyle{empty}&#10;\begin{document}&#10;&#10;&#10;$\simeq - 0.71$&#10;&#10;\end{document}"/>
  <p:tag name="IGUANATEXSIZE" val="20"/>
  <p:tag name="IGUANATEXCURSOR" val="92"/>
  <p:tag name="TRANSPARENCY" val="True"/>
  <p:tag name="LATEXENGINEID" val="0"/>
  <p:tag name="TEMPFOLDER" val="c:\temp\"/>
  <p:tag name="LATEXFORMHEIGHT" val="312"/>
  <p:tag name="LATEXFORMWIDTH" val="384"/>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375.328"/>
  <p:tag name="LATEXADDIN" val="\documentclass{article}\pagestyle{empty}&#10;\begin{document}&#10;&#10;$$&#10;\frac{b_1 d1 + b_2 d_2 + \cdots + b_N d_N}{N}&#10;$$&#10;&#10;\end{document}&#10;"/>
  <p:tag name="IGUANATEXSIZE" val="20"/>
  <p:tag name="IGUANATEXCURSOR" val="101"/>
  <p:tag name="TRANSPARENCY" val="False"/>
  <p:tag name="LATEXENGINEID" val="0"/>
  <p:tag name="TEMPFOLDER" val="c:\temp\"/>
  <p:tag name="LATEXFORMHEIGHT" val="312"/>
  <p:tag name="LATEXFORMWIDTH" val="384"/>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99.73756"/>
  <p:tag name="ORIGINALWIDTH" val="177.7278"/>
  <p:tag name="LATEXADDIN" val="\documentclass{article}&#10;\usepackage{amsmath}&#10;\pagestyle{empty}&#10;\begin{document}&#10;&#10;&#10;$$ \le 2 $$&#10;&#10;\end{document}"/>
  <p:tag name="IGUANATEXSIZE" val="20"/>
  <p:tag name="IGUANATEXCURSOR" val="91"/>
  <p:tag name="TRANSPARENCY" val="True"/>
  <p:tag name="LATEXENGINEID" val="0"/>
  <p:tag name="TEMPFOLDER" val="c:\temp\"/>
  <p:tag name="LATEXFORMHEIGHT" val="312"/>
  <p:tag name="LATEXFORMWIDTH" val="384"/>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2772.404"/>
  <p:tag name="LATEXADDIN" val="\documentclass{article}&#10;\usepackage{amsmath}&#10;\pagestyle{empty}&#10;\begin{document}&#10;&#10;&#10;$$=\frac{\sum_{i=1}^N a_i c_i}{N} + \frac{\sum_{i=1}^N a_i d_i}{N} + \frac{\sum_{i=1}^N b_i c_i}{N} - \frac{\sum_{i=1}^N b_i d_i}{N}$$&#10;&#10;\end{document}"/>
  <p:tag name="IGUANATEXSIZE" val="20"/>
  <p:tag name="IGUANATEXCURSOR" val="203"/>
  <p:tag name="TRANSPARENCY" val="True"/>
  <p:tag name="LATEXENGINEID" val="0"/>
  <p:tag name="TEMPFOLDER" val="c:\temp\"/>
  <p:tag name="LATEXFORMHEIGHT" val="312"/>
  <p:tag name="LATEXFORMWIDTH" val="384"/>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1724.035"/>
  <p:tag name="LATEXADDIN" val="\documentclass{article}&#10;\usepackage{amsmath}&#10;\pagestyle{empty}&#10;\begin{document}&#10;&#10;&#10;$$=\frac{\sum_{i=1}^N a_i c_i + a_i d_i + b_i c_i - b_i d_i}{N}$$&#10;&#10;\end{document}"/>
  <p:tag name="IGUANATEXSIZE" val="20"/>
  <p:tag name="IGUANATEXCURSOR" val="104"/>
  <p:tag name="TRANSPARENCY" val="True"/>
  <p:tag name="LATEXENGINEID" val="0"/>
  <p:tag name="TEMPFOLDER" val="c:\temp\"/>
  <p:tag name="LATEXFORMHEIGHT" val="312"/>
  <p:tag name="LATEXFORMWIDTH" val="384"/>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10.2362"/>
  <p:tag name="ORIGINALWIDTH" val="1079.115"/>
  <p:tag name="LATEXADDIN" val="\documentclass{article}&#10;\usepackage{amsmath}&#10;\pagestyle{empty}&#10;\begin{document}&#10;&#10;&#10;$\Leftarrow \ a_i,b_i,c_i,d_i = \pm 1$&#10;&#10;\end{document}"/>
  <p:tag name="IGUANATEXSIZE" val="20"/>
  <p:tag name="IGUANATEXCURSOR" val="96"/>
  <p:tag name="TRANSPARENCY" val="True"/>
  <p:tag name="LATEXENGINEID" val="0"/>
  <p:tag name="TEMPFOLDER" val="c:\temp\"/>
  <p:tag name="LATEXFORMHEIGHT" val="312"/>
  <p:tag name="LATEXFORMWIDTH" val="384"/>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248.594"/>
  <p:tag name="LATEXADDIN" val="\documentclass{article}&#10;\usepackage{amsmath}&#10;\pagestyle{empty}&#10;\begin{document}&#10;&#10;&#10;$$&#10;a_i c_i + a_i d_i + b_i c_i - b_i d_i&#10;$$&#10;&#10;\end{document}"/>
  <p:tag name="IGUANATEXSIZE" val="20"/>
  <p:tag name="IGUANATEXCURSOR" val="122"/>
  <p:tag name="TRANSPARENCY" val="True"/>
  <p:tag name="LATEXENGINEID" val="0"/>
  <p:tag name="TEMPFOLDER" val="c:\temp\"/>
  <p:tag name="LATEXFORMHEIGHT" val="312"/>
  <p:tag name="LATEXFORMWIDTH" val="384"/>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513.311"/>
  <p:tag name="LATEXADDIN" val="\documentclass{article}&#10;\usepackage{amsmath}&#10;\pagestyle{empty}&#10;\begin{document}&#10;$(a_i,b_i,c_i,d_i)=(1,-1,-1,1)$&#10;&#10;&#10;&#10;\end{document}"/>
  <p:tag name="IGUANATEXSIZE" val="20"/>
  <p:tag name="IGUANATEXCURSOR" val="111"/>
  <p:tag name="TRANSPARENCY" val="True"/>
  <p:tag name="LATEXENGINEID" val="0"/>
  <p:tag name="TEMPFOLDER" val="c:\temp\"/>
  <p:tag name="LATEXFORMHEIGHT" val="312"/>
  <p:tag name="LATEXFORMWIDTH" val="384"/>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355.455"/>
  <p:tag name="LATEXADDIN" val="\documentclass{article}&#10;\usepackage{amsmath}&#10;\pagestyle{empty}&#10;\begin{document}&#10;&#10;&#10;$$ = 1 \times (-1) + 1 \times 1 + (-1) \times -1 - (-1)\times 1$$&#10;&#10;\end{document}"/>
  <p:tag name="IGUANATEXSIZE" val="20"/>
  <p:tag name="IGUANATEXCURSOR" val="145"/>
  <p:tag name="TRANSPARENCY" val="True"/>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_2 = + 1$&#10;\end{document}&#10;"/>
  <p:tag name="FILENAME" val="TP_tmp"/>
  <p:tag name="FORMAT" val="png256"/>
  <p:tag name="RES" val="1200"/>
  <p:tag name="BLEND" val="0"/>
  <p:tag name="TRANSPARENT" val="1"/>
  <p:tag name="TBUG" val="0"/>
  <p:tag name="ALLOWFS" val="0"/>
  <p:tag name="ORIGWIDTH" val="35"/>
  <p:tag name="PICTUREFILESIZE" val="244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92.98835"/>
  <p:tag name="ORIGINALWIDTH" val="1148.856"/>
  <p:tag name="LATEXADDIN" val="\documentclass{article}&#10;\usepackage{amsmath}&#10;\pagestyle{empty}&#10;\begin{document}&#10;&#10;&#10;$$ = -1 + 1+  1 + 1 = 2 $$&#10;&#10;\end{document}"/>
  <p:tag name="IGUANATEXSIZE" val="20"/>
  <p:tag name="IGUANATEXCURSOR" val="106"/>
  <p:tag name="TRANSPARENCY" val="True"/>
  <p:tag name="LATEXENGINEID" val="0"/>
  <p:tag name="TEMPFOLDER" val="c:\temp\"/>
  <p:tag name="LATEXFORMHEIGHT" val="312"/>
  <p:tag name="LATEXFORMWIDTH" val="384"/>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2772.404"/>
  <p:tag name="LATEXADDIN" val="\documentclass{article}&#10;\usepackage{amsmath}&#10;\pagestyle{empty}&#10;\begin{document}&#10;&#10;&#10;$$=\frac{\sum_{i=1}^N a_i c_i}{N} + \frac{\sum_{i=1}^N a_i d_i}{N} + \frac{\sum_{i=1}^N b_i c_i}{N} - \frac{\sum_{i=1}^N b_i d_i}{N}$$&#10;&#10;\end{document}"/>
  <p:tag name="IGUANATEXSIZE" val="20"/>
  <p:tag name="IGUANATEXCURSOR" val="203"/>
  <p:tag name="TRANSPARENCY" val="True"/>
  <p:tag name="LATEXENGINEID" val="0"/>
  <p:tag name="TEMPFOLDER" val="c:\temp\"/>
  <p:tag name="LATEXFORMHEIGHT" val="312"/>
  <p:tag name="LATEXFORMWIDTH" val="384"/>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1724.035"/>
  <p:tag name="LATEXADDIN" val="\documentclass{article}&#10;\usepackage{amsmath}&#10;\pagestyle{empty}&#10;\begin{document}&#10;&#10;&#10;$$=\frac{\sum_{i=1}^N a_i c_i + a_i d_i + b_i c_i - b_i d_i}{N}$$&#10;&#10;\end{document}"/>
  <p:tag name="IGUANATEXSIZE" val="20"/>
  <p:tag name="IGUANATEXCURSOR" val="104"/>
  <p:tag name="TRANSPARENCY" val="True"/>
  <p:tag name="LATEXENGINEID" val="0"/>
  <p:tag name="TEMPFOLDER" val="c:\temp\"/>
  <p:tag name="LATEXFORMHEIGHT" val="312"/>
  <p:tag name="LATEXFORMWIDTH" val="384"/>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110.2362"/>
  <p:tag name="ORIGINALWIDTH" val="1079.115"/>
  <p:tag name="LATEXADDIN" val="\documentclass{article}&#10;\usepackage{amsmath}&#10;\pagestyle{empty}&#10;\begin{document}&#10;&#10;&#10;$\Leftarrow \ a_i,b_i,c_i,d_i = \pm 1$&#10;&#10;\end{document}"/>
  <p:tag name="IGUANATEXSIZE" val="20"/>
  <p:tag name="IGUANATEXCURSOR" val="96"/>
  <p:tag name="TRANSPARENCY" val="True"/>
  <p:tag name="LATEXENGINEID" val="0"/>
  <p:tag name="TEMPFOLDER" val="c:\temp\"/>
  <p:tag name="LATEXFORMHEIGHT" val="312"/>
  <p:tag name="LATEXFORMWIDTH" val="384"/>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248.594"/>
  <p:tag name="LATEXADDIN" val="\documentclass{article}&#10;\usepackage{amsmath}&#10;\pagestyle{empty}&#10;\begin{document}&#10;&#10;&#10;$$&#10;a_i c_i + a_i d_i + b_i c_i - b_i d_i&#10;$$&#10;&#10;\end{document}"/>
  <p:tag name="IGUANATEXSIZE" val="20"/>
  <p:tag name="IGUANATEXCURSOR" val="122"/>
  <p:tag name="TRANSPARENCY" val="True"/>
  <p:tag name="LATEXENGINEID" val="0"/>
  <p:tag name="TEMPFOLDER" val="c:\temp\"/>
  <p:tag name="LATEXFORMHEIGHT" val="312"/>
  <p:tag name="LATEXFORMWIDTH" val="384"/>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67.829"/>
  <p:tag name="LATEXADDIN" val="\documentclass{article}&#10;\usepackage{amsmath}&#10;\pagestyle{empty}&#10;\begin{document}&#10;&#10;&#10;$$&#10;= a_i (c_i + d_i) + b_i(c_i - d_i)&#10;$$&#10;&#10;\end{document}"/>
  <p:tag name="IGUANATEXSIZE" val="20"/>
  <p:tag name="IGUANATEXCURSOR" val="119"/>
  <p:tag name="TRANSPARENCY" val="True"/>
  <p:tag name="LATEXENGINEID" val="0"/>
  <p:tag name="TEMPFOLDER" val="c:\temp\"/>
  <p:tag name="LATEXFORMHEIGHT" val="312"/>
  <p:tag name="LATEXFORMWIDTH" val="384"/>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83.23961"/>
  <p:tag name="ORIGINALWIDTH" val="277.4653"/>
  <p:tag name="LATEXADDIN" val="\documentclass{article}&#10;\usepackage{amsmath}&#10;\pagestyle{empty}&#10;\begin{document}&#10;&#10;&#10;$$&#10;= \pm 2 &#10;$$&#10;&#10;\end{document}"/>
  <p:tag name="IGUANATEXSIZE" val="20"/>
  <p:tag name="IGUANATEXCURSOR" val="88"/>
  <p:tag name="TRANSPARENCY" val="True"/>
  <p:tag name="LATEXENGINEID" val="0"/>
  <p:tag name="TEMPFOLDER" val="c:\temp\"/>
  <p:tag name="LATEXFORMHEIGHT" val="312"/>
  <p:tag name="LATEXFORMWIDTH" val="384"/>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2772.404"/>
  <p:tag name="LATEXADDIN" val="\documentclass{article}&#10;\usepackage{amsmath}&#10;\pagestyle{empty}&#10;\begin{document}&#10;&#10;&#10;$$=\frac{\sum_{i=1}^N a_i c_i}{N} + \frac{\sum_{i=1}^N a_i d_i}{N} + \frac{\sum_{i=1}^N b_i c_i}{N} - \frac{\sum_{i=1}^N b_i d_i}{N}$$&#10;&#10;\end{document}"/>
  <p:tag name="IGUANATEXSIZE" val="20"/>
  <p:tag name="IGUANATEXCURSOR" val="203"/>
  <p:tag name="TRANSPARENCY" val="True"/>
  <p:tag name="LATEXENGINEID" val="0"/>
  <p:tag name="TEMPFOLDER" val="c:\temp\"/>
  <p:tag name="LATEXFORMHEIGHT" val="312"/>
  <p:tag name="LATEXFORMWIDTH" val="384"/>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293.2133"/>
  <p:tag name="ORIGINALWIDTH" val="1724.035"/>
  <p:tag name="LATEXADDIN" val="\documentclass{article}&#10;\usepackage{amsmath}&#10;\pagestyle{empty}&#10;\begin{document}&#10;&#10;&#10;$$=\frac{\sum_{i=1}^N a_i c_i + a_i d_i + b_i c_i - b_i d_i}{N}$$&#10;&#10;\end{document}"/>
  <p:tag name="IGUANATEXSIZE" val="20"/>
  <p:tag name="IGUANATEXCURSOR" val="104"/>
  <p:tag name="TRANSPARENCY" val="True"/>
  <p:tag name="LATEXENGINEID" val="0"/>
  <p:tag name="TEMPFOLDER" val="c:\temp\"/>
  <p:tag name="LATEXFORMHEIGHT" val="312"/>
  <p:tag name="LATEXFORMWIDTH" val="384"/>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110.2362"/>
  <p:tag name="ORIGINALWIDTH" val="1079.115"/>
  <p:tag name="LATEXADDIN" val="\documentclass{article}&#10;\usepackage{amsmath}&#10;\pagestyle{empty}&#10;\begin{document}&#10;&#10;&#10;$\Leftarrow \ a_i,b_i,c_i,d_i = \pm 1$&#10;&#10;\end{document}"/>
  <p:tag name="IGUANATEXSIZE" val="20"/>
  <p:tag name="IGUANATEXCURSOR" val="96"/>
  <p:tag name="TRANSPARENCY" val="True"/>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_3 = - 1$&#10;\end{document}&#10;"/>
  <p:tag name="FILENAME" val="TP_tmp"/>
  <p:tag name="FORMAT" val="png256"/>
  <p:tag name="RES" val="1200"/>
  <p:tag name="BLEND" val="0"/>
  <p:tag name="TRANSPARENT" val="1"/>
  <p:tag name="TBUG" val="0"/>
  <p:tag name="ALLOWFS" val="0"/>
  <p:tag name="ORIGWIDTH" val="35"/>
  <p:tag name="PICTUREFILESIZE" val="2214"/>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99.73756"/>
  <p:tag name="ORIGINALWIDTH" val="177.7278"/>
  <p:tag name="LATEXADDIN" val="\documentclass{article}&#10;\usepackage{amsmath}&#10;\pagestyle{empty}&#10;\begin{document}&#10;&#10;&#10;$$ \le 2 $$&#10;&#10;\end{document}"/>
  <p:tag name="IGUANATEXSIZE" val="20"/>
  <p:tag name="IGUANATEXCURSOR" val="91"/>
  <p:tag name="TRANSPARENCY" val="True"/>
  <p:tag name="LATEXENGINEID" val="0"/>
  <p:tag name="TEMPFOLDER" val="c:\temp\"/>
  <p:tag name="LATEXFORMHEIGHT" val="312"/>
  <p:tag name="LATEXFORMWIDTH" val="384"/>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105.7368"/>
  <p:tag name="ORIGINALWIDTH" val="1248.594"/>
  <p:tag name="LATEXADDIN" val="\documentclass{article}&#10;\usepackage{amsmath}&#10;\pagestyle{empty}&#10;\begin{document}&#10;&#10;&#10;$$&#10;a_i c_i + a_i d_i + b_i c_i - b_i d_i&#10;$$&#10;&#10;\end{document}"/>
  <p:tag name="IGUANATEXSIZE" val="20"/>
  <p:tag name="IGUANATEXCURSOR" val="122"/>
  <p:tag name="TRANSPARENCY" val="True"/>
  <p:tag name="LATEXENGINEID" val="0"/>
  <p:tag name="TEMPFOLDER" val="c:\temp\"/>
  <p:tag name="LATEXFORMHEIGHT" val="312"/>
  <p:tag name="LATEXFORMWIDTH" val="384"/>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942.6321"/>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6, 0.7, 0.35}&#10;\definecolor{ora}{rgb}{0.9686,0.5882,0.2745}&#10;&#10;\newcommand{\bl}[1]{ {\color{cbl} #1 }}&#10;\newcommand{\re}[1]{ {\color{red} #1 }}&#10;\newcommand{\gr}[1]{ {\color{gr} #1 }}&#10;\newcommand{\ora}[1]{ {\color{ora} #1 }}&#10;&#10;\pagestyle{empty}&#10;\begin{document}&#10;$$&#10;|\psi \rangle \neq |\psi_{\rm A}\rangle \otimes |\psi_{\rm B}\rangle&#10;$$&#10;\end{document}"/>
  <p:tag name="IGUANATEXSIZE" val="21"/>
  <p:tag name="IGUANATEXCURSOR" val="695"/>
  <p:tag name="TRANSPARENCY" val="True"/>
  <p:tag name="LATEXENGINEID" val="0"/>
  <p:tag name="TEMPFOLDER" val="c:\temp\"/>
  <p:tag name="LATEXFORMHEIGHT" val="312"/>
  <p:tag name="LATEXFORMWIDTH" val="384"/>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280.465"/>
  <p:tag name="ORIGINALWIDTH" val="1128.609"/>
  <p:tag name="LATEXADDIN" val="\documentclass{article}&#10;\usepackage{amsmath,bm,amssymb,color}&#10;\newcommand{\tr}{\mathrm{Tr}}&#10;\newcommand{\ketbra}[2]{| #1 \rangle \langle #2 | }&#10;\newcommand{\bracket}[1]{\langle #1  \rangle}&#10;\newcommand{\ket}[1]{| #1 \rangle}&#10;\newcommand{\I}{\mathop{\mathbb{I}}\nolimits}&#10;\definecolor{cbl}{rgb}{0.16, 0.32, 0.75}&#10;\definecolor{red}{rgb}{0.75, 0.31, 0.3}&#10;\definecolor{gr}{rgb}{0.6, 0.7, 0.35}&#10;\definecolor{ora}{rgb}{0.9686,0.5882,0.2745}&#10;&#10;\newcommand{\bl}[1]{ {\color{cbl} #1 }}&#10;\newcommand{\re}[1]{ {\color{red} #1 }}&#10;\newcommand{\gr}[1]{ {\color{gr} #1 }}&#10;\newcommand{\ora}[1]{ {\color{ora} #1 }}&#10;&#10;\pagestyle{empty}&#10;\begin{document}&#10;$$&#10;\rho \neq \sum_k p_k \rho^{{\rm (A)}}_k \otimes \rho^{{\rm (B)}}_k&#10;$$&#10;\end{document}"/>
  <p:tag name="IGUANATEXSIZE" val="21"/>
  <p:tag name="IGUANATEXCURSOR" val="696"/>
  <p:tag name="TRANSPARENCY" val="True"/>
  <p:tag name="LATEXENGINEID" val="0"/>
  <p:tag name="TEMPFOLDER" val="c:\temp\"/>
  <p:tag name="LATEXFORMHEIGHT" val="312"/>
  <p:tag name="LATEXFORMWIDTH" val="384"/>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si\rangle = \frac{1}{\sqrt{2}} (|\uparrow \rangle|\downarrow \rangle -  |\downarrow \rangle |\uparrow \rangle)$&#10;\end{document}&#10;"/>
  <p:tag name="FILENAME" val="TP_tmp"/>
  <p:tag name="FORMAT" val="png256"/>
  <p:tag name="RES" val="1200"/>
  <p:tag name="BLEND" val="0"/>
  <p:tag name="TRANSPARENT" val="0"/>
  <p:tag name="TBUG" val="0"/>
  <p:tag name="ALLOWFS" val="0"/>
  <p:tag name="ORIGWIDTH" val="116"/>
  <p:tag name="PICTUREFILESIZE" val="7827"/>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psi\rangle = \frac{1}{\sqrt{2}} (|\uparrow \rangle|\downarrow \rangle -  |\downarrow \rangle |\uparrow \rangle)$&#10;\end{document}&#10;"/>
  <p:tag name="FILENAME" val="TP_tmp"/>
  <p:tag name="FORMAT" val="png256"/>
  <p:tag name="RES" val="1200"/>
  <p:tag name="BLEND" val="0"/>
  <p:tag name="TRANSPARENT" val="0"/>
  <p:tag name="TBUG" val="0"/>
  <p:tag name="ALLOWFS" val="0"/>
  <p:tag name="ORIGWIDTH" val="116"/>
  <p:tag name="PICTUREFILESIZE" val="7827"/>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_3 = -1$&#10;\end{document}&#10;"/>
  <p:tag name="FILENAME" val="TP_tmp"/>
  <p:tag name="FORMAT" val="png256"/>
  <p:tag name="RES" val="1200"/>
  <p:tag name="BLEND" val="0"/>
  <p:tag name="TRANSPARENT" val="1"/>
  <p:tag name="TBUG" val="0"/>
  <p:tag name="ALLOWFS" val="0"/>
  <p:tag name="ORIGWIDTH" val="35"/>
  <p:tag name="PICTUREFILESIZE" val="2366"/>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7.73905"/>
  <p:tag name="ORIGINALWIDTH" val="335.958"/>
  <p:tag name="LATEXADDIN" val="\documentclass{article}&#10;\usepackage{amsmath}&#10;\pagestyle{empty}&#10;\begin{document}&#10;&#10;&#10;$\simeq 0.71$&#10;&#10;\end{document}"/>
  <p:tag name="IGUANATEXSIZE" val="20"/>
  <p:tag name="IGUANATEXCURSOR" val="94"/>
  <p:tag name="TRANSPARENCY" val="True"/>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406.074"/>
  <p:tag name="LATEXADDIN" val="\documentclass{article}\pagestyle{empty}&#10;\begin{document}&#10;&#10;$$&#10;\frac{a_1 d_1 + a_2 d_2 + \cdots + a_N d_N}{N}&#10;$$&#10;&#10;\end{document}&#10;"/>
  <p:tag name="IGUANATEXSIZE" val="20"/>
  <p:tag name="IGUANATEXCURSOR" val="104"/>
  <p:tag name="TRANSPARENCY" val="False"/>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_1 = + 1$&#10;\end{document}&#10;"/>
  <p:tag name="FILENAME" val="TP_tmp"/>
  <p:tag name="FORMAT" val="png256"/>
  <p:tag name="RES" val="1200"/>
  <p:tag name="BLEND" val="0"/>
  <p:tag name="TRANSPARENT" val="1"/>
  <p:tag name="TBUG" val="0"/>
  <p:tag name="ALLOWFS" val="0"/>
  <p:tag name="ORIGWIDTH" val="35"/>
  <p:tag name="PICTUREFILESIZE" val="2203"/>
</p:tagLst>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ユーザー定義 7">
      <a:majorFont>
        <a:latin typeface="UD デジタル 教科書体 N-R"/>
        <a:ea typeface="UD デジタル 教科書体 N-R"/>
        <a:cs typeface=""/>
      </a:majorFont>
      <a:minorFont>
        <a:latin typeface="UD デジタル 教科書体 N-R"/>
        <a:ea typeface="UD デジタル 教科書体 N-R"/>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4285834_TF56535239.potx" id="{55C839EA-073B-482D-B71C-46CE987E6CF1}" vid="{941068AA-4DD3-4AD7-B80F-AAA6B7C70E4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6D3478-2986-4664-940C-67E0CAA21E04}">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956C3F92-CC28-42D8-BF09-0770755510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16C154-5A0F-4CDC-8C15-D2E2158464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{22DDED7D-D36A-4531-B874-B0F882652345}tf56535239_win32</Template>
  <TotalTime>2351</TotalTime>
  <Words>13165</Words>
  <Application>Microsoft Office PowerPoint</Application>
  <PresentationFormat>ワイド画面</PresentationFormat>
  <Paragraphs>2132</Paragraphs>
  <Slides>118</Slides>
  <Notes>6</Notes>
  <HiddenSlides>0</HiddenSlides>
  <MMClips>0</MMClips>
  <ScaleCrop>false</ScaleCrop>
  <HeadingPairs>
    <vt:vector size="6" baseType="variant">
      <vt:variant>
        <vt:lpstr>使用されているフォント</vt:lpstr>
      </vt:variant>
      <vt:variant>
        <vt:i4>22</vt:i4>
      </vt:variant>
      <vt:variant>
        <vt:lpstr>テーマ</vt:lpstr>
      </vt:variant>
      <vt:variant>
        <vt:i4>1</vt:i4>
      </vt:variant>
      <vt:variant>
        <vt:lpstr>スライド タイトル</vt:lpstr>
      </vt:variant>
      <vt:variant>
        <vt:i4>118</vt:i4>
      </vt:variant>
    </vt:vector>
  </HeadingPairs>
  <TitlesOfParts>
    <vt:vector size="141" baseType="lpstr">
      <vt:lpstr>BIZ UD明朝 Medium</vt:lpstr>
      <vt:lpstr>CMR8</vt:lpstr>
      <vt:lpstr>HaranoAjiMincho-Regular-Identity-H</vt:lpstr>
      <vt:lpstr>Helvetica Neue</vt:lpstr>
      <vt:lpstr>HGPｺﾞｼｯｸM</vt:lpstr>
      <vt:lpstr>HGSｺﾞｼｯｸM</vt:lpstr>
      <vt:lpstr>HGS教科書体</vt:lpstr>
      <vt:lpstr>Inherited</vt:lpstr>
      <vt:lpstr>Ivar Text</vt:lpstr>
      <vt:lpstr>UD デジタル 教科書体 N</vt:lpstr>
      <vt:lpstr>UD デジタル 教科書体 N-R</vt:lpstr>
      <vt:lpstr>ふい字</vt:lpstr>
      <vt:lpstr>メイリオ</vt:lpstr>
      <vt:lpstr>小塚ゴシック Pr6N L</vt:lpstr>
      <vt:lpstr>Yu Gothic Medium</vt:lpstr>
      <vt:lpstr>Arabic Typesetting</vt:lpstr>
      <vt:lpstr>Arial</vt:lpstr>
      <vt:lpstr>Bradley Hand ITC</vt:lpstr>
      <vt:lpstr>Calibri Light</vt:lpstr>
      <vt:lpstr>Century Schoolbook</vt:lpstr>
      <vt:lpstr>Chiller</vt:lpstr>
      <vt:lpstr>Wingdings 2</vt:lpstr>
      <vt:lpstr>DividendVTI</vt:lpstr>
      <vt:lpstr>ベル定理と実験形而上学</vt:lpstr>
      <vt:lpstr>Outline</vt:lpstr>
      <vt:lpstr>自己紹介：木村元（きむらげん）</vt:lpstr>
      <vt:lpstr>自己紹介：木村元（きむらげん）</vt:lpstr>
      <vt:lpstr>自己紹介：木村元（きむらげん）</vt:lpstr>
      <vt:lpstr>1 Bellの定理と 　　   実験形而上学     (experimental metaphysics)　　　 　　　　</vt:lpstr>
      <vt:lpstr>この世界は5分前に誕生した</vt:lpstr>
      <vt:lpstr>科学では扱えない仮説や命題がある！</vt:lpstr>
      <vt:lpstr>「実在」</vt:lpstr>
      <vt:lpstr>「実在」</vt:lpstr>
      <vt:lpstr>Takeaway Message 1（BelL定理 + 実験事実）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実在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ＥＰＲパラドックス</vt:lpstr>
      <vt:lpstr>ＥＰＲパラドックス</vt:lpstr>
      <vt:lpstr>ＥＰＲパラドックス</vt:lpstr>
      <vt:lpstr>PowerPoint プレゼンテーション</vt:lpstr>
      <vt:lpstr>これは不思議な現象？</vt:lpstr>
      <vt:lpstr>PowerPoint プレゼンテーション</vt:lpstr>
      <vt:lpstr>PowerPoint プレゼンテーション</vt:lpstr>
      <vt:lpstr>PowerPoint プレゼンテーション</vt:lpstr>
      <vt:lpstr>PowerPoint プレゼンテーション</vt:lpstr>
      <vt:lpstr>どのように説明（理解）できる？</vt:lpstr>
      <vt:lpstr>PowerPoint プレゼンテーション</vt:lpstr>
      <vt:lpstr>PowerPoint プレゼンテーション</vt:lpstr>
      <vt:lpstr>PowerPoint プレゼンテーション</vt:lpstr>
      <vt:lpstr>ＥＰＲパラドックス</vt:lpstr>
      <vt:lpstr>ＥＰＲパラドックス</vt:lpstr>
      <vt:lpstr>ＥＰＲパラドックス</vt:lpstr>
      <vt:lpstr>局所性</vt:lpstr>
      <vt:lpstr>ＥＰＲ議論(もう少し厳密に・・)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Bell定理 (1964-)</vt:lpstr>
      <vt:lpstr>Bell定理 (1964-)</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Bell定理(1964-)</vt:lpstr>
      <vt:lpstr>Bell定理(1964)</vt:lpstr>
      <vt:lpstr>Bell定理定理の“証明”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Bell定理定理(1964)</vt:lpstr>
      <vt:lpstr>量子もつれ（エンタングルメント）</vt:lpstr>
      <vt:lpstr>PowerPoint プレゼンテーション</vt:lpstr>
      <vt:lpstr>PowerPoint プレゼンテーション</vt:lpstr>
      <vt:lpstr>PowerPoint プレゼンテーション</vt:lpstr>
      <vt:lpstr>補足</vt:lpstr>
      <vt:lpstr>補足</vt:lpstr>
      <vt:lpstr>おまけ：Merminによる初等的なBell実験</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スイッチ 1 &amp; 1 </vt:lpstr>
      <vt:lpstr>スイッチ 2 &amp; 3 </vt:lpstr>
      <vt:lpstr>PowerPoint プレゼンテーション</vt:lpstr>
      <vt:lpstr>量子野球？</vt:lpstr>
      <vt:lpstr>100回試した結果</vt:lpstr>
      <vt:lpstr>1000回試した結果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参考資料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 Lorem Ipsum</dc:title>
  <dc:creator>木村　元</dc:creator>
  <cp:lastModifiedBy>木村　元</cp:lastModifiedBy>
  <cp:revision>113</cp:revision>
  <dcterms:created xsi:type="dcterms:W3CDTF">2022-12-16T22:17:06Z</dcterms:created>
  <dcterms:modified xsi:type="dcterms:W3CDTF">2025-09-12T05:42:56Z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